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/>
    <p:restoredTop sz="94699"/>
  </p:normalViewPr>
  <p:slideViewPr>
    <p:cSldViewPr snapToGrid="0">
      <p:cViewPr varScale="1">
        <p:scale>
          <a:sx n="82" d="100"/>
          <a:sy n="82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FE8D-3C85-EACD-247C-B05CE7153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21E4F-1A5A-AF05-1EFA-55D02626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4F5F-2410-B45D-B6A7-81592F5D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D2A6-A104-28DC-670D-53BFCB31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4131-BF39-B1DF-31D9-63FC0F81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5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E6EB-96D5-F6D4-4F93-6F05A00A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34917-B404-4D53-00B4-ADB12364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5233-105C-7091-949C-6D8997E9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51B7-8494-2C6E-A225-DAAD5BF0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1DB9-4BAD-FD71-C8F1-B749AC84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9E199-4B30-6CFD-1289-D2A2B753C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58D77-BBA2-A997-2435-8E040C30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7BAE-4B76-6C8B-1427-DC99FC36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F36E-942A-3CF4-ACC0-A90B7890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1FFA-72A6-A6A9-A1ED-8F61ECF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4E5D-5181-8EAF-1059-8066E656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56CA-5DD5-5215-2BCB-D4E34555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F8DA-0B3E-4548-60C7-1A4195E6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051C-7BD2-4437-B47B-3AA54119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A3D4-93D2-C80C-E615-465D3892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5BEB-97C0-9D3C-3A99-213B226C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3F54-42A2-11AA-83EC-24EEBD6D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D2AE-5DCB-1D4D-B629-27698A6A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69AD-0B03-7BEE-56BD-DB850B0D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0E60-90B4-55ED-2F31-F92713C7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BAA4-C854-3522-AEB3-A503D62E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36A4-64EA-4841-16C4-A209B0395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33D43-3C28-5B42-B4A8-68079EFC4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217A3-1552-FF1A-3CC3-4911BD08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C200-0749-F857-98F1-D7D342A8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403EF-8E21-1EA9-1F2A-9278014D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85E4-4FCC-8560-D030-C2152BB5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52607-95B4-DF69-4286-1A1C8EC2D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B5CC-FB0D-5442-8D0E-26712BA7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64AF0-BB07-88FA-D9E8-729BCE157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DD53C-88D8-985A-352A-91A4F2D60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369C5-6F11-3D54-12AA-A8B67616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323BC-407E-29F5-F591-38CB5A15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38C8E-2878-9473-4790-01F0AB0F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1697-6F26-A766-79A2-086B9842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CCA78-5C3E-DEC4-0518-3F8EBCC0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465DA-6F3A-824C-3E8C-CC104776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4A53-90D4-61D2-7375-C25B68E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62B0C-0149-93DC-E19B-F8B5A67F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F2AC3-F7F4-F88F-6E2A-C31220C2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17D18-C61A-C6E7-BBA8-5D39A09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5A1D-A966-6138-1113-909724BF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A87B-0DA9-0FE7-D241-6F96A53F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A6C43-91C3-DC1A-8194-0B2FF4F9F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659C-B687-66A4-453D-BE09D222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E24D0-FF9E-637A-B95A-4987AE60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74BDA-9683-9BC5-2C7E-C48A3309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551A-EF2A-BFF6-8396-7F17E507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D8E75-FE5B-3AF4-2A2E-9ABE585E9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82CB-3412-6759-6A89-4FFAACDE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4834D-278C-82F3-6B3A-CC551D0C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3C12-731B-7F4F-CE66-24FA40C6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DADF2-BBE2-D5C1-492C-0C5DFC6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4006-C3D5-3584-3D32-495BE609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BA5C6-414E-6F24-B237-F55C1CBB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AE16-974F-7197-33F8-8E1464B65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2DC98-8312-C94F-9AE1-B331E5EF4F11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C71E-E794-8B93-7116-B3B73397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65EF-3F7F-722C-F70B-374CABCDC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8A5A7-9C57-5A4C-B922-8476EF39A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46EEBFC5-DE54-CBB5-8FA2-942F10A0B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22" y="939798"/>
            <a:ext cx="6169706" cy="5735897"/>
          </a:xfrm>
        </p:spPr>
      </p:pic>
      <p:pic>
        <p:nvPicPr>
          <p:cNvPr id="6" name="Picture 5" descr="A pie chart with different colors and numbers&#10;&#10;Description automatically generated">
            <a:extLst>
              <a:ext uri="{FF2B5EF4-FFF2-40B4-BE49-F238E27FC236}">
                <a16:creationId xmlns:a16="http://schemas.microsoft.com/office/drawing/2014/main" id="{6B33D767-EED5-22B9-3435-50D69F1D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28" y="1282706"/>
            <a:ext cx="5723450" cy="42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37E4-7D39-7836-AEF0-3524601E3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139826" y="185738"/>
            <a:ext cx="10048875" cy="1128712"/>
          </a:xfrm>
        </p:spPr>
        <p:txBody>
          <a:bodyPr>
            <a:normAutofit/>
          </a:bodyPr>
          <a:lstStyle/>
          <a:p>
            <a:r>
              <a:rPr lang="en-US" dirty="0"/>
              <a:t>Top USA State and Shark Attack</a:t>
            </a:r>
          </a:p>
        </p:txBody>
      </p:sp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199E6AA-272D-7840-D553-B53EB79D5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85" t="8381" r="6709" b="7231"/>
          <a:stretch/>
        </p:blipFill>
        <p:spPr>
          <a:xfrm>
            <a:off x="3006671" y="1225886"/>
            <a:ext cx="7005234" cy="54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BC97-706D-920B-A684-72716F82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14668" cy="1325563"/>
          </a:xfrm>
        </p:spPr>
        <p:txBody>
          <a:bodyPr/>
          <a:lstStyle/>
          <a:p>
            <a:r>
              <a:rPr lang="en-US" dirty="0"/>
              <a:t>Summary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AA62-1BDC-E20E-344D-05A8A036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801027" cy="46672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 data, shark attack records were available from 35 countries with varying counts of attack incidences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half of the attacks were reported in the USA (54.6%) followed by Australia and South Africa at 23.2% and 18.7% respectively.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rate in USA could be associated with high population visiting beaches as well as efficient reporting system that captures all the incidences compared to other countries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USA, Florida had the highest cases of shark attack at 41.5% followed by California at 22.8% and Hawaii at 21.9%. The high rate in Florida could be associated with high number of beach goers particularly during spring breaks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5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127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Top USA State and Shark Attack</vt:lpstr>
      <vt:lpstr>Summary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Ibrahim</dc:creator>
  <cp:lastModifiedBy>Mohamed Ibrahim</cp:lastModifiedBy>
  <cp:revision>2</cp:revision>
  <dcterms:created xsi:type="dcterms:W3CDTF">2024-05-02T03:43:47Z</dcterms:created>
  <dcterms:modified xsi:type="dcterms:W3CDTF">2024-05-02T05:06:18Z</dcterms:modified>
</cp:coreProperties>
</file>