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67"/>
          <p:cNvSpPr/>
          <p:nvPr/>
        </p:nvSpPr>
        <p:spPr>
          <a:xfrm>
            <a:off x="426889" y="3737612"/>
            <a:ext cx="6335864" cy="342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80"/>
          <p:cNvSpPr/>
          <p:nvPr/>
        </p:nvSpPr>
        <p:spPr>
          <a:xfrm>
            <a:off x="0" y="653853"/>
            <a:ext cx="9144002" cy="3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53"/>
          <p:cNvSpPr/>
          <p:nvPr/>
        </p:nvSpPr>
        <p:spPr>
          <a:xfrm>
            <a:off x="426889" y="3737612"/>
            <a:ext cx="6335864" cy="342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Shape 54"/>
          <p:cNvSpPr txBox="1"/>
          <p:nvPr/>
        </p:nvSpPr>
        <p:spPr>
          <a:xfrm>
            <a:off x="426889" y="4019051"/>
            <a:ext cx="3535512" cy="34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7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5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mu.bootcampcontent.com/SMU-Coding-Bootcamp/SMDA201801FSF4-Class-Repository-FSF/blob/master/README.md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tags/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mu.bootcampcontent.com/SMU-Coding-Bootcamp/SMDA201801FSF4-Class-Repository-FSF/tree/master/01-Class-Content/01-html-git-css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1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mu.bootcampcontent.com/SMU-Coding-Bootcamp/SMDA201801FSF4-Class-Repository-FSF/blob/master/02-lesson-plans/part-time/01-Week/VideoGuide.md" TargetMode="Externa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21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239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75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241"/>
          <p:cNvSpPr txBox="1"/>
          <p:nvPr/>
        </p:nvSpPr>
        <p:spPr>
          <a:xfrm>
            <a:off x="152398" y="4952998"/>
            <a:ext cx="8882745" cy="123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243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The Team’s Task</a:t>
            </a:r>
          </a:p>
        </p:txBody>
      </p:sp>
      <p:sp>
        <p:nvSpPr>
          <p:cNvPr id="79" name="Shape 244"/>
          <p:cNvSpPr txBox="1"/>
          <p:nvPr/>
        </p:nvSpPr>
        <p:spPr>
          <a:xfrm>
            <a:off x="911982" y="1370330"/>
            <a:ext cx="7569802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80" name="Shape 245"/>
          <p:cNvSpPr txBox="1"/>
          <p:nvPr/>
        </p:nvSpPr>
        <p:spPr>
          <a:xfrm>
            <a:off x="3508028" y="3249927"/>
            <a:ext cx="212793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Programming Team:</a:t>
            </a:r>
          </a:p>
        </p:txBody>
      </p:sp>
      <p:pic>
        <p:nvPicPr>
          <p:cNvPr id="81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3949320" y="3960526"/>
            <a:ext cx="1219203" cy="15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2"/>
            <a:ext cx="1239408" cy="1520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25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SpongeBob &amp; Kobe make their edits</a:t>
            </a:r>
          </a:p>
        </p:txBody>
      </p:sp>
      <p:pic>
        <p:nvPicPr>
          <p:cNvPr id="86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252"/>
          <p:cNvSpPr/>
          <p:nvPr/>
        </p:nvSpPr>
        <p:spPr>
          <a:xfrm flipV="1">
            <a:off x="2057399" y="1499176"/>
            <a:ext cx="457203" cy="32793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8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254"/>
          <p:cNvSpPr txBox="1"/>
          <p:nvPr/>
        </p:nvSpPr>
        <p:spPr>
          <a:xfrm>
            <a:off x="2543174" y="1222177"/>
            <a:ext cx="15750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90" name="Shape 255"/>
          <p:cNvSpPr/>
          <p:nvPr/>
        </p:nvSpPr>
        <p:spPr>
          <a:xfrm flipV="1">
            <a:off x="2085974" y="4746997"/>
            <a:ext cx="457203" cy="32793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Shape 256"/>
          <p:cNvSpPr txBox="1"/>
          <p:nvPr/>
        </p:nvSpPr>
        <p:spPr>
          <a:xfrm>
            <a:off x="2666999" y="4441533"/>
            <a:ext cx="15750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92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3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258"/>
          <p:cNvSpPr txBox="1"/>
          <p:nvPr/>
        </p:nvSpPr>
        <p:spPr>
          <a:xfrm>
            <a:off x="3798364" y="2501525"/>
            <a:ext cx="245755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94" name="Shape 259"/>
          <p:cNvSpPr txBox="1"/>
          <p:nvPr/>
        </p:nvSpPr>
        <p:spPr>
          <a:xfrm>
            <a:off x="4242351" y="5325404"/>
            <a:ext cx="1747199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95" name="image2.jpeg" descr="image2.jpe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262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Different Solutions</a:t>
            </a:r>
          </a:p>
        </p:txBody>
      </p:sp>
      <p:pic>
        <p:nvPicPr>
          <p:cNvPr id="98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816600" y="2786513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265"/>
          <p:cNvSpPr txBox="1"/>
          <p:nvPr/>
        </p:nvSpPr>
        <p:spPr>
          <a:xfrm>
            <a:off x="302381" y="1226223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101" name="Shape 266"/>
          <p:cNvSpPr txBox="1"/>
          <p:nvPr/>
        </p:nvSpPr>
        <p:spPr>
          <a:xfrm>
            <a:off x="5655128" y="1124623"/>
            <a:ext cx="3135989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grpSp>
        <p:nvGrpSpPr>
          <p:cNvPr id="104" name="Group 269"/>
          <p:cNvGrpSpPr/>
          <p:nvPr/>
        </p:nvGrpSpPr>
        <p:grpSpPr>
          <a:xfrm>
            <a:off x="3437494" y="1202092"/>
            <a:ext cx="1849607" cy="1399495"/>
            <a:chOff x="0" y="0"/>
            <a:chExt cx="1849605" cy="1399493"/>
          </a:xfrm>
        </p:grpSpPr>
        <p:sp>
          <p:nvSpPr>
            <p:cNvPr id="102" name="Shape 267"/>
            <p:cNvSpPr/>
            <p:nvPr/>
          </p:nvSpPr>
          <p:spPr>
            <a:xfrm>
              <a:off x="0" y="-1"/>
              <a:ext cx="1849606" cy="1399495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</a:p>
          </p:txBody>
        </p:sp>
        <p:sp>
          <p:nvSpPr>
            <p:cNvPr id="103" name="Shape 268"/>
            <p:cNvSpPr txBox="1"/>
            <p:nvPr/>
          </p:nvSpPr>
          <p:spPr>
            <a:xfrm>
              <a:off x="178817" y="387326"/>
              <a:ext cx="1491972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271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Resolution</a:t>
            </a:r>
          </a:p>
        </p:txBody>
      </p:sp>
      <p:pic>
        <p:nvPicPr>
          <p:cNvPr id="107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825500" y="4404278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274"/>
          <p:cNvSpPr txBox="1"/>
          <p:nvPr/>
        </p:nvSpPr>
        <p:spPr>
          <a:xfrm>
            <a:off x="5880475" y="2181568"/>
            <a:ext cx="3194106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“Let’s settle on this…”</a:t>
            </a:r>
          </a:p>
        </p:txBody>
      </p:sp>
      <p:sp>
        <p:nvSpPr>
          <p:cNvPr id="110" name="Shape 275"/>
          <p:cNvSpPr txBox="1"/>
          <p:nvPr/>
        </p:nvSpPr>
        <p:spPr>
          <a:xfrm>
            <a:off x="5492748" y="2601688"/>
            <a:ext cx="3081443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111" name="Shape 276"/>
          <p:cNvSpPr txBox="1"/>
          <p:nvPr/>
        </p:nvSpPr>
        <p:spPr>
          <a:xfrm>
            <a:off x="2550280" y="1150023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112" name="Shape 277"/>
          <p:cNvSpPr txBox="1"/>
          <p:nvPr/>
        </p:nvSpPr>
        <p:spPr>
          <a:xfrm>
            <a:off x="2365828" y="4452022"/>
            <a:ext cx="3135989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sp>
        <p:nvSpPr>
          <p:cNvPr id="113" name="Shape 278"/>
          <p:cNvSpPr/>
          <p:nvPr/>
        </p:nvSpPr>
        <p:spPr>
          <a:xfrm>
            <a:off x="4164507" y="2597322"/>
            <a:ext cx="1337315" cy="6417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hape 279"/>
          <p:cNvSpPr/>
          <p:nvPr/>
        </p:nvSpPr>
        <p:spPr>
          <a:xfrm flipV="1">
            <a:off x="4163155" y="3555998"/>
            <a:ext cx="1338668" cy="5871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28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Kiss dude </a:t>
            </a:r>
          </a:p>
        </p:txBody>
      </p:sp>
      <p:pic>
        <p:nvPicPr>
          <p:cNvPr id="11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283"/>
          <p:cNvSpPr txBox="1"/>
          <p:nvPr/>
        </p:nvSpPr>
        <p:spPr>
          <a:xfrm>
            <a:off x="2490478" y="2857357"/>
            <a:ext cx="4507223" cy="1143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285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9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287"/>
          <p:cNvSpPr txBox="1"/>
          <p:nvPr/>
        </p:nvSpPr>
        <p:spPr>
          <a:xfrm>
            <a:off x="3665682" y="1199263"/>
            <a:ext cx="3668115" cy="1789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123" name="Shape 288"/>
          <p:cNvSpPr txBox="1"/>
          <p:nvPr/>
        </p:nvSpPr>
        <p:spPr>
          <a:xfrm>
            <a:off x="5389282" y="3715329"/>
            <a:ext cx="3502479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124" name="Shape 289"/>
          <p:cNvSpPr txBox="1"/>
          <p:nvPr/>
        </p:nvSpPr>
        <p:spPr>
          <a:xfrm>
            <a:off x="654048" y="3715329"/>
            <a:ext cx="3081444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125" name="Shape 290"/>
          <p:cNvSpPr/>
          <p:nvPr/>
        </p:nvSpPr>
        <p:spPr>
          <a:xfrm>
            <a:off x="850899" y="4305300"/>
            <a:ext cx="2787653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hape 291"/>
          <p:cNvSpPr/>
          <p:nvPr/>
        </p:nvSpPr>
        <p:spPr>
          <a:xfrm>
            <a:off x="977900" y="46609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hape 292"/>
          <p:cNvSpPr/>
          <p:nvPr/>
        </p:nvSpPr>
        <p:spPr>
          <a:xfrm>
            <a:off x="1104900" y="50165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hape 293"/>
          <p:cNvSpPr/>
          <p:nvPr/>
        </p:nvSpPr>
        <p:spPr>
          <a:xfrm>
            <a:off x="634998" y="3949700"/>
            <a:ext cx="70963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294"/>
          <p:cNvSpPr/>
          <p:nvPr/>
        </p:nvSpPr>
        <p:spPr>
          <a:xfrm>
            <a:off x="673339" y="5372470"/>
            <a:ext cx="872900" cy="3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hape 295"/>
          <p:cNvSpPr/>
          <p:nvPr/>
        </p:nvSpPr>
        <p:spPr>
          <a:xfrm>
            <a:off x="4113272" y="3964249"/>
            <a:ext cx="1055293" cy="1270003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29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13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301"/>
          <p:cNvSpPr txBox="1"/>
          <p:nvPr/>
        </p:nvSpPr>
        <p:spPr>
          <a:xfrm>
            <a:off x="2514600" y="2747660"/>
            <a:ext cx="6558644" cy="152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140" name="Group 305"/>
          <p:cNvGrpSpPr/>
          <p:nvPr/>
        </p:nvGrpSpPr>
        <p:grpSpPr>
          <a:xfrm>
            <a:off x="866771" y="1307703"/>
            <a:ext cx="720026" cy="720025"/>
            <a:chOff x="-1" y="-1"/>
            <a:chExt cx="720025" cy="720024"/>
          </a:xfrm>
        </p:grpSpPr>
        <p:sp>
          <p:nvSpPr>
            <p:cNvPr id="137" name="Shape 302"/>
            <p:cNvSpPr/>
            <p:nvPr/>
          </p:nvSpPr>
          <p:spPr>
            <a:xfrm>
              <a:off x="-1" y="-2"/>
              <a:ext cx="720026" cy="720026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 303"/>
            <p:cNvSpPr/>
            <p:nvPr/>
          </p:nvSpPr>
          <p:spPr>
            <a:xfrm>
              <a:off x="207172" y="214839"/>
              <a:ext cx="305678" cy="7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Shape 304"/>
            <p:cNvSpPr/>
            <p:nvPr/>
          </p:nvSpPr>
          <p:spPr>
            <a:xfrm>
              <a:off x="-2" y="-2"/>
              <a:ext cx="720026" cy="72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4" name="Group 309"/>
          <p:cNvGrpSpPr/>
          <p:nvPr/>
        </p:nvGrpSpPr>
        <p:grpSpPr>
          <a:xfrm>
            <a:off x="806030" y="4685378"/>
            <a:ext cx="673940" cy="673939"/>
            <a:chOff x="-1" y="-1"/>
            <a:chExt cx="673938" cy="673938"/>
          </a:xfrm>
        </p:grpSpPr>
        <p:sp>
          <p:nvSpPr>
            <p:cNvPr id="141" name="Shape 306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307"/>
            <p:cNvSpPr/>
            <p:nvPr/>
          </p:nvSpPr>
          <p:spPr>
            <a:xfrm>
              <a:off x="193910" y="201087"/>
              <a:ext cx="286115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 308"/>
            <p:cNvSpPr/>
            <p:nvPr/>
          </p:nvSpPr>
          <p:spPr>
            <a:xfrm>
              <a:off x="-2" y="-2"/>
              <a:ext cx="673940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31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147" name="Shape 312"/>
          <p:cNvSpPr txBox="1"/>
          <p:nvPr/>
        </p:nvSpPr>
        <p:spPr>
          <a:xfrm>
            <a:off x="443344" y="914399"/>
            <a:ext cx="8229601" cy="505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31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150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7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316"/>
          <p:cNvSpPr txBox="1"/>
          <p:nvPr/>
        </p:nvSpPr>
        <p:spPr>
          <a:xfrm>
            <a:off x="3550451" y="5778379"/>
            <a:ext cx="228599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sp>
        <p:nvSpPr>
          <p:cNvPr id="152" name="Shape 317"/>
          <p:cNvSpPr txBox="1"/>
          <p:nvPr/>
        </p:nvSpPr>
        <p:spPr>
          <a:xfrm>
            <a:off x="582411" y="5784520"/>
            <a:ext cx="1480499" cy="3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153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34999" y="41672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319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5" name="Shape 320"/>
          <p:cNvSpPr/>
          <p:nvPr/>
        </p:nvSpPr>
        <p:spPr>
          <a:xfrm flipH="1">
            <a:off x="2537403" y="3073867"/>
            <a:ext cx="1670180" cy="9567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321"/>
          <p:cNvSpPr/>
          <p:nvPr/>
        </p:nvSpPr>
        <p:spPr>
          <a:xfrm>
            <a:off x="4570031" y="3062845"/>
            <a:ext cx="3" cy="9192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322"/>
          <p:cNvSpPr txBox="1"/>
          <p:nvPr/>
        </p:nvSpPr>
        <p:spPr>
          <a:xfrm>
            <a:off x="3873424" y="2621496"/>
            <a:ext cx="173023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Personal branch</a:t>
            </a:r>
          </a:p>
        </p:txBody>
      </p:sp>
      <p:sp>
        <p:nvSpPr>
          <p:cNvPr id="158" name="Shape 323"/>
          <p:cNvSpPr txBox="1"/>
          <p:nvPr/>
        </p:nvSpPr>
        <p:spPr>
          <a:xfrm>
            <a:off x="3935040" y="694554"/>
            <a:ext cx="155331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Master Branch</a:t>
            </a:r>
          </a:p>
        </p:txBody>
      </p:sp>
      <p:pic>
        <p:nvPicPr>
          <p:cNvPr id="159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325"/>
          <p:cNvSpPr txBox="1"/>
          <p:nvPr/>
        </p:nvSpPr>
        <p:spPr>
          <a:xfrm>
            <a:off x="6264959" y="5778379"/>
            <a:ext cx="2031498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sp>
        <p:nvSpPr>
          <p:cNvPr id="161" name="Shape 326"/>
          <p:cNvSpPr/>
          <p:nvPr/>
        </p:nvSpPr>
        <p:spPr>
          <a:xfrm>
            <a:off x="5295898" y="3132376"/>
            <a:ext cx="1212610" cy="60410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327"/>
          <p:cNvSpPr txBox="1"/>
          <p:nvPr/>
        </p:nvSpPr>
        <p:spPr>
          <a:xfrm>
            <a:off x="6144381" y="1718679"/>
            <a:ext cx="263469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1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54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329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team goes to work</a:t>
            </a:r>
          </a:p>
        </p:txBody>
      </p:sp>
      <p:pic>
        <p:nvPicPr>
          <p:cNvPr id="165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331"/>
          <p:cNvSpPr txBox="1"/>
          <p:nvPr/>
        </p:nvSpPr>
        <p:spPr>
          <a:xfrm>
            <a:off x="2956680" y="1162723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pic>
        <p:nvPicPr>
          <p:cNvPr id="167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11199" y="36211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333"/>
          <p:cNvSpPr txBox="1"/>
          <p:nvPr/>
        </p:nvSpPr>
        <p:spPr>
          <a:xfrm>
            <a:off x="3020180" y="3668919"/>
            <a:ext cx="3135990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336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 pushes first</a:t>
            </a:r>
          </a:p>
        </p:txBody>
      </p:sp>
      <p:sp>
        <p:nvSpPr>
          <p:cNvPr id="172" name="Shape 337"/>
          <p:cNvSpPr txBox="1"/>
          <p:nvPr/>
        </p:nvSpPr>
        <p:spPr>
          <a:xfrm>
            <a:off x="2462633" y="1061591"/>
            <a:ext cx="147607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sp>
        <p:nvSpPr>
          <p:cNvPr id="173" name="Shape 338"/>
          <p:cNvSpPr txBox="1"/>
          <p:nvPr/>
        </p:nvSpPr>
        <p:spPr>
          <a:xfrm>
            <a:off x="1934535" y="5820092"/>
            <a:ext cx="248345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pic>
        <p:nvPicPr>
          <p:cNvPr id="174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5" y="1512500"/>
            <a:ext cx="880839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340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76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342"/>
          <p:cNvSpPr/>
          <p:nvPr/>
        </p:nvSpPr>
        <p:spPr>
          <a:xfrm rot="16200000">
            <a:off x="1727855" y="3638424"/>
            <a:ext cx="2572938" cy="1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8" name="Shape 343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345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Kobe’s edits are ready</a:t>
            </a:r>
          </a:p>
        </p:txBody>
      </p:sp>
      <p:sp>
        <p:nvSpPr>
          <p:cNvPr id="181" name="Shape 346"/>
          <p:cNvSpPr txBox="1"/>
          <p:nvPr/>
        </p:nvSpPr>
        <p:spPr>
          <a:xfrm>
            <a:off x="721481" y="1649727"/>
            <a:ext cx="830672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sp>
        <p:nvSpPr>
          <p:cNvPr id="182" name="Shape 347"/>
          <p:cNvSpPr txBox="1"/>
          <p:nvPr/>
        </p:nvSpPr>
        <p:spPr>
          <a:xfrm>
            <a:off x="3058280" y="3839835"/>
            <a:ext cx="64282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Ok</a:t>
            </a:r>
          </a:p>
        </p:txBody>
      </p:sp>
      <p:pic>
        <p:nvPicPr>
          <p:cNvPr id="183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939799" y="3392041"/>
            <a:ext cx="1219201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350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pulls latest changes</a:t>
            </a:r>
          </a:p>
        </p:txBody>
      </p:sp>
      <p:sp>
        <p:nvSpPr>
          <p:cNvPr id="186" name="Shape 351"/>
          <p:cNvSpPr txBox="1"/>
          <p:nvPr/>
        </p:nvSpPr>
        <p:spPr>
          <a:xfrm>
            <a:off x="2945233" y="1163191"/>
            <a:ext cx="147607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pic>
        <p:nvPicPr>
          <p:cNvPr id="187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0" y="1578698"/>
            <a:ext cx="880838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353"/>
          <p:cNvSpPr txBox="1"/>
          <p:nvPr/>
        </p:nvSpPr>
        <p:spPr>
          <a:xfrm>
            <a:off x="3175984" y="25243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89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355"/>
          <p:cNvSpPr/>
          <p:nvPr/>
        </p:nvSpPr>
        <p:spPr>
          <a:xfrm>
            <a:off x="3543298" y="2686910"/>
            <a:ext cx="3" cy="14841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356"/>
          <p:cNvSpPr txBox="1"/>
          <p:nvPr/>
        </p:nvSpPr>
        <p:spPr>
          <a:xfrm>
            <a:off x="2861959" y="5653018"/>
            <a:ext cx="170891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192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359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conflicts with master branch</a:t>
            </a:r>
          </a:p>
        </p:txBody>
      </p:sp>
      <p:sp>
        <p:nvSpPr>
          <p:cNvPr id="195" name="Shape 360"/>
          <p:cNvSpPr txBox="1"/>
          <p:nvPr/>
        </p:nvSpPr>
        <p:spPr>
          <a:xfrm>
            <a:off x="2945233" y="11631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pic>
        <p:nvPicPr>
          <p:cNvPr id="196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0" y="1578698"/>
            <a:ext cx="880838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362"/>
          <p:cNvSpPr txBox="1"/>
          <p:nvPr/>
        </p:nvSpPr>
        <p:spPr>
          <a:xfrm>
            <a:off x="3175984" y="25243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98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364"/>
          <p:cNvSpPr/>
          <p:nvPr/>
        </p:nvSpPr>
        <p:spPr>
          <a:xfrm>
            <a:off x="3543298" y="2686910"/>
            <a:ext cx="3" cy="14841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Shape 365"/>
          <p:cNvSpPr txBox="1"/>
          <p:nvPr/>
        </p:nvSpPr>
        <p:spPr>
          <a:xfrm>
            <a:off x="2549003" y="4236444"/>
            <a:ext cx="3817938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201" name="Shape 366"/>
          <p:cNvSpPr txBox="1"/>
          <p:nvPr/>
        </p:nvSpPr>
        <p:spPr>
          <a:xfrm>
            <a:off x="6322181" y="4888229"/>
            <a:ext cx="204132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368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Kobe resolves</a:t>
            </a:r>
          </a:p>
        </p:txBody>
      </p:sp>
      <p:sp>
        <p:nvSpPr>
          <p:cNvPr id="204" name="Shape 369"/>
          <p:cNvSpPr txBox="1"/>
          <p:nvPr/>
        </p:nvSpPr>
        <p:spPr>
          <a:xfrm>
            <a:off x="5378448" y="1776189"/>
            <a:ext cx="3081443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05" name="Shape 370"/>
          <p:cNvSpPr txBox="1"/>
          <p:nvPr/>
        </p:nvSpPr>
        <p:spPr>
          <a:xfrm>
            <a:off x="428103" y="1925042"/>
            <a:ext cx="3817939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206" name="Shape 371"/>
          <p:cNvSpPr/>
          <p:nvPr/>
        </p:nvSpPr>
        <p:spPr>
          <a:xfrm>
            <a:off x="2661882" y="2585304"/>
            <a:ext cx="3080822" cy="1620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hape 372"/>
          <p:cNvSpPr/>
          <p:nvPr/>
        </p:nvSpPr>
        <p:spPr>
          <a:xfrm flipV="1">
            <a:off x="2724718" y="3002619"/>
            <a:ext cx="3079685" cy="4017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Shape 373"/>
          <p:cNvSpPr/>
          <p:nvPr/>
        </p:nvSpPr>
        <p:spPr>
          <a:xfrm flipV="1">
            <a:off x="2957958" y="2471513"/>
            <a:ext cx="2785538" cy="4587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Shape 374"/>
          <p:cNvSpPr txBox="1"/>
          <p:nvPr/>
        </p:nvSpPr>
        <p:spPr>
          <a:xfrm>
            <a:off x="6075059" y="4649718"/>
            <a:ext cx="170891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210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8" cy="88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377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fixes and pushes</a:t>
            </a:r>
          </a:p>
        </p:txBody>
      </p:sp>
      <p:sp>
        <p:nvSpPr>
          <p:cNvPr id="213" name="Shape 378"/>
          <p:cNvSpPr txBox="1"/>
          <p:nvPr/>
        </p:nvSpPr>
        <p:spPr>
          <a:xfrm>
            <a:off x="2462633" y="10615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214" name="Shape 379"/>
          <p:cNvSpPr txBox="1"/>
          <p:nvPr/>
        </p:nvSpPr>
        <p:spPr>
          <a:xfrm>
            <a:off x="3173148" y="5912327"/>
            <a:ext cx="170891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21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5" y="1512500"/>
            <a:ext cx="880839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381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17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8" y="4966272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383"/>
          <p:cNvSpPr/>
          <p:nvPr/>
        </p:nvSpPr>
        <p:spPr>
          <a:xfrm rot="16200000">
            <a:off x="2779092" y="3838403"/>
            <a:ext cx="2243037" cy="1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9" name="Shape 384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22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14288" y="4737856"/>
            <a:ext cx="1219201" cy="15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387"/>
          <p:cNvSpPr txBox="1"/>
          <p:nvPr/>
        </p:nvSpPr>
        <p:spPr>
          <a:xfrm>
            <a:off x="3810984" y="23846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3" name="Shape 388"/>
          <p:cNvSpPr txBox="1"/>
          <p:nvPr/>
        </p:nvSpPr>
        <p:spPr>
          <a:xfrm>
            <a:off x="5071523" y="4698019"/>
            <a:ext cx="2337116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 </a:t>
            </a:r>
          </a:p>
          <a:p>
            <a:pPr/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390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Kiss Dude starts his work</a:t>
            </a:r>
          </a:p>
        </p:txBody>
      </p:sp>
      <p:sp>
        <p:nvSpPr>
          <p:cNvPr id="226" name="Shape 391"/>
          <p:cNvSpPr txBox="1"/>
          <p:nvPr/>
        </p:nvSpPr>
        <p:spPr>
          <a:xfrm>
            <a:off x="721481" y="1649728"/>
            <a:ext cx="830672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pic>
        <p:nvPicPr>
          <p:cNvPr id="22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393"/>
          <p:cNvSpPr txBox="1"/>
          <p:nvPr/>
        </p:nvSpPr>
        <p:spPr>
          <a:xfrm>
            <a:off x="3058280" y="3839835"/>
            <a:ext cx="410285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395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 pushes</a:t>
            </a:r>
          </a:p>
        </p:txBody>
      </p:sp>
      <p:sp>
        <p:nvSpPr>
          <p:cNvPr id="231" name="Shape 396"/>
          <p:cNvSpPr txBox="1"/>
          <p:nvPr/>
        </p:nvSpPr>
        <p:spPr>
          <a:xfrm>
            <a:off x="1141833" y="11123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232" name="Shape 397"/>
          <p:cNvSpPr txBox="1"/>
          <p:nvPr/>
        </p:nvSpPr>
        <p:spPr>
          <a:xfrm>
            <a:off x="3173148" y="5912327"/>
            <a:ext cx="222985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pic>
        <p:nvPicPr>
          <p:cNvPr id="233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5" y="1567342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399"/>
          <p:cNvSpPr txBox="1"/>
          <p:nvPr/>
        </p:nvSpPr>
        <p:spPr>
          <a:xfrm>
            <a:off x="1372582" y="2473579"/>
            <a:ext cx="217148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3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401"/>
          <p:cNvSpPr/>
          <p:nvPr/>
        </p:nvSpPr>
        <p:spPr>
          <a:xfrm rot="16200000">
            <a:off x="2779092" y="3838403"/>
            <a:ext cx="2243037" cy="1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7" name="Shape 402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238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5" y="1537900"/>
            <a:ext cx="880839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404"/>
          <p:cNvSpPr txBox="1"/>
          <p:nvPr/>
        </p:nvSpPr>
        <p:spPr>
          <a:xfrm>
            <a:off x="2604484" y="24481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40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406"/>
          <p:cNvSpPr txBox="1"/>
          <p:nvPr/>
        </p:nvSpPr>
        <p:spPr>
          <a:xfrm>
            <a:off x="5236882" y="4262682"/>
            <a:ext cx="3502479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242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408"/>
          <p:cNvSpPr txBox="1"/>
          <p:nvPr/>
        </p:nvSpPr>
        <p:spPr>
          <a:xfrm>
            <a:off x="3659263" y="247762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410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pPr/>
            <a:r>
              <a:t>If Kiss dude had made a pull first…</a:t>
            </a:r>
          </a:p>
        </p:txBody>
      </p:sp>
      <p:sp>
        <p:nvSpPr>
          <p:cNvPr id="246" name="Shape 411"/>
          <p:cNvSpPr txBox="1"/>
          <p:nvPr/>
        </p:nvSpPr>
        <p:spPr>
          <a:xfrm>
            <a:off x="2982515" y="2108007"/>
            <a:ext cx="3594305" cy="364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247" name="Shape 412"/>
          <p:cNvSpPr txBox="1"/>
          <p:nvPr/>
        </p:nvSpPr>
        <p:spPr>
          <a:xfrm>
            <a:off x="3630755" y="1175254"/>
            <a:ext cx="18824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22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2202" y="40021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415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overwritten work is discovered</a:t>
            </a:r>
          </a:p>
        </p:txBody>
      </p:sp>
      <p:pic>
        <p:nvPicPr>
          <p:cNvPr id="251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6" y="1915597"/>
            <a:ext cx="1741606" cy="14423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420"/>
          <p:cNvGrpSpPr/>
          <p:nvPr/>
        </p:nvGrpSpPr>
        <p:grpSpPr>
          <a:xfrm>
            <a:off x="851788" y="2069293"/>
            <a:ext cx="720028" cy="720026"/>
            <a:chOff x="-1" y="-1"/>
            <a:chExt cx="720026" cy="720024"/>
          </a:xfrm>
        </p:grpSpPr>
        <p:sp>
          <p:nvSpPr>
            <p:cNvPr id="252" name="Shape 417"/>
            <p:cNvSpPr/>
            <p:nvPr/>
          </p:nvSpPr>
          <p:spPr>
            <a:xfrm>
              <a:off x="-1" y="-2"/>
              <a:ext cx="720027" cy="720026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418"/>
            <p:cNvSpPr/>
            <p:nvPr/>
          </p:nvSpPr>
          <p:spPr>
            <a:xfrm>
              <a:off x="207172" y="214839"/>
              <a:ext cx="305679" cy="7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419"/>
            <p:cNvSpPr/>
            <p:nvPr/>
          </p:nvSpPr>
          <p:spPr>
            <a:xfrm>
              <a:off x="-1" y="-2"/>
              <a:ext cx="720026" cy="72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9" name="Group 424"/>
          <p:cNvGrpSpPr/>
          <p:nvPr/>
        </p:nvGrpSpPr>
        <p:grpSpPr>
          <a:xfrm>
            <a:off x="798632" y="4088478"/>
            <a:ext cx="673940" cy="673939"/>
            <a:chOff x="-1" y="-1"/>
            <a:chExt cx="673938" cy="673938"/>
          </a:xfrm>
        </p:grpSpPr>
        <p:sp>
          <p:nvSpPr>
            <p:cNvPr id="256" name="Shape 421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Shape 422"/>
            <p:cNvSpPr/>
            <p:nvPr/>
          </p:nvSpPr>
          <p:spPr>
            <a:xfrm>
              <a:off x="193911" y="201087"/>
              <a:ext cx="286114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Shape 423"/>
            <p:cNvSpPr/>
            <p:nvPr/>
          </p:nvSpPr>
          <p:spPr>
            <a:xfrm>
              <a:off x="-2" y="-2"/>
              <a:ext cx="673939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0" name="image8.png" descr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7"/>
            <a:ext cx="5470529" cy="3083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7.png" descr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428"/>
          <p:cNvSpPr txBox="1"/>
          <p:nvPr>
            <p:ph type="title"/>
          </p:nvPr>
        </p:nvSpPr>
        <p:spPr>
          <a:xfrm>
            <a:off x="304799" y="-3"/>
            <a:ext cx="7046567" cy="653860"/>
          </a:xfrm>
          <a:prstGeom prst="rect">
            <a:avLst/>
          </a:prstGeom>
        </p:spPr>
        <p:txBody>
          <a:bodyPr/>
          <a:lstStyle/>
          <a:p>
            <a:pPr/>
            <a:r>
              <a:t>Roll Back</a:t>
            </a:r>
          </a:p>
        </p:txBody>
      </p:sp>
      <p:pic>
        <p:nvPicPr>
          <p:cNvPr id="264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431"/>
          <p:cNvSpPr txBox="1"/>
          <p:nvPr/>
        </p:nvSpPr>
        <p:spPr>
          <a:xfrm>
            <a:off x="2462633" y="1061591"/>
            <a:ext cx="147596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</a:t>
            </a:r>
          </a:p>
        </p:txBody>
      </p:sp>
      <p:sp>
        <p:nvSpPr>
          <p:cNvPr id="267" name="Shape 432"/>
          <p:cNvSpPr txBox="1"/>
          <p:nvPr/>
        </p:nvSpPr>
        <p:spPr>
          <a:xfrm>
            <a:off x="5336128" y="5807273"/>
            <a:ext cx="231881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268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5" y="1512500"/>
            <a:ext cx="880839" cy="88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8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8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437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Shape 438"/>
          <p:cNvSpPr txBox="1"/>
          <p:nvPr/>
        </p:nvSpPr>
        <p:spPr>
          <a:xfrm>
            <a:off x="3813159" y="241995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4" name="Shape 439"/>
          <p:cNvSpPr txBox="1"/>
          <p:nvPr/>
        </p:nvSpPr>
        <p:spPr>
          <a:xfrm>
            <a:off x="4893890" y="2426920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5" name="Shape 440"/>
          <p:cNvSpPr txBox="1"/>
          <p:nvPr/>
        </p:nvSpPr>
        <p:spPr>
          <a:xfrm>
            <a:off x="6386960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6" name="Shape 441"/>
          <p:cNvSpPr/>
          <p:nvPr/>
        </p:nvSpPr>
        <p:spPr>
          <a:xfrm flipV="1">
            <a:off x="3356231" y="1948253"/>
            <a:ext cx="254847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Shape 442"/>
          <p:cNvSpPr/>
          <p:nvPr/>
        </p:nvSpPr>
        <p:spPr>
          <a:xfrm flipV="1">
            <a:off x="4491911" y="1945295"/>
            <a:ext cx="254844" cy="762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Shape 443"/>
          <p:cNvSpPr/>
          <p:nvPr/>
        </p:nvSpPr>
        <p:spPr>
          <a:xfrm flipV="1">
            <a:off x="5630893" y="1935664"/>
            <a:ext cx="254844" cy="762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9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8" cy="88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445"/>
          <p:cNvSpPr/>
          <p:nvPr/>
        </p:nvSpPr>
        <p:spPr>
          <a:xfrm>
            <a:off x="6048780" y="5041853"/>
            <a:ext cx="600489" cy="574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Shape 446"/>
          <p:cNvSpPr/>
          <p:nvPr/>
        </p:nvSpPr>
        <p:spPr>
          <a:xfrm>
            <a:off x="4888105" y="1682233"/>
            <a:ext cx="600489" cy="574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Shape 447"/>
          <p:cNvSpPr/>
          <p:nvPr/>
        </p:nvSpPr>
        <p:spPr>
          <a:xfrm rot="16200000">
            <a:off x="4770275" y="1702523"/>
            <a:ext cx="817254" cy="224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Shape 448"/>
          <p:cNvSpPr txBox="1"/>
          <p:nvPr/>
        </p:nvSpPr>
        <p:spPr>
          <a:xfrm>
            <a:off x="5043130" y="3421307"/>
            <a:ext cx="3181290" cy="49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45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87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454"/>
          <p:cNvSpPr txBox="1"/>
          <p:nvPr/>
        </p:nvSpPr>
        <p:spPr>
          <a:xfrm>
            <a:off x="2514600" y="2747660"/>
            <a:ext cx="6558644" cy="1082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293" name="Group 458"/>
          <p:cNvGrpSpPr/>
          <p:nvPr/>
        </p:nvGrpSpPr>
        <p:grpSpPr>
          <a:xfrm>
            <a:off x="866771" y="1307703"/>
            <a:ext cx="720026" cy="720025"/>
            <a:chOff x="-1" y="-1"/>
            <a:chExt cx="720025" cy="720024"/>
          </a:xfrm>
        </p:grpSpPr>
        <p:sp>
          <p:nvSpPr>
            <p:cNvPr id="290" name="Shape 455"/>
            <p:cNvSpPr/>
            <p:nvPr/>
          </p:nvSpPr>
          <p:spPr>
            <a:xfrm>
              <a:off x="-1" y="-2"/>
              <a:ext cx="720026" cy="720026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hape 456"/>
            <p:cNvSpPr/>
            <p:nvPr/>
          </p:nvSpPr>
          <p:spPr>
            <a:xfrm>
              <a:off x="207172" y="214839"/>
              <a:ext cx="305678" cy="7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Shape 457"/>
            <p:cNvSpPr/>
            <p:nvPr/>
          </p:nvSpPr>
          <p:spPr>
            <a:xfrm>
              <a:off x="-2" y="-2"/>
              <a:ext cx="720026" cy="72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7" name="Group 462"/>
          <p:cNvGrpSpPr/>
          <p:nvPr/>
        </p:nvGrpSpPr>
        <p:grpSpPr>
          <a:xfrm>
            <a:off x="912858" y="3018425"/>
            <a:ext cx="673939" cy="673940"/>
            <a:chOff x="-1" y="-1"/>
            <a:chExt cx="673938" cy="673938"/>
          </a:xfrm>
        </p:grpSpPr>
        <p:sp>
          <p:nvSpPr>
            <p:cNvPr id="294" name="Shape 459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Shape 460"/>
            <p:cNvSpPr/>
            <p:nvPr/>
          </p:nvSpPr>
          <p:spPr>
            <a:xfrm>
              <a:off x="193911" y="201087"/>
              <a:ext cx="286114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Shape 461"/>
            <p:cNvSpPr/>
            <p:nvPr/>
          </p:nvSpPr>
          <p:spPr>
            <a:xfrm>
              <a:off x="-2" y="-2"/>
              <a:ext cx="673939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1" name="Group 466"/>
          <p:cNvGrpSpPr/>
          <p:nvPr/>
        </p:nvGrpSpPr>
        <p:grpSpPr>
          <a:xfrm>
            <a:off x="769983" y="4685378"/>
            <a:ext cx="673939" cy="673939"/>
            <a:chOff x="-1" y="-1"/>
            <a:chExt cx="673938" cy="673938"/>
          </a:xfrm>
        </p:grpSpPr>
        <p:sp>
          <p:nvSpPr>
            <p:cNvPr id="298" name="Shape 463"/>
            <p:cNvSpPr/>
            <p:nvPr/>
          </p:nvSpPr>
          <p:spPr>
            <a:xfrm>
              <a:off x="-2" y="-2"/>
              <a:ext cx="673940" cy="67394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464"/>
            <p:cNvSpPr/>
            <p:nvPr/>
          </p:nvSpPr>
          <p:spPr>
            <a:xfrm>
              <a:off x="193911" y="201087"/>
              <a:ext cx="286114" cy="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Shape 465"/>
            <p:cNvSpPr/>
            <p:nvPr/>
          </p:nvSpPr>
          <p:spPr>
            <a:xfrm>
              <a:off x="-2" y="-2"/>
              <a:ext cx="673939" cy="6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46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304" name="Shape 46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5" name="Shape 470"/>
          <p:cNvSpPr txBox="1"/>
          <p:nvPr/>
        </p:nvSpPr>
        <p:spPr>
          <a:xfrm>
            <a:off x="304800" y="914399"/>
            <a:ext cx="8686800" cy="2127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306" name="Shape 471"/>
          <p:cNvSpPr txBox="1"/>
          <p:nvPr/>
        </p:nvSpPr>
        <p:spPr>
          <a:xfrm>
            <a:off x="3657600" y="124822"/>
            <a:ext cx="5334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47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309" name="Shape 474"/>
          <p:cNvSpPr/>
          <p:nvPr/>
        </p:nvSpPr>
        <p:spPr>
          <a:xfrm>
            <a:off x="-3" y="990600"/>
            <a:ext cx="9149876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Shape 475"/>
          <p:cNvSpPr txBox="1"/>
          <p:nvPr/>
        </p:nvSpPr>
        <p:spPr>
          <a:xfrm>
            <a:off x="304799" y="1219196"/>
            <a:ext cx="8610601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31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47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314" name="Shape 479"/>
          <p:cNvSpPr/>
          <p:nvPr/>
        </p:nvSpPr>
        <p:spPr>
          <a:xfrm>
            <a:off x="0" y="864930"/>
            <a:ext cx="9144000" cy="1520853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Shape 480"/>
          <p:cNvSpPr/>
          <p:nvPr/>
        </p:nvSpPr>
        <p:spPr>
          <a:xfrm>
            <a:off x="0" y="653853"/>
            <a:ext cx="9144002" cy="3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6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8" cy="88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8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8" cy="88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1.gif" descr="image1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486"/>
          <p:cNvSpPr/>
          <p:nvPr/>
        </p:nvSpPr>
        <p:spPr>
          <a:xfrm rot="5400000">
            <a:off x="1596341" y="2007502"/>
            <a:ext cx="873521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2" name="Shape 487"/>
          <p:cNvSpPr txBox="1"/>
          <p:nvPr/>
        </p:nvSpPr>
        <p:spPr>
          <a:xfrm>
            <a:off x="2418356" y="86775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Shape 488"/>
          <p:cNvSpPr txBox="1"/>
          <p:nvPr/>
        </p:nvSpPr>
        <p:spPr>
          <a:xfrm>
            <a:off x="3538132" y="86493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4" name="Shape 489"/>
          <p:cNvSpPr txBox="1"/>
          <p:nvPr/>
        </p:nvSpPr>
        <p:spPr>
          <a:xfrm>
            <a:off x="4618861" y="871892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5" name="Shape 490"/>
          <p:cNvSpPr txBox="1"/>
          <p:nvPr/>
        </p:nvSpPr>
        <p:spPr>
          <a:xfrm>
            <a:off x="5874048" y="871892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6" name="Shape 491"/>
          <p:cNvSpPr/>
          <p:nvPr/>
        </p:nvSpPr>
        <p:spPr>
          <a:xfrm flipV="1">
            <a:off x="1492183" y="2104038"/>
            <a:ext cx="2217513" cy="1238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Shape 492"/>
          <p:cNvSpPr txBox="1"/>
          <p:nvPr/>
        </p:nvSpPr>
        <p:spPr>
          <a:xfrm>
            <a:off x="1563802" y="2546406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328" name="Shape 493"/>
          <p:cNvSpPr txBox="1"/>
          <p:nvPr/>
        </p:nvSpPr>
        <p:spPr>
          <a:xfrm>
            <a:off x="2588153" y="2962181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329" name="Shape 494"/>
          <p:cNvSpPr/>
          <p:nvPr/>
        </p:nvSpPr>
        <p:spPr>
          <a:xfrm rot="5400000">
            <a:off x="843223" y="2749119"/>
            <a:ext cx="2379757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0" name="Shape 495"/>
          <p:cNvSpPr/>
          <p:nvPr/>
        </p:nvSpPr>
        <p:spPr>
          <a:xfrm flipV="1">
            <a:off x="1563802" y="2086391"/>
            <a:ext cx="3163643" cy="2602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1" name="Shape 496"/>
          <p:cNvSpPr txBox="1"/>
          <p:nvPr/>
        </p:nvSpPr>
        <p:spPr>
          <a:xfrm>
            <a:off x="3523112" y="4784183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332" name="Shape 497"/>
          <p:cNvSpPr txBox="1"/>
          <p:nvPr/>
        </p:nvSpPr>
        <p:spPr>
          <a:xfrm>
            <a:off x="1563802" y="4085073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333" name="Shape 498"/>
          <p:cNvSpPr/>
          <p:nvPr/>
        </p:nvSpPr>
        <p:spPr>
          <a:xfrm flipV="1" rot="10800000">
            <a:off x="1505872" y="2214935"/>
            <a:ext cx="3668451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4" name="Shape 499"/>
          <p:cNvSpPr txBox="1"/>
          <p:nvPr/>
        </p:nvSpPr>
        <p:spPr>
          <a:xfrm>
            <a:off x="4137221" y="5325805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335" name="Shape 500"/>
          <p:cNvSpPr/>
          <p:nvPr/>
        </p:nvSpPr>
        <p:spPr>
          <a:xfrm flipV="1">
            <a:off x="1563803" y="2102029"/>
            <a:ext cx="4417250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6" name="Shape 501"/>
          <p:cNvSpPr txBox="1"/>
          <p:nvPr/>
        </p:nvSpPr>
        <p:spPr>
          <a:xfrm>
            <a:off x="4861833" y="5744566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337" name="Shape 502"/>
          <p:cNvSpPr txBox="1"/>
          <p:nvPr/>
        </p:nvSpPr>
        <p:spPr>
          <a:xfrm>
            <a:off x="6571556" y="1442918"/>
            <a:ext cx="135863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338" name="image9.png" descr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10.png" descr="image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505"/>
          <p:cNvSpPr/>
          <p:nvPr/>
        </p:nvSpPr>
        <p:spPr>
          <a:xfrm rot="5400000">
            <a:off x="2201116" y="2772716"/>
            <a:ext cx="2379757" cy="108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Shape 506"/>
          <p:cNvSpPr txBox="1"/>
          <p:nvPr/>
        </p:nvSpPr>
        <p:spPr>
          <a:xfrm>
            <a:off x="2921697" y="4085073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342" name="image5.jpeg" descr="image5.jpe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50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51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347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3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51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350" name="Shape 515"/>
          <p:cNvSpPr txBox="1"/>
          <p:nvPr/>
        </p:nvSpPr>
        <p:spPr>
          <a:xfrm>
            <a:off x="443344" y="914399"/>
            <a:ext cx="8229601" cy="5553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517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353" name="Shape 518"/>
          <p:cNvSpPr txBox="1"/>
          <p:nvPr/>
        </p:nvSpPr>
        <p:spPr>
          <a:xfrm>
            <a:off x="443344" y="914399"/>
            <a:ext cx="8229601" cy="535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2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59" name="Shape 224"/>
          <p:cNvSpPr txBox="1"/>
          <p:nvPr/>
        </p:nvSpPr>
        <p:spPr>
          <a:xfrm>
            <a:off x="196850" y="838198"/>
            <a:ext cx="8947150" cy="540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http://smu.bootcampcontent.com/SMU-Coding-Bootcamp/SMDA201801FSF4-Class-Repository-FSF/blob/master/README.md</a:t>
            </a:r>
          </a:p>
          <a:p>
            <a:pPr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r>
              <a:rPr b="0"/>
              <a:t>Video guide for each week in README ^</a:t>
            </a:r>
            <a:endParaRPr sz="2400"/>
          </a:p>
          <a:p>
            <a:pPr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52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56" name="Shape 52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7" name="Shape 522"/>
          <p:cNvSpPr txBox="1"/>
          <p:nvPr/>
        </p:nvSpPr>
        <p:spPr>
          <a:xfrm>
            <a:off x="304800" y="914400"/>
            <a:ext cx="8686800" cy="5113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358" name="Shape 523"/>
          <p:cNvSpPr txBox="1"/>
          <p:nvPr/>
        </p:nvSpPr>
        <p:spPr>
          <a:xfrm>
            <a:off x="2514600" y="124822"/>
            <a:ext cx="6477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525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361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62" name="Shape 527"/>
          <p:cNvSpPr txBox="1"/>
          <p:nvPr/>
        </p:nvSpPr>
        <p:spPr>
          <a:xfrm>
            <a:off x="5257800" y="2514599"/>
            <a:ext cx="3733800" cy="1150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529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365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366" name="Shape 531"/>
          <p:cNvSpPr txBox="1"/>
          <p:nvPr/>
        </p:nvSpPr>
        <p:spPr>
          <a:xfrm>
            <a:off x="2261617" y="5882663"/>
            <a:ext cx="448727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533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535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371" name="Shape 536"/>
          <p:cNvSpPr/>
          <p:nvPr/>
        </p:nvSpPr>
        <p:spPr>
          <a:xfrm>
            <a:off x="897616" y="2974636"/>
            <a:ext cx="1371604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372" name="Shape 537"/>
          <p:cNvSpPr/>
          <p:nvPr/>
        </p:nvSpPr>
        <p:spPr>
          <a:xfrm>
            <a:off x="2269216" y="2971799"/>
            <a:ext cx="5372104" cy="646317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373" name="Shape 538"/>
          <p:cNvSpPr/>
          <p:nvPr/>
        </p:nvSpPr>
        <p:spPr>
          <a:xfrm>
            <a:off x="6993618" y="2971799"/>
            <a:ext cx="1676403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374" name="Shape 539"/>
          <p:cNvSpPr txBox="1"/>
          <p:nvPr/>
        </p:nvSpPr>
        <p:spPr>
          <a:xfrm>
            <a:off x="716736" y="4497318"/>
            <a:ext cx="1637438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375" name="Shape 540"/>
          <p:cNvSpPr txBox="1"/>
          <p:nvPr/>
        </p:nvSpPr>
        <p:spPr>
          <a:xfrm>
            <a:off x="7106577" y="4497318"/>
            <a:ext cx="1538716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376" name="Shape 541"/>
          <p:cNvSpPr txBox="1"/>
          <p:nvPr/>
        </p:nvSpPr>
        <p:spPr>
          <a:xfrm>
            <a:off x="4148832" y="1420478"/>
            <a:ext cx="1134027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377" name="Connector 542"/>
          <p:cNvCxnSpPr>
            <a:stCxn id="374" idx="0"/>
            <a:endCxn id="371" idx="0"/>
          </p:cNvCxnSpPr>
          <p:nvPr/>
        </p:nvCxnSpPr>
        <p:spPr>
          <a:xfrm flipV="1">
            <a:off x="1535454" y="3297794"/>
            <a:ext cx="47964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378" name="Shape 543"/>
          <p:cNvSpPr/>
          <p:nvPr/>
        </p:nvSpPr>
        <p:spPr>
          <a:xfrm flipV="1">
            <a:off x="7923562" y="3682522"/>
            <a:ext cx="3" cy="814799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9" name="Shape 544"/>
          <p:cNvSpPr/>
          <p:nvPr/>
        </p:nvSpPr>
        <p:spPr>
          <a:xfrm>
            <a:off x="4761341" y="1982715"/>
            <a:ext cx="3" cy="989086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546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382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0" y="1325999"/>
            <a:ext cx="9251754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549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385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552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388" name="Shape 553"/>
          <p:cNvSpPr txBox="1"/>
          <p:nvPr/>
        </p:nvSpPr>
        <p:spPr>
          <a:xfrm>
            <a:off x="457199" y="783750"/>
            <a:ext cx="8782009" cy="4652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555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391" name="Shape 556"/>
          <p:cNvSpPr txBox="1"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b="1" sz="19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1" indent="-254601" defTabSz="678941">
              <a:spcBef>
                <a:spcPts val="500"/>
              </a:spcBef>
              <a:buSzPct val="100000"/>
              <a:buFont typeface="Arial"/>
              <a:buChar char="•"/>
              <a:defRPr sz="23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558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394" name="Shape 559"/>
          <p:cNvSpPr txBox="1"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2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62" name="Shape 227"/>
          <p:cNvSpPr txBox="1"/>
          <p:nvPr/>
        </p:nvSpPr>
        <p:spPr>
          <a:xfrm>
            <a:off x="304799" y="761998"/>
            <a:ext cx="8740776" cy="338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http://smu.bootcampcontent.com/SMU-Coding-Bootcamp/SMDA201801FSF4-Class-Repository-FSF/tree/master/01-Class-Content/01-html-git-css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MW Class: Next Saturday (February 3rd)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56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397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98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3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99" name="Shape 564"/>
          <p:cNvSpPr/>
          <p:nvPr/>
        </p:nvSpPr>
        <p:spPr>
          <a:xfrm flipH="1">
            <a:off x="4521425" y="4387220"/>
            <a:ext cx="84454" cy="223375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566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402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8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568"/>
          <p:cNvSpPr txBox="1"/>
          <p:nvPr/>
        </p:nvSpPr>
        <p:spPr>
          <a:xfrm>
            <a:off x="304800" y="4343398"/>
            <a:ext cx="8686800" cy="185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57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406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7" name="Shape 572"/>
          <p:cNvSpPr txBox="1"/>
          <p:nvPr/>
        </p:nvSpPr>
        <p:spPr>
          <a:xfrm>
            <a:off x="304800" y="914398"/>
            <a:ext cx="8686800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408" name="Shape 573"/>
          <p:cNvSpPr txBox="1"/>
          <p:nvPr/>
        </p:nvSpPr>
        <p:spPr>
          <a:xfrm>
            <a:off x="3657600" y="124822"/>
            <a:ext cx="5334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575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411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12" name="image19.png" descr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57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58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417" name="Shape 582"/>
          <p:cNvSpPr txBox="1"/>
          <p:nvPr/>
        </p:nvSpPr>
        <p:spPr>
          <a:xfrm>
            <a:off x="457200" y="1142999"/>
            <a:ext cx="8153400" cy="297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418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7" cy="1494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image20.png" descr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58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422" name="Shape 587"/>
          <p:cNvSpPr txBox="1"/>
          <p:nvPr/>
        </p:nvSpPr>
        <p:spPr>
          <a:xfrm>
            <a:off x="457198" y="990599"/>
            <a:ext cx="4100948" cy="2405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423" name="Shape 588"/>
          <p:cNvSpPr txBox="1"/>
          <p:nvPr/>
        </p:nvSpPr>
        <p:spPr>
          <a:xfrm>
            <a:off x="4743201" y="990599"/>
            <a:ext cx="4100946" cy="3142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b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424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8" cy="1448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592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428" name="snippet.jpeg" descr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2"/>
            <a:ext cx="9144001" cy="5276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snippet.jpeg" descr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7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59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432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599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435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36" name="Shape 601"/>
          <p:cNvSpPr/>
          <p:nvPr/>
        </p:nvSpPr>
        <p:spPr>
          <a:xfrm>
            <a:off x="4267200" y="4571998"/>
            <a:ext cx="4304066" cy="769994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22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60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439" name="image25.png" descr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607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443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61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446" name="Shape 611"/>
          <p:cNvSpPr txBox="1"/>
          <p:nvPr/>
        </p:nvSpPr>
        <p:spPr>
          <a:xfrm>
            <a:off x="457200" y="828113"/>
            <a:ext cx="8153400" cy="243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47" name="image28.png" descr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5"/>
            <a:ext cx="8409696" cy="2883328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61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450" name="Shape 615"/>
          <p:cNvSpPr txBox="1"/>
          <p:nvPr/>
        </p:nvSpPr>
        <p:spPr>
          <a:xfrm>
            <a:off x="457200" y="862013"/>
            <a:ext cx="8153400" cy="4257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lvl="1" marL="479203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3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3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617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453" name="Shape 618"/>
          <p:cNvSpPr txBox="1"/>
          <p:nvPr/>
        </p:nvSpPr>
        <p:spPr>
          <a:xfrm>
            <a:off x="457200" y="783750"/>
            <a:ext cx="8153400" cy="4502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7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620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456" name="Shape 621"/>
          <p:cNvSpPr txBox="1"/>
          <p:nvPr/>
        </p:nvSpPr>
        <p:spPr>
          <a:xfrm>
            <a:off x="443344" y="1981199"/>
            <a:ext cx="8229601" cy="96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623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459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626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462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Shape 628"/>
          <p:cNvSpPr txBox="1"/>
          <p:nvPr/>
        </p:nvSpPr>
        <p:spPr>
          <a:xfrm>
            <a:off x="304800" y="914398"/>
            <a:ext cx="8686800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464" name="Shape 629"/>
          <p:cNvSpPr txBox="1"/>
          <p:nvPr/>
        </p:nvSpPr>
        <p:spPr>
          <a:xfrm>
            <a:off x="2590800" y="124822"/>
            <a:ext cx="64008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63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467" name="image29.png" descr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63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470" name="image30.png" descr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Shape 636"/>
          <p:cNvSpPr txBox="1"/>
          <p:nvPr/>
        </p:nvSpPr>
        <p:spPr>
          <a:xfrm>
            <a:off x="457200" y="5638798"/>
            <a:ext cx="8229600" cy="61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3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67" name="Shape 232"/>
          <p:cNvSpPr txBox="1"/>
          <p:nvPr/>
        </p:nvSpPr>
        <p:spPr>
          <a:xfrm>
            <a:off x="98425" y="1066800"/>
            <a:ext cx="8947150" cy="365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63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474" name="Shape 639"/>
          <p:cNvSpPr txBox="1"/>
          <p:nvPr/>
        </p:nvSpPr>
        <p:spPr>
          <a:xfrm>
            <a:off x="381000" y="914400"/>
            <a:ext cx="8001000" cy="302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http://smu.bootcampcontent.com/SMU-Coding-Bootcamp/SMDA201801FSF4-Class-Repository-FSF/blob/master/02-lesson-plans/part-time/01-Week/VideoGuide.md</a:t>
            </a:r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642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234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70" name="Shape 235"/>
          <p:cNvSpPr txBox="1"/>
          <p:nvPr/>
        </p:nvSpPr>
        <p:spPr>
          <a:xfrm>
            <a:off x="304799" y="1066798"/>
            <a:ext cx="8740776" cy="376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237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