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A422-08FF-6711-E04F-46996F660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14695-7A21-F88A-FB1F-443D91E38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AD7A8-B353-9E8A-6DDA-3934A7C8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5F17-821F-455D-80AA-DFCE63990C42}" type="datetimeFigureOut">
              <a:rPr lang="en-ZA" smtClean="0"/>
              <a:t>2024/06/19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41722-BCED-9F19-89BD-9D5474C6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C4982-1804-77CF-E017-D9BCE98C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E072-0764-471D-876D-F638405F251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696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D8E2-A207-6543-8024-925C1FBB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0C976-EB08-DA87-0CA8-8D70709DC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9B2FE-77F9-ED28-208E-282DFAB9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5F17-821F-455D-80AA-DFCE63990C42}" type="datetimeFigureOut">
              <a:rPr lang="en-ZA" smtClean="0"/>
              <a:t>2024/06/19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D7102-DA0E-63E9-CE68-A4E43EC6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A1414-D454-84C3-DB1B-0B824FD9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E072-0764-471D-876D-F638405F251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18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47C92-4694-E2FD-B1FD-56EDCCD87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DA6E7-D039-839B-AD08-4236474B1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17AE1-19B0-DE5F-4761-8713BA15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5F17-821F-455D-80AA-DFCE63990C42}" type="datetimeFigureOut">
              <a:rPr lang="en-ZA" smtClean="0"/>
              <a:t>2024/06/19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AE049-D3EE-47FD-FD60-261CEB3B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F2A73-D56C-1896-E39C-26983922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E072-0764-471D-876D-F638405F251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497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2B75-83F1-F51E-D499-84CD5023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54FC5-6B75-7D8B-5A07-3D5635869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C3745-43E5-3B0E-2390-45665F77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5F17-821F-455D-80AA-DFCE63990C42}" type="datetimeFigureOut">
              <a:rPr lang="en-ZA" smtClean="0"/>
              <a:t>2024/06/19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A4B62-7738-11F6-374F-61F23081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8F753-CC85-418B-5D1C-4A322E2B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E072-0764-471D-876D-F638405F251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906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A7D7-FD2C-BA7B-DF15-B6EE44DD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81F0B-95FF-FA0E-E625-A508E08D0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A9E64-A947-5452-E4C8-F1F693A5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5F17-821F-455D-80AA-DFCE63990C42}" type="datetimeFigureOut">
              <a:rPr lang="en-ZA" smtClean="0"/>
              <a:t>2024/06/19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F40AC-36B6-8106-5BE7-3F553DCC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BD89A-9A3F-2DB2-6541-6A0E882B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E072-0764-471D-876D-F638405F251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092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D315-61A2-230E-AB0B-0F1812CB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A167A-AB38-7F43-C5F4-36D957937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D3DBA-216C-4B42-B462-CDC67345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990BE-4C52-6F63-7453-75B80509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5F17-821F-455D-80AA-DFCE63990C42}" type="datetimeFigureOut">
              <a:rPr lang="en-ZA" smtClean="0"/>
              <a:t>2024/06/19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34270-6193-5DA3-625A-F092E5E6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A9C16-AE63-44A0-772C-A02FE130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E072-0764-471D-876D-F638405F251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66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FD58-D8C4-E38D-257E-22BC89A4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02469-C297-1378-D62A-543E4FF93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E624C-2546-4F44-E81C-B08F49366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59C0C-5227-A8A3-D32D-2E86CE2B0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3BA6F-E70A-56CB-50A3-0C4125702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7A5D7-0C99-F662-716E-45189194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5F17-821F-455D-80AA-DFCE63990C42}" type="datetimeFigureOut">
              <a:rPr lang="en-ZA" smtClean="0"/>
              <a:t>2024/06/19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31B15-6D0D-6C88-560D-E6D08739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FBBFF-FC70-350C-86FA-4649F0BE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E072-0764-471D-876D-F638405F251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198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62A8-9C46-82CE-CA7C-CB907942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06965-C3C0-DD3E-3062-DC9E54FE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5F17-821F-455D-80AA-DFCE63990C42}" type="datetimeFigureOut">
              <a:rPr lang="en-ZA" smtClean="0"/>
              <a:t>2024/06/19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B3BE-5210-DA33-4EB1-74602665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65E0D-6A3E-4B11-6D97-53CA2802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E072-0764-471D-876D-F638405F251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2736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156EE-E849-5F58-927A-85F04D24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5F17-821F-455D-80AA-DFCE63990C42}" type="datetimeFigureOut">
              <a:rPr lang="en-ZA" smtClean="0"/>
              <a:t>2024/06/19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E7A1E-47ED-6816-0B0F-99ED31F8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E369E-583E-FB1F-552B-7A58A930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E072-0764-471D-876D-F638405F251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940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D484-A5E0-2F21-41FC-1A2DCA16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7C8CD-CBF2-5D7C-7630-C2685ACE9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47335-BEC4-2847-7F1D-B9F9D2B22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5BA3D-02BD-C6B7-8E82-C1F22C2B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5F17-821F-455D-80AA-DFCE63990C42}" type="datetimeFigureOut">
              <a:rPr lang="en-ZA" smtClean="0"/>
              <a:t>2024/06/19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6C09C-C15B-FE3D-938A-38C346A9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1C811-0F14-9E9B-D283-58981EB8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E072-0764-471D-876D-F638405F251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277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02D6-1D31-E08D-2C68-37087209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F0F3A-614A-3422-1387-2A2744056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E557B-733F-7E40-846C-43409218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9E307-5976-B158-E2D5-EAA17E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5F17-821F-455D-80AA-DFCE63990C42}" type="datetimeFigureOut">
              <a:rPr lang="en-ZA" smtClean="0"/>
              <a:t>2024/06/19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13AEA-262D-26B2-17BA-898B28E4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147BA-7D01-70AE-2BD7-4E975667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E072-0764-471D-876D-F638405F251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080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FE6AF-5688-E903-0BDE-0110A50F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22F81-8EFB-F2CE-7E2F-59232AF16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DA0FF-A415-2AEF-0F28-27CC43310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FC5F17-821F-455D-80AA-DFCE63990C42}" type="datetimeFigureOut">
              <a:rPr lang="en-ZA" smtClean="0"/>
              <a:t>2024/06/19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C9A7E-BD25-3E7C-D822-236F99EF8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BB149-0D83-8ACE-9793-A3D45E2B9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40E072-0764-471D-876D-F638405F251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225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dots and lines">
            <a:extLst>
              <a:ext uri="{FF2B5EF4-FFF2-40B4-BE49-F238E27FC236}">
                <a16:creationId xmlns:a16="http://schemas.microsoft.com/office/drawing/2014/main" id="{276D8598-7761-1D37-BD90-3D265FE03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046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C25638-D0C0-B449-DD60-4B351F91E300}"/>
              </a:ext>
            </a:extLst>
          </p:cNvPr>
          <p:cNvSpPr/>
          <p:nvPr/>
        </p:nvSpPr>
        <p:spPr>
          <a:xfrm>
            <a:off x="214313" y="876292"/>
            <a:ext cx="3638550" cy="714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9F67D-3E1B-5E4E-64D3-DC31EAE91F0A}"/>
              </a:ext>
            </a:extLst>
          </p:cNvPr>
          <p:cNvSpPr txBox="1"/>
          <p:nvPr/>
        </p:nvSpPr>
        <p:spPr>
          <a:xfrm>
            <a:off x="495301" y="1002650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A115D-82E0-FB7A-5AC6-B508CB7AA5C2}"/>
              </a:ext>
            </a:extLst>
          </p:cNvPr>
          <p:cNvSpPr/>
          <p:nvPr/>
        </p:nvSpPr>
        <p:spPr>
          <a:xfrm>
            <a:off x="8308181" y="876294"/>
            <a:ext cx="3638550" cy="714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816C9-DFD0-20AD-D647-A4D06899268A}"/>
              </a:ext>
            </a:extLst>
          </p:cNvPr>
          <p:cNvSpPr/>
          <p:nvPr/>
        </p:nvSpPr>
        <p:spPr>
          <a:xfrm>
            <a:off x="4276725" y="876294"/>
            <a:ext cx="3638550" cy="714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908395-8EF4-E1B9-86FA-6A275D636660}"/>
              </a:ext>
            </a:extLst>
          </p:cNvPr>
          <p:cNvSpPr txBox="1"/>
          <p:nvPr/>
        </p:nvSpPr>
        <p:spPr>
          <a:xfrm>
            <a:off x="4514850" y="1002649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>
                <a:solidFill>
                  <a:schemeClr val="bg1"/>
                </a:solidFill>
              </a:rPr>
              <a:t>INFORMATION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B2FE5-DBCB-B473-29A7-F008D5B06A33}"/>
              </a:ext>
            </a:extLst>
          </p:cNvPr>
          <p:cNvSpPr txBox="1"/>
          <p:nvPr/>
        </p:nvSpPr>
        <p:spPr>
          <a:xfrm>
            <a:off x="8660606" y="1002650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3F39D0-C239-4936-AA1E-97C3D2138DA9}"/>
              </a:ext>
            </a:extLst>
          </p:cNvPr>
          <p:cNvSpPr/>
          <p:nvPr/>
        </p:nvSpPr>
        <p:spPr>
          <a:xfrm>
            <a:off x="245269" y="1819275"/>
            <a:ext cx="3638550" cy="48968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6A5986-0852-3581-5BF3-E7208BE0D40E}"/>
              </a:ext>
            </a:extLst>
          </p:cNvPr>
          <p:cNvSpPr txBox="1"/>
          <p:nvPr/>
        </p:nvSpPr>
        <p:spPr>
          <a:xfrm>
            <a:off x="495301" y="2043548"/>
            <a:ext cx="31051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/>
              <a:t>Data owner: African Insurance Regulatory 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/>
              <a:t>Sign –off: Data Governance Committee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/>
              <a:t>Stored in databases and online repositories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/>
              <a:t>Structured and Unstructured</a:t>
            </a:r>
          </a:p>
          <a:p>
            <a:endParaRPr lang="en-Z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A1DA2B-28F3-DCFF-5219-C3774951F5FC}"/>
              </a:ext>
            </a:extLst>
          </p:cNvPr>
          <p:cNvSpPr/>
          <p:nvPr/>
        </p:nvSpPr>
        <p:spPr>
          <a:xfrm>
            <a:off x="4276725" y="1786745"/>
            <a:ext cx="3638550" cy="48968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6DA834-1108-36D1-3BF3-A376309202EB}"/>
              </a:ext>
            </a:extLst>
          </p:cNvPr>
          <p:cNvSpPr/>
          <p:nvPr/>
        </p:nvSpPr>
        <p:spPr>
          <a:xfrm>
            <a:off x="8308181" y="1782152"/>
            <a:ext cx="3638550" cy="48968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6859BF-89C5-7E46-EB7F-E416774A3A7E}"/>
              </a:ext>
            </a:extLst>
          </p:cNvPr>
          <p:cNvSpPr txBox="1"/>
          <p:nvPr/>
        </p:nvSpPr>
        <p:spPr>
          <a:xfrm>
            <a:off x="4469607" y="1819275"/>
            <a:ext cx="34075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is gathered through regular submissions from insurance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is updated quarterly to reflect changes in policyholder information and claims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be solved using data science techniques</a:t>
            </a:r>
            <a:endParaRPr lang="en-ZA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3B871E-21FE-67BB-0BE7-A5F315DE8E6D}"/>
              </a:ext>
            </a:extLst>
          </p:cNvPr>
          <p:cNvSpPr txBox="1"/>
          <p:nvPr/>
        </p:nvSpPr>
        <p:spPr>
          <a:xfrm>
            <a:off x="8508947" y="1975710"/>
            <a:ext cx="3105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/>
              <a:t>Tech Stack includes Python, </a:t>
            </a:r>
            <a:r>
              <a:rPr lang="en-ZA" sz="2400" dirty="0" err="1"/>
              <a:t>SQL,and</a:t>
            </a:r>
            <a:r>
              <a:rPr lang="en-ZA" sz="2400" dirty="0"/>
              <a:t> </a:t>
            </a:r>
            <a:r>
              <a:rPr lang="en-ZA" sz="2400" dirty="0" err="1"/>
              <a:t>PowerBi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83154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Courtney Marimuthu</dc:creator>
  <cp:lastModifiedBy>Courtney Marimuthu</cp:lastModifiedBy>
  <cp:revision>1</cp:revision>
  <dcterms:created xsi:type="dcterms:W3CDTF">2024-06-19T00:14:05Z</dcterms:created>
  <dcterms:modified xsi:type="dcterms:W3CDTF">2024-06-19T00:47:28Z</dcterms:modified>
</cp:coreProperties>
</file>