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F64E4-8CEF-11B2-1684-1F9B54700136}" v="698" dt="2024-05-07T13:52:2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>
        <p:scale>
          <a:sx n="127" d="100"/>
          <a:sy n="127" d="100"/>
        </p:scale>
        <p:origin x="104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4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6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9F745F86-5EF4-88E8-F800-23786B13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129" r="-2" b="113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E3962-6B54-3999-48D7-000F20D5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Pure Data </a:t>
            </a:r>
            <a:br>
              <a:rPr lang="en-US" dirty="0"/>
            </a:br>
            <a:r>
              <a:rPr lang="en-US" dirty="0"/>
              <a:t>Programming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34C97-9599-7C10-BCE7-629A4D7B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/>
              <a:t>By Jan Reinberg</a:t>
            </a:r>
          </a:p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11501-A2E3-5ACC-6D28-94BECD746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695" r="40430" b="6250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47699-69DE-9AF2-0B1E-8AC61D9D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Introduction TO Pure Data 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FB68-D2C9-622A-528E-D632CF6F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Calibri"/>
                <a:ea typeface="Calibri"/>
                <a:cs typeface="Calibri"/>
              </a:rPr>
              <a:t>Pure Data is a visual scripting programming language for multimedia, sound and music.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alibri"/>
                <a:ea typeface="Calibri"/>
                <a:cs typeface="Calibri"/>
              </a:rPr>
              <a:t>Pure Data is comparable to the Max MSP programming language, having a similar basic structure, with some slight differences in some of the objects, User Interface, and intuitive scripting.</a:t>
            </a:r>
          </a:p>
          <a:p>
            <a:pPr>
              <a:lnSpc>
                <a:spcPct val="120000"/>
              </a:lnSpc>
            </a:pPr>
            <a:r>
              <a:rPr lang="en-US" sz="1500">
                <a:latin typeface="Calibri"/>
                <a:ea typeface="Calibri"/>
                <a:cs typeface="Calibri"/>
              </a:rPr>
              <a:t>Unlike Max/MSP, Pure Data is free and </a:t>
            </a:r>
            <a:r>
              <a:rPr lang="en-US" sz="1500" dirty="0">
                <a:latin typeface="Calibri"/>
                <a:ea typeface="Calibri"/>
                <a:cs typeface="Calibri"/>
              </a:rPr>
              <a:t>open source, with external contributions from independent users to various extensions and objects.  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alibri"/>
                <a:ea typeface="Calibri"/>
                <a:cs typeface="Calibri"/>
              </a:rPr>
              <a:t>Has been developed by Miller Puckette since 1996, who had similar origins with the Max language.</a:t>
            </a:r>
          </a:p>
        </p:txBody>
      </p:sp>
    </p:spTree>
    <p:extLst>
      <p:ext uri="{BB962C8B-B14F-4D97-AF65-F5344CB8AC3E}">
        <p14:creationId xmlns:p14="http://schemas.microsoft.com/office/powerpoint/2010/main" val="229498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B4C9F44-3A44-FB91-E3CA-EE65B403F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897" r="-2" b="7129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81146-20FC-F23D-DDD0-CDAC461A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Pure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BCD4-D513-5344-B1F1-43EB93B5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  <a:latin typeface="Aptos"/>
              </a:rPr>
              <a:t>Like Max, Pure Data uses a series of objects/nodes that generate signals and data.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  <a:latin typeface="Aptos"/>
              </a:rPr>
              <a:t>Objects that deal with signal processing are designated in their naming structure by the tilde "~". Objects without deal with text or numerical data.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  <a:latin typeface="Aptos"/>
              </a:rPr>
              <a:t>A complete "script" is known as a patch connected via virtual patch cables that are attached via inputs and outputs or "inlets/outlets".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  <a:latin typeface="Aptos"/>
              </a:rPr>
              <a:t>There are various ways to interface multimedia software and hardware.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  <a:latin typeface="Aptos"/>
              </a:rPr>
              <a:t>MIDI interfacing capabilities. </a:t>
            </a:r>
            <a:r>
              <a:rPr lang="en-US" dirty="0">
                <a:solidFill>
                  <a:srgbClr val="FFFFFF"/>
                </a:solidFill>
                <a:latin typeface="Aptos"/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FFFFFF"/>
              </a:solidFill>
              <a:latin typeface="Aptos"/>
            </a:endParaRPr>
          </a:p>
          <a:p>
            <a:pPr>
              <a:lnSpc>
                <a:spcPct val="12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4988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3120"/>
      </a:dk2>
      <a:lt2>
        <a:srgbClr val="F3F3F0"/>
      </a:lt2>
      <a:accent1>
        <a:srgbClr val="4B39E9"/>
      </a:accent1>
      <a:accent2>
        <a:srgbClr val="1753D5"/>
      </a:accent2>
      <a:accent3>
        <a:srgbClr val="29B4E7"/>
      </a:accent3>
      <a:accent4>
        <a:srgbClr val="15C2A8"/>
      </a:accent4>
      <a:accent5>
        <a:srgbClr val="23C469"/>
      </a:accent5>
      <a:accent6>
        <a:srgbClr val="16C919"/>
      </a:accent6>
      <a:hlink>
        <a:srgbClr val="349E74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PortalVTI</vt:lpstr>
      <vt:lpstr>Pure Data  Programming </vt:lpstr>
      <vt:lpstr>Introduction TO Pure Data </vt:lpstr>
      <vt:lpstr>Using Pure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DAVID REINBERG</dc:creator>
  <cp:lastModifiedBy>JAN DAVID REINBERG</cp:lastModifiedBy>
  <cp:revision>191</cp:revision>
  <dcterms:created xsi:type="dcterms:W3CDTF">2024-04-21T14:06:22Z</dcterms:created>
  <dcterms:modified xsi:type="dcterms:W3CDTF">2024-06-26T16:40:40Z</dcterms:modified>
</cp:coreProperties>
</file>