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B1450C-A997-B2B8-015D-C65AA022FF7B}" v="50" dt="2024-04-28T17:34:09.084"/>
    <p1510:client id="{D7789989-71F5-49D7-99A8-5E0D3C468893}" v="4" dt="2024-04-29T06:54:37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94"/>
  </p:normalViewPr>
  <p:slideViewPr>
    <p:cSldViewPr snapToGrid="0">
      <p:cViewPr>
        <p:scale>
          <a:sx n="127" d="100"/>
          <a:sy n="127" d="100"/>
        </p:scale>
        <p:origin x="104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3898-49EF-05ED-D011-2FCE198E9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39490-C908-A44E-A9CF-38699FB91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88590-A909-6846-E958-FFECA566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B57D-1A0A-A143-B35F-4ABFD428F91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1EAAB-5443-A52E-E5D5-B5F080A8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AF965-2340-BF49-89D7-4905F46D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CE48-E9A3-E447-8E8E-7009F435F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7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812F-CC3B-E6A6-9E89-3F98C732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6A97E-6C69-4BE6-A1A8-EA665A499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8A400-7666-8389-1EA2-1BDE6F9B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B57D-1A0A-A143-B35F-4ABFD428F91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AB96D-27DF-C7EB-9B28-2B346769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C8B2E-DC28-2B57-3AF3-09C3D99A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CE48-E9A3-E447-8E8E-7009F435F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7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82403-0C22-C531-C66A-1A9C54402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206A2-5762-A901-79D7-869B7BC06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73EEB-8AC1-1F27-AFD0-C4DADF97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B57D-1A0A-A143-B35F-4ABFD428F91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E74C6-110A-420B-22E1-A1F4E302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0E043-0F1E-C9E9-7221-C00BE717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CE48-E9A3-E447-8E8E-7009F435F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4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F584-5795-9ED4-1DDD-B197B9E6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7B297-9523-CE05-DF0E-BDD562D7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36EA-61B0-1C2F-DA86-6200E288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B57D-1A0A-A143-B35F-4ABFD428F91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6D2C2-AF83-B712-FDC4-60FEE59E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36AB-986C-00D5-0981-97396F0A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CE48-E9A3-E447-8E8E-7009F435F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8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52CC-734A-FEBC-69DD-591E45B9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BA6C6-E442-37F4-E93A-3EEAE11C8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3C394-F1E1-C15D-57B2-00E2A647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B57D-1A0A-A143-B35F-4ABFD428F91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340FF-B95C-14D2-9045-8DBDFFE3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AD14F-F3E7-8BD9-EBA8-EFA35352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CE48-E9A3-E447-8E8E-7009F435F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4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B2A8-C39F-556D-6C55-44BBB082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F9A2-02CE-8ABF-3B26-E959008BC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43988-21E3-E35D-E01B-2387C0681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01C0C-1C70-C331-75A3-1A15E8D2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B57D-1A0A-A143-B35F-4ABFD428F91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558D9-2A29-FEAC-9AF8-3181CE81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131BF-AA09-9CB4-0C20-8D0B2DDC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CE48-E9A3-E447-8E8E-7009F435F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5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A5B6-0264-521F-CCF3-ADFC788C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8DFB6-7C59-6C24-DBF1-549D3D355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C3BF6-9F0E-8F0F-17AD-3B7C22812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75A08-54F1-AD23-3FBE-1E23BE8AD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00E21-8430-5FF3-B9E3-7A4219139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F17E0-9B81-2922-6732-3857B55E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B57D-1A0A-A143-B35F-4ABFD428F91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2C117-5D2D-5B8C-24D2-2D4A8F3E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F89664-7964-EE26-2F73-17850612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CE48-E9A3-E447-8E8E-7009F435F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6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CE32-DD30-0FA6-01C9-F59D2160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F7A28-F88F-1835-7649-13210422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B57D-1A0A-A143-B35F-4ABFD428F91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2AB0D-FC18-0B9C-48BE-AEAF63F6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A95AC-F24D-F005-4E95-F19BC1C8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CE48-E9A3-E447-8E8E-7009F435F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7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C6A73-E404-2E64-4C58-48C669B2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B57D-1A0A-A143-B35F-4ABFD428F91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C0018-08B7-DE07-D6FA-375F5A81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C83A-E808-49B8-59A8-158C400E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CE48-E9A3-E447-8E8E-7009F435F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7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65D4-4634-463E-56B9-68506E14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2B5A-6252-D432-BD04-5A42C5235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7DAFD-C483-46CA-DE2D-4A328F743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31F39-5A1C-A6B6-7E1A-5B11B24A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B57D-1A0A-A143-B35F-4ABFD428F91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90C14-11A1-FE9A-2485-B4A38BEB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F9713-7C4C-1DAE-D8D0-6F98ADC4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CE48-E9A3-E447-8E8E-7009F435F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16F1-04CE-FA43-8976-EA2AF7F3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D177B-E056-9407-C321-A44770236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B256C-F32E-B56B-361A-31FB9BBE3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BC363-14A1-FC8E-EF6C-583F6833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B57D-1A0A-A143-B35F-4ABFD428F91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3160D-C51E-FCB7-275D-48706B61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4FD8F-822C-6D85-4C44-A4525DD5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CE48-E9A3-E447-8E8E-7009F435F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3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8A00B-7757-932D-FE88-EC6B4A15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C4A8D-4DFD-FE35-9CA6-B5C80AED4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FEB74-BD12-0DFA-CB06-49F9F9A71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97B57D-1A0A-A143-B35F-4ABFD428F91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6822B-1D30-D2D6-891A-6BEC64EE9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14547-80DD-1B0E-90FB-5AD5AE8E4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78CE48-E9A3-E447-8E8E-7009F435F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5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E3962-6B54-3999-48D7-000F20D51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Max MSP External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34C97-9599-7C10-BCE7-629A4D7BD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By Jan Reinberg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65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E7CC7-02E0-5F35-6E14-DC2F17F6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Introduction to Max </a:t>
            </a:r>
          </a:p>
        </p:txBody>
      </p:sp>
      <p:sp>
        <p:nvSpPr>
          <p:cNvPr id="103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825F-05BD-42C4-A6CC-7EF3C5A6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200" dirty="0"/>
              <a:t>Max is a versatile visual programming language; rather than using a traditional scripting language, programmers use visual nodes or “objects” that are connected via “patch cords” that represent a signal flow.  </a:t>
            </a:r>
          </a:p>
          <a:p>
            <a:r>
              <a:rPr lang="en-US" sz="2200" dirty="0"/>
              <a:t>It is predominately used for interactive programming in digital multimedia processing.</a:t>
            </a:r>
          </a:p>
          <a:p>
            <a:r>
              <a:rPr lang="en-US" sz="2200" dirty="0"/>
              <a:t>Very flexible and compatible with various interfaces, multimedia software and hardware.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3006F4E6-1A92-1FA3-7BFC-A382E1CBA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747282"/>
            <a:ext cx="5458968" cy="536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6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199BD-E8B7-164C-5995-86A8B2F05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60"/>
            <a:ext cx="4683321" cy="1328570"/>
          </a:xfrm>
        </p:spPr>
        <p:txBody>
          <a:bodyPr anchor="t">
            <a:normAutofit/>
          </a:bodyPr>
          <a:lstStyle/>
          <a:p>
            <a:r>
              <a:rPr lang="en-US" dirty="0"/>
              <a:t>Brief Max and Cycling ‘74 History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E4E365E4-7927-72F0-07EF-620C1F7EF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" r="-2" b="-2"/>
          <a:stretch/>
        </p:blipFill>
        <p:spPr bwMode="auto">
          <a:xfrm>
            <a:off x="254481" y="2434592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49C86-FDFC-94D6-A16D-39F459F5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004" y="670559"/>
            <a:ext cx="4555782" cy="5445076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Was primarily developed by David </a:t>
            </a:r>
            <a:r>
              <a:rPr lang="en-US" sz="2000" dirty="0" err="1"/>
              <a:t>Zicarelli</a:t>
            </a:r>
            <a:r>
              <a:rPr lang="en-US" sz="2000" dirty="0"/>
              <a:t>, who derived it from the precursor Patcher language made by Miller </a:t>
            </a:r>
            <a:r>
              <a:rPr lang="en-US" sz="2000" dirty="0" err="1"/>
              <a:t>Puckette</a:t>
            </a:r>
            <a:r>
              <a:rPr lang="en-US" sz="2000" dirty="0"/>
              <a:t>.  Patcher was mainly capable of midi and patching controls.</a:t>
            </a:r>
          </a:p>
          <a:p>
            <a:r>
              <a:rPr lang="en-US" sz="2000" dirty="0" err="1"/>
              <a:t>Zicarelli</a:t>
            </a:r>
            <a:r>
              <a:rPr lang="en-US" sz="2000" dirty="0"/>
              <a:t>, who was with Opcode, re-designed the language to become Max/Opcode.  This included improvements to the graphical interface nature of the language. It was here that external object software development kits were conceived. </a:t>
            </a:r>
          </a:p>
          <a:p>
            <a:r>
              <a:rPr lang="en-US" sz="2000" dirty="0" err="1"/>
              <a:t>Zicarelli</a:t>
            </a:r>
            <a:r>
              <a:rPr lang="en-US" sz="2000" dirty="0"/>
              <a:t>, founded the company Cycling ’74, which continues to develop and distribute the language.</a:t>
            </a:r>
          </a:p>
          <a:p>
            <a:r>
              <a:rPr lang="en-US" sz="2000" dirty="0" err="1"/>
              <a:t>Puckette</a:t>
            </a:r>
            <a:r>
              <a:rPr lang="en-US" sz="2000" dirty="0"/>
              <a:t> went on to develop Pure Data.</a:t>
            </a:r>
          </a:p>
        </p:txBody>
      </p:sp>
    </p:spTree>
    <p:extLst>
      <p:ext uri="{BB962C8B-B14F-4D97-AF65-F5344CB8AC3E}">
        <p14:creationId xmlns:p14="http://schemas.microsoft.com/office/powerpoint/2010/main" val="327632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61A139-2253-741C-3D32-85855957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Max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8ECC-ADCE-58B0-3536-A52EB458E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Max patches are comprised of nodes called ”objects” which enable certain functions to the user.  Programmers can use objects (called in the IDE using </a:t>
            </a:r>
            <a:r>
              <a:rPr lang="en-US" sz="1800" dirty="0" err="1">
                <a:solidFill>
                  <a:schemeClr val="tx2"/>
                </a:solidFill>
              </a:rPr>
              <a:t>cmd</a:t>
            </a:r>
            <a:r>
              <a:rPr lang="en-US" sz="1800" dirty="0">
                <a:solidFill>
                  <a:schemeClr val="tx2"/>
                </a:solidFill>
              </a:rPr>
              <a:t>/ctrl + n) to generate sound, video, mathematics, text messages signal processing, etc.</a:t>
            </a:r>
          </a:p>
          <a:p>
            <a:r>
              <a:rPr lang="en-US" sz="1800" dirty="0">
                <a:solidFill>
                  <a:schemeClr val="tx2"/>
                </a:solidFill>
              </a:rPr>
              <a:t>Users can create their own custom objects with the provided software development kit on the Cycling ‘74 site.  </a:t>
            </a:r>
          </a:p>
          <a:p>
            <a:r>
              <a:rPr lang="en-US" sz="1800" dirty="0">
                <a:solidFill>
                  <a:schemeClr val="tx2"/>
                </a:solidFill>
              </a:rPr>
              <a:t>Max, unlike Pure Data, is not an open source language.  The best way to make external objects is using the SDK, starting with a base template, depending on your intended purpose, and then altering or adding code and building/compiling the code for use in the Max IDE.</a:t>
            </a:r>
          </a:p>
        </p:txBody>
      </p:sp>
    </p:spTree>
    <p:extLst>
      <p:ext uri="{BB962C8B-B14F-4D97-AF65-F5344CB8AC3E}">
        <p14:creationId xmlns:p14="http://schemas.microsoft.com/office/powerpoint/2010/main" val="74619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8A7B8-68E7-174C-1BE0-B31526F29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Max Objects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2061-5E3C-DF4C-9074-1B0A8925E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/>
              <a:t>There are various objects that can be created for custom use in Max.  </a:t>
            </a:r>
          </a:p>
          <a:p>
            <a:r>
              <a:rPr lang="en-US" sz="2000"/>
              <a:t>This includes regular Max objects, and then MSP and Jitter objects.</a:t>
            </a:r>
          </a:p>
          <a:p>
            <a:r>
              <a:rPr lang="en-US" sz="2000"/>
              <a:t>MSP (Max Signal Processing) was created in 1997 by Zicarelli, these objects primarily deal with audio signal processing.</a:t>
            </a:r>
          </a:p>
          <a:p>
            <a:r>
              <a:rPr lang="en-US" sz="2000"/>
              <a:t>Jitter are matrix based that predominately deal with video or visual data.</a:t>
            </a:r>
          </a:p>
          <a:p>
            <a:r>
              <a:rPr lang="en-US" sz="2000"/>
              <a:t>Other types of objects include GEN, BEAP, and VIZZIE that offer various audio/video, sound synthesis, and visual processing capabilities.</a:t>
            </a:r>
          </a:p>
        </p:txBody>
      </p:sp>
    </p:spTree>
    <p:extLst>
      <p:ext uri="{BB962C8B-B14F-4D97-AF65-F5344CB8AC3E}">
        <p14:creationId xmlns:p14="http://schemas.microsoft.com/office/powerpoint/2010/main" val="347133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0FFFF-41F3-C453-2307-736D7B9E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Creating Max MSP external objects: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2B56B-000D-6FFA-D97B-471FD0F96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The best way to create external objects is via the Max SDK</a:t>
            </a:r>
          </a:p>
          <a:p>
            <a:r>
              <a:rPr lang="en-US" sz="2000"/>
              <a:t>Start with a provided MSP template and adjust the code to fit your purpose.</a:t>
            </a:r>
          </a:p>
          <a:p>
            <a:r>
              <a:rPr lang="en-US" sz="2000"/>
              <a:t>Max predominately supports external objects written in C.  C++ is not officially supported but is possible.</a:t>
            </a:r>
          </a:p>
          <a:p>
            <a:r>
              <a:rPr lang="en-US" sz="2000"/>
              <a:t>Alternative ways to build objects include Cycling ‘74’s RNBO which is a “no-code” way to build external objects.</a:t>
            </a:r>
          </a:p>
          <a:p>
            <a:r>
              <a:rPr lang="en-US" sz="2000"/>
              <a:t>There also 3</a:t>
            </a:r>
            <a:r>
              <a:rPr lang="en-US" sz="2000" baseline="30000"/>
              <a:t>rd</a:t>
            </a:r>
            <a:r>
              <a:rPr lang="en-US" sz="2000"/>
              <a:t> party methods. to create external objects for both Max and Pure Data in C++ called Flext, this method was created by Thomas Grill.  Another is maxcpp.git available on github.</a:t>
            </a:r>
          </a:p>
        </p:txBody>
      </p:sp>
    </p:spTree>
    <p:extLst>
      <p:ext uri="{BB962C8B-B14F-4D97-AF65-F5344CB8AC3E}">
        <p14:creationId xmlns:p14="http://schemas.microsoft.com/office/powerpoint/2010/main" val="172863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FCA21-0514-3C1D-C1CE-C7D19708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Resources and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92FF3-1F24-AE66-4434-A9E472B44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You will need to use Xcode for building objects with MacOS and VS Code for building objects within Windows platforms.</a:t>
            </a:r>
          </a:p>
          <a:p>
            <a:r>
              <a:rPr lang="en-US" sz="2000" dirty="0"/>
              <a:t>Install the respective SDK for your platform.</a:t>
            </a:r>
          </a:p>
          <a:p>
            <a:r>
              <a:rPr lang="en-US" sz="2000" dirty="0"/>
              <a:t>Best resource to learn about creating MSP and other types of objects is via the provided API Documentation on Cycling ‘74’s resource site.</a:t>
            </a:r>
          </a:p>
          <a:p>
            <a:r>
              <a:rPr lang="en-US" sz="2000" dirty="0">
                <a:latin typeface="Arial"/>
                <a:cs typeface="Arial"/>
              </a:rPr>
              <a:t>The best way to go about creating an Max MSP object is to start with the "</a:t>
            </a:r>
            <a:r>
              <a:rPr lang="en-US" sz="2000" dirty="0" err="1">
                <a:latin typeface="Arial"/>
                <a:cs typeface="Arial"/>
              </a:rPr>
              <a:t>simplemsp</a:t>
            </a:r>
            <a:r>
              <a:rPr lang="en-US" sz="2000" dirty="0">
                <a:latin typeface="Arial"/>
                <a:cs typeface="Arial"/>
              </a:rPr>
              <a:t>~" as a template.</a:t>
            </a:r>
          </a:p>
          <a:p>
            <a:r>
              <a:rPr lang="en-US" sz="2000" dirty="0">
                <a:latin typeface="Arial"/>
                <a:cs typeface="Arial"/>
              </a:rPr>
              <a:t>MSP objects are similar in respect to the templates to a normal Max object, with added features for audio signal processing.</a:t>
            </a:r>
            <a:endParaRPr lang="en-US" sz="20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0780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711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Max MSP External Objects</vt:lpstr>
      <vt:lpstr>Introduction to Max </vt:lpstr>
      <vt:lpstr>Brief Max and Cycling ‘74 History</vt:lpstr>
      <vt:lpstr>Max functionality</vt:lpstr>
      <vt:lpstr>Max Objects</vt:lpstr>
      <vt:lpstr>Creating Max MSP external objects:</vt:lpstr>
      <vt:lpstr>Resources and set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DAVID REINBERG</dc:creator>
  <cp:lastModifiedBy>JAN DAVID REINBERG</cp:lastModifiedBy>
  <cp:revision>32</cp:revision>
  <dcterms:created xsi:type="dcterms:W3CDTF">2024-04-21T14:06:22Z</dcterms:created>
  <dcterms:modified xsi:type="dcterms:W3CDTF">2024-06-26T16:42:18Z</dcterms:modified>
</cp:coreProperties>
</file>