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22" r:id="rId1"/>
  </p:sldMasterIdLst>
  <p:notesMasterIdLst>
    <p:notesMasterId r:id="rId4"/>
  </p:notesMasterIdLst>
  <p:sldIdLst>
    <p:sldId id="274" r:id="rId2"/>
    <p:sldId id="9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EF2"/>
    <a:srgbClr val="81955B"/>
    <a:srgbClr val="E8EEF8"/>
    <a:srgbClr val="4D355D"/>
    <a:srgbClr val="A485B9"/>
    <a:srgbClr val="618197"/>
    <a:srgbClr val="6F6F74"/>
    <a:srgbClr val="7C7B7B"/>
    <a:srgbClr val="4472C4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7D3449-9F7B-49B8-8CEE-5107192D5E84}" v="6" dt="2019-10-22T15:01:21.5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81" autoAdjust="0"/>
    <p:restoredTop sz="96374" autoAdjust="0"/>
  </p:normalViewPr>
  <p:slideViewPr>
    <p:cSldViewPr snapToGrid="0">
      <p:cViewPr varScale="1">
        <p:scale>
          <a:sx n="106" d="100"/>
          <a:sy n="106" d="100"/>
        </p:scale>
        <p:origin x="192" y="6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9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318CE-7023-48EA-BE1A-FD2616466EBB}" type="datetimeFigureOut">
              <a:rPr lang="en-US" smtClean="0"/>
              <a:t>2/14/21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83ABE-9E7F-4857-9FB1-B4EF346C8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1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2585BC7-C0BD-49A1-8D05-309040419B1C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4579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7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736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4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173871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2/14/21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141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2/14/21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12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2/14/21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8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2/14/21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2/14/21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119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85BC7-C0BD-49A1-8D05-309040419B1C}" type="datetimeFigureOut">
              <a:rPr lang="en-US" smtClean="0"/>
              <a:t>2/14/21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9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2585BC7-C0BD-49A1-8D05-309040419B1C}" type="datetimeFigureOut">
              <a:rPr lang="en-US" smtClean="0"/>
              <a:t>2/14/21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5C6585F-44D6-44EF-932A-0B0AFC9A8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fficetimeline.com/14-days-tria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28" Type="http://schemas.openxmlformats.org/officeDocument/2006/relationships/tags" Target="../tags/tag128.xml"/><Relationship Id="rId5" Type="http://schemas.openxmlformats.org/officeDocument/2006/relationships/tags" Target="../tags/tag5.xml"/><Relationship Id="rId90" Type="http://schemas.openxmlformats.org/officeDocument/2006/relationships/tags" Target="../tags/tag90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slideLayout" Target="../slideLayouts/slideLayout6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6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86778E-D52C-403D-A7CF-6291FC99A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" y="0"/>
            <a:ext cx="12178441" cy="6858000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25408889-A457-4570-AAC5-9A204D51EAED}"/>
              </a:ext>
            </a:extLst>
          </p:cNvPr>
          <p:cNvSpPr txBox="1"/>
          <p:nvPr/>
        </p:nvSpPr>
        <p:spPr>
          <a:xfrm>
            <a:off x="8763168" y="962215"/>
            <a:ext cx="34288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u="sng" dirty="0">
                <a:solidFill>
                  <a:schemeClr val="bg1"/>
                </a:solidFill>
                <a:latin typeface="Segoe UI "/>
                <a:cs typeface="Segoe UI Semibold" panose="020B07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https://www.officetimeline.com/14-days-trial</a:t>
            </a:r>
            <a:endParaRPr lang="en-US" sz="1100" u="sng" dirty="0">
              <a:solidFill>
                <a:schemeClr val="bg1"/>
              </a:solidFill>
              <a:latin typeface="Segoe UI 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31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OTLSHAPE_SL_e58de985a1f94ce891a7d7f68256a1d8_BackgroundRectangle">
            <a:extLst>
              <a:ext uri="{FF2B5EF4-FFF2-40B4-BE49-F238E27FC236}">
                <a16:creationId xmlns:a16="http://schemas.microsoft.com/office/drawing/2014/main" id="{BC57C79E-BED7-43C0-B304-38D8B4B1FE4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298700"/>
            <a:ext cx="11557000" cy="647700"/>
          </a:xfrm>
          <a:prstGeom prst="rect">
            <a:avLst/>
          </a:prstGeom>
          <a:solidFill>
            <a:schemeClr val="accent6">
              <a:alpha val="14902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7" name="OTLSHAPE_SL_3606b5e88a994af98a358d60bfeb4609_BackgroundRectangle">
            <a:extLst>
              <a:ext uri="{FF2B5EF4-FFF2-40B4-BE49-F238E27FC236}">
                <a16:creationId xmlns:a16="http://schemas.microsoft.com/office/drawing/2014/main" id="{459BE982-C6F7-49AB-9105-7FF1C71F8E9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3361720"/>
            <a:ext cx="11557000" cy="618786"/>
          </a:xfrm>
          <a:prstGeom prst="rect">
            <a:avLst/>
          </a:prstGeom>
          <a:solidFill>
            <a:schemeClr val="accent5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0" name="OTLSHAPE_SL_9d4198e7302642ae977ae8c7422e7805_BackgroundRectangle">
            <a:extLst>
              <a:ext uri="{FF2B5EF4-FFF2-40B4-BE49-F238E27FC236}">
                <a16:creationId xmlns:a16="http://schemas.microsoft.com/office/drawing/2014/main" id="{59BD737A-2B4E-4FB1-AE63-9167989FD88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4302732"/>
            <a:ext cx="11557000" cy="618786"/>
          </a:xfrm>
          <a:prstGeom prst="rect">
            <a:avLst/>
          </a:prstGeom>
          <a:solidFill>
            <a:schemeClr val="accent2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3" name="OTLSHAPE_SL_33d374652db84e89b8156447d1793664_BackgroundRectangle">
            <a:extLst>
              <a:ext uri="{FF2B5EF4-FFF2-40B4-BE49-F238E27FC236}">
                <a16:creationId xmlns:a16="http://schemas.microsoft.com/office/drawing/2014/main" id="{4A1D2DD2-3943-4A19-94CF-A7C4547ADE0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6545" y="5265272"/>
            <a:ext cx="11557000" cy="618786"/>
          </a:xfrm>
          <a:prstGeom prst="rect">
            <a:avLst/>
          </a:prstGeom>
          <a:solidFill>
            <a:schemeClr val="tx2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CC2BF1FB-9A23-4252-851C-460F41A217B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-404080" y="-95023"/>
            <a:ext cx="825500" cy="508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3200" b="1">
                <a:solidFill>
                  <a:srgbClr val="ED7D31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93C2D013-5B06-44D1-A911-B2D284D5F7E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103" y="148509"/>
            <a:ext cx="25648" cy="1538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00" b="1">
                <a:solidFill>
                  <a:srgbClr val="ED7D31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E4DCE212-FCFC-44D6-82C5-895657D6ECF1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204976" y="1714500"/>
            <a:ext cx="10591800" cy="381000"/>
          </a:xfrm>
          <a:prstGeom prst="roundRect">
            <a:avLst>
              <a:gd name="adj" fmla="val 100000"/>
            </a:avLst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2" name="OTLSHAPE_SL_e58de985a1f94ce891a7d7f68256a1d8_HeaderRectangle">
            <a:extLst>
              <a:ext uri="{FF2B5EF4-FFF2-40B4-BE49-F238E27FC236}">
                <a16:creationId xmlns:a16="http://schemas.microsoft.com/office/drawing/2014/main" id="{43652D66-848E-488D-B967-D9E856869D18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3500" y="2298700"/>
            <a:ext cx="1181100" cy="647700"/>
          </a:xfrm>
          <a:prstGeom prst="rect">
            <a:avLst/>
          </a:prstGeom>
          <a:solidFill>
            <a:schemeClr val="accent3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8" name="OTLSHAPE_SL_3606b5e88a994af98a358d60bfeb4609_HeaderRectangle">
            <a:extLst>
              <a:ext uri="{FF2B5EF4-FFF2-40B4-BE49-F238E27FC236}">
                <a16:creationId xmlns:a16="http://schemas.microsoft.com/office/drawing/2014/main" id="{FB53CE83-819F-463D-AB34-838A662D9B9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76545" y="3353356"/>
            <a:ext cx="1181100" cy="618786"/>
          </a:xfrm>
          <a:prstGeom prst="rect">
            <a:avLst/>
          </a:prstGeom>
          <a:solidFill>
            <a:schemeClr val="accent5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1" name="OTLSHAPE_SL_9d4198e7302642ae977ae8c7422e7805_HeaderRectangle">
            <a:extLst>
              <a:ext uri="{FF2B5EF4-FFF2-40B4-BE49-F238E27FC236}">
                <a16:creationId xmlns:a16="http://schemas.microsoft.com/office/drawing/2014/main" id="{B6F8B612-316F-46B3-AB70-ADC5DA0249B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545" y="4297773"/>
            <a:ext cx="1181100" cy="618786"/>
          </a:xfrm>
          <a:prstGeom prst="rect">
            <a:avLst/>
          </a:prstGeom>
          <a:solidFill>
            <a:srgbClr val="618197">
              <a:alpha val="49804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4" name="OTLSHAPE_SL_33d374652db84e89b8156447d1793664_HeaderRectangle">
            <a:extLst>
              <a:ext uri="{FF2B5EF4-FFF2-40B4-BE49-F238E27FC236}">
                <a16:creationId xmlns:a16="http://schemas.microsoft.com/office/drawing/2014/main" id="{4788F35C-5823-443D-88ED-190B3FA97F5C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75917" y="5253315"/>
            <a:ext cx="1181100" cy="618786"/>
          </a:xfrm>
          <a:prstGeom prst="rect">
            <a:avLst/>
          </a:prstGeom>
          <a:solidFill>
            <a:schemeClr val="tx2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66" name="OTLSHAPE_G_00000000000000000000000000000000_ShapeBelow0">
            <a:extLst>
              <a:ext uri="{FF2B5EF4-FFF2-40B4-BE49-F238E27FC236}">
                <a16:creationId xmlns:a16="http://schemas.microsoft.com/office/drawing/2014/main" id="{6DBBAF38-2C5E-4236-99EB-12BDA5924D1D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>
            <a:off x="3379896" y="2095500"/>
            <a:ext cx="0" cy="4449318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OTLSHAPE_G_00000000000000000000000000000000_ShapeBelow1">
            <a:extLst>
              <a:ext uri="{FF2B5EF4-FFF2-40B4-BE49-F238E27FC236}">
                <a16:creationId xmlns:a16="http://schemas.microsoft.com/office/drawing/2014/main" id="{A1CB4D07-0B10-4075-970E-07D2F20ADB6C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5456711" y="2095500"/>
            <a:ext cx="0" cy="4449318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OTLSHAPE_G_00000000000000000000000000000000_ShapeBelow2">
            <a:extLst>
              <a:ext uri="{FF2B5EF4-FFF2-40B4-BE49-F238E27FC236}">
                <a16:creationId xmlns:a16="http://schemas.microsoft.com/office/drawing/2014/main" id="{8CCCE5C6-AF52-4C9E-817C-27C916581836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7533525" y="2095500"/>
            <a:ext cx="0" cy="4449318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OTLSHAPE_G_00000000000000000000000000000000_ShapeBelow3">
            <a:extLst>
              <a:ext uri="{FF2B5EF4-FFF2-40B4-BE49-F238E27FC236}">
                <a16:creationId xmlns:a16="http://schemas.microsoft.com/office/drawing/2014/main" id="{435B07FA-B5F3-405C-B792-649C60CF5BD7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9543346" y="2095500"/>
            <a:ext cx="0" cy="4449318"/>
          </a:xfrm>
          <a:prstGeom prst="line">
            <a:avLst/>
          </a:prstGeom>
          <a:ln w="9525" cap="flat" cmpd="sng" algn="ctr">
            <a:solidFill>
              <a:schemeClr val="accent5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OTLSHAPE_SLT_407b0b1619aa4ace81dd48f316b996d0_Shape">
            <a:extLst>
              <a:ext uri="{FF2B5EF4-FFF2-40B4-BE49-F238E27FC236}">
                <a16:creationId xmlns:a16="http://schemas.microsoft.com/office/drawing/2014/main" id="{A4A5EE2E-C659-4A35-A1FA-7CBD3506EE1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504063" y="2361481"/>
            <a:ext cx="1874467" cy="214862"/>
          </a:xfrm>
          <a:prstGeom prst="roundRect">
            <a:avLst>
              <a:gd name="adj" fmla="val 100000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3" name="OTLSHAPE_SLT_cbfbbc56cc0d4bce8ebe91223fe2ad80_Shape">
            <a:extLst>
              <a:ext uri="{FF2B5EF4-FFF2-40B4-BE49-F238E27FC236}">
                <a16:creationId xmlns:a16="http://schemas.microsoft.com/office/drawing/2014/main" id="{88DC8F6D-1F90-4ECA-AA37-4AEE84D3B193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504063" y="2678980"/>
            <a:ext cx="1862449" cy="224645"/>
          </a:xfrm>
          <a:prstGeom prst="roundRect">
            <a:avLst>
              <a:gd name="adj" fmla="val 100000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4" name="OTLSHAPE_SLT_5644ac17d1984b258a9170cfd044a391_Shape">
            <a:extLst>
              <a:ext uri="{FF2B5EF4-FFF2-40B4-BE49-F238E27FC236}">
                <a16:creationId xmlns:a16="http://schemas.microsoft.com/office/drawing/2014/main" id="{B6989181-0EB3-466C-BE63-6FAB701D6075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433251" y="4369164"/>
            <a:ext cx="4023121" cy="215454"/>
          </a:xfrm>
          <a:prstGeom prst="roundRect">
            <a:avLst>
              <a:gd name="adj" fmla="val 100000"/>
            </a:avLst>
          </a:prstGeom>
          <a:solidFill>
            <a:srgbClr val="61819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5" name="OTLSHAPE_SLT_eabd3cd411644dfcb8b3610b28a4660a_Shape">
            <a:extLst>
              <a:ext uri="{FF2B5EF4-FFF2-40B4-BE49-F238E27FC236}">
                <a16:creationId xmlns:a16="http://schemas.microsoft.com/office/drawing/2014/main" id="{0C7F1F5D-2EED-4B3B-A10E-02857193146F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9583980" y="5616639"/>
            <a:ext cx="2036517" cy="203601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5" name="OTLSHAPE_SLT_b58c819bee6d4c948d4932e8fe6e5622_Shape">
            <a:extLst>
              <a:ext uri="{FF2B5EF4-FFF2-40B4-BE49-F238E27FC236}">
                <a16:creationId xmlns:a16="http://schemas.microsoft.com/office/drawing/2014/main" id="{78C030ED-6BE8-4FF4-8B44-FAD533E3FE4E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5452180" y="3735347"/>
            <a:ext cx="2081345" cy="200387"/>
          </a:xfrm>
          <a:prstGeom prst="roundRect">
            <a:avLst>
              <a:gd name="adj" fmla="val 10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3" name="OTLSHAPE_SLT_9e5b448da3774903a5f7e566959fe7ff_Shape">
            <a:extLst>
              <a:ext uri="{FF2B5EF4-FFF2-40B4-BE49-F238E27FC236}">
                <a16:creationId xmlns:a16="http://schemas.microsoft.com/office/drawing/2014/main" id="{F2AB2178-E4B1-4D3E-B808-6A13E8F26029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1433575" y="3423865"/>
            <a:ext cx="4027665" cy="189643"/>
          </a:xfrm>
          <a:prstGeom prst="roundRect">
            <a:avLst>
              <a:gd name="adj" fmla="val 100000"/>
            </a:avLst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1" name="OTLSHAPE_SLT_e53e6a22619f47b0b2b8757c5d886b8c_Shape">
            <a:extLst>
              <a:ext uri="{FF2B5EF4-FFF2-40B4-BE49-F238E27FC236}">
                <a16:creationId xmlns:a16="http://schemas.microsoft.com/office/drawing/2014/main" id="{E3B0DE84-F70A-4F08-A0C4-CE0BFFFA4EC2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5452180" y="4690221"/>
            <a:ext cx="2097277" cy="205807"/>
          </a:xfrm>
          <a:prstGeom prst="roundRect">
            <a:avLst>
              <a:gd name="adj" fmla="val 100000"/>
            </a:avLst>
          </a:prstGeom>
          <a:solidFill>
            <a:srgbClr val="61819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9" name="OTLSHAPE_SLT_ff6bcf0128c94cd59d1203706f1fb830_Shape">
            <a:extLst>
              <a:ext uri="{FF2B5EF4-FFF2-40B4-BE49-F238E27FC236}">
                <a16:creationId xmlns:a16="http://schemas.microsoft.com/office/drawing/2014/main" id="{D68E0409-6CDB-493A-870F-2FFADDBF62CC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7549462" y="5333820"/>
            <a:ext cx="2006927" cy="204639"/>
          </a:xfrm>
          <a:prstGeom prst="roundRect">
            <a:avLst>
              <a:gd name="adj" fmla="val 10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2F009EB6-C881-4213-97BF-BC34534C77C4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oundRect">
            <a:avLst>
              <a:gd name="adj" fmla="val 10000000"/>
            </a:avLst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w="12700" h="139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TLSHAPE_SLT_407b0b1619aa4ace81dd48f316b996d0_ShapePercentage" hidden="1">
            <a:extLst>
              <a:ext uri="{FF2B5EF4-FFF2-40B4-BE49-F238E27FC236}">
                <a16:creationId xmlns:a16="http://schemas.microsoft.com/office/drawing/2014/main" id="{C4FD23A1-1D41-4BD3-B1E4-D1ABCC1933F6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1504064" y="2361480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397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397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TLSHAPE_SLT_cbfbbc56cc0d4bce8ebe91223fe2ad80_ShapePercentage" hidden="1">
            <a:extLst>
              <a:ext uri="{FF2B5EF4-FFF2-40B4-BE49-F238E27FC236}">
                <a16:creationId xmlns:a16="http://schemas.microsoft.com/office/drawing/2014/main" id="{A0A9A90C-A69B-460C-85E7-B3FA839DE7FB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1504064" y="2678980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397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397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4" name="OTLSHAPE_SLT_9e5b448da3774903a5f7e566959fe7ff_ShapePercentage" hidden="1">
            <a:extLst>
              <a:ext uri="{FF2B5EF4-FFF2-40B4-BE49-F238E27FC236}">
                <a16:creationId xmlns:a16="http://schemas.microsoft.com/office/drawing/2014/main" id="{3DDC5CDC-F094-4115-87A5-7E97BB4EAD28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3372639" y="4609783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397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397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3" name="OTLSHAPE_SLT_b58c819bee6d4c948d4932e8fe6e5622_ShapePercentage" hidden="1">
            <a:extLst>
              <a:ext uri="{FF2B5EF4-FFF2-40B4-BE49-F238E27FC236}">
                <a16:creationId xmlns:a16="http://schemas.microsoft.com/office/drawing/2014/main" id="{5688A1AA-4F83-4B3E-881F-F9DA4ED075EB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6788730" y="4912826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397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397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1" name="OTLSHAPE_SLT_5644ac17d1984b258a9170cfd044a391_ShapePercentage" hidden="1">
            <a:extLst>
              <a:ext uri="{FF2B5EF4-FFF2-40B4-BE49-F238E27FC236}">
                <a16:creationId xmlns:a16="http://schemas.microsoft.com/office/drawing/2014/main" id="{AA458F20-8BE2-4B4E-8478-CBBB493518B7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5255730" y="5292069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397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397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9" name="OTLSHAPE_SLT_e53e6a22619f47b0b2b8757c5d886b8c_ShapePercentage" hidden="1">
            <a:extLst>
              <a:ext uri="{FF2B5EF4-FFF2-40B4-BE49-F238E27FC236}">
                <a16:creationId xmlns:a16="http://schemas.microsoft.com/office/drawing/2014/main" id="{3FDCE411-AE2A-4413-8560-F45294A60A6C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8883317" y="5595112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397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397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3" name="OTLSHAPE_SLT_ff6bcf0128c94cd59d1203706f1fb830_ShapePercentage" hidden="1">
            <a:extLst>
              <a:ext uri="{FF2B5EF4-FFF2-40B4-BE49-F238E27FC236}">
                <a16:creationId xmlns:a16="http://schemas.microsoft.com/office/drawing/2014/main" id="{F536A0C3-7436-4028-9651-E0F9BF493E86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6796592" y="5974355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397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397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6" name="OTLSHAPE_SLT_eabd3cd411644dfcb8b3610b28a4660a_ShapePercentage" hidden="1">
            <a:extLst>
              <a:ext uri="{FF2B5EF4-FFF2-40B4-BE49-F238E27FC236}">
                <a16:creationId xmlns:a16="http://schemas.microsoft.com/office/drawing/2014/main" id="{DFC06B26-B76D-4F26-8106-F51CF636EDDD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9570936" y="6277398"/>
            <a:ext cx="0" cy="0"/>
          </a:xfrm>
          <a:prstGeom prst="roundRect">
            <a:avLst>
              <a:gd name="adj" fmla="val 100000"/>
            </a:avLst>
          </a:prstGeom>
          <a:solidFill>
            <a:schemeClr val="dk1">
              <a:alpha val="34902"/>
            </a:schemeClr>
          </a:solidFill>
          <a:ln w="1397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397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3" name="OTLSHAPE_SL_e58de985a1f94ce891a7d7f68256a1d8_Header">
            <a:extLst>
              <a:ext uri="{FF2B5EF4-FFF2-40B4-BE49-F238E27FC236}">
                <a16:creationId xmlns:a16="http://schemas.microsoft.com/office/drawing/2014/main" id="{3F334346-FEE2-4E9A-ACF4-050CE6F90E15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63500" y="2376974"/>
            <a:ext cx="1181100" cy="49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6"/>
                </a:solidFill>
              </a14:hiddenFill>
            </a:ext>
          </a:extLst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normalizeH="0" baseline="0" noProof="0" dirty="0">
                <a:ln>
                  <a:noFill/>
                </a:ln>
                <a:solidFill>
                  <a:srgbClr val="232325"/>
                </a:solidFill>
                <a:effectLst/>
                <a:uLnTx/>
                <a:uFillTx/>
                <a:latin typeface="MV Boli" panose="02000500030200090000" pitchFamily="2" charset="0"/>
                <a:ea typeface="Adobe Heiti Std R" panose="020B0400000000000000" pitchFamily="34" charset="-128"/>
                <a:cs typeface="MV Boli" panose="02000500030200090000" pitchFamily="2" charset="0"/>
              </a:rPr>
              <a:t>Milestones</a:t>
            </a:r>
          </a:p>
        </p:txBody>
      </p:sp>
      <p:sp>
        <p:nvSpPr>
          <p:cNvPr id="359" name="OTLSHAPE_SL_3606b5e88a994af98a358d60bfeb4609_Header">
            <a:extLst>
              <a:ext uri="{FF2B5EF4-FFF2-40B4-BE49-F238E27FC236}">
                <a16:creationId xmlns:a16="http://schemas.microsoft.com/office/drawing/2014/main" id="{C3F62581-863C-46C9-882B-C2EDB5A06B7F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63500" y="3425538"/>
            <a:ext cx="1181100" cy="49115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normalizeH="0" baseline="0" noProof="0" dirty="0">
                <a:ln>
                  <a:noFill/>
                </a:ln>
                <a:solidFill>
                  <a:srgbClr val="47313A"/>
                </a:solidFill>
                <a:effectLst/>
                <a:uLnTx/>
                <a:uFillTx/>
                <a:latin typeface="MV Boli" panose="02000500030200090000" pitchFamily="2" charset="0"/>
                <a:ea typeface="Adobe Heiti Std R" panose="020B0400000000000000" pitchFamily="34" charset="-128"/>
                <a:cs typeface="MV Boli" panose="02000500030200090000" pitchFamily="2" charset="0"/>
              </a:rPr>
              <a:t>Models</a:t>
            </a:r>
          </a:p>
        </p:txBody>
      </p:sp>
      <p:sp>
        <p:nvSpPr>
          <p:cNvPr id="362" name="OTLSHAPE_SL_9d4198e7302642ae977ae8c7422e7805_Header">
            <a:extLst>
              <a:ext uri="{FF2B5EF4-FFF2-40B4-BE49-F238E27FC236}">
                <a16:creationId xmlns:a16="http://schemas.microsoft.com/office/drawing/2014/main" id="{3683D7BE-6C70-480E-974E-790EB3A7076A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63500" y="4366550"/>
            <a:ext cx="1181100" cy="49115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normalizeH="0" baseline="0" noProof="0" dirty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MV Boli" panose="02000500030200090000" pitchFamily="2" charset="0"/>
                <a:ea typeface="Adobe Heiti Std R" panose="020B0400000000000000" pitchFamily="34" charset="-128"/>
                <a:cs typeface="MV Boli" panose="02000500030200090000" pitchFamily="2" charset="0"/>
              </a:rPr>
              <a:t>Testing</a:t>
            </a:r>
          </a:p>
        </p:txBody>
      </p:sp>
      <p:sp>
        <p:nvSpPr>
          <p:cNvPr id="365" name="OTLSHAPE_SL_33d374652db84e89b8156447d1793664_Header">
            <a:extLst>
              <a:ext uri="{FF2B5EF4-FFF2-40B4-BE49-F238E27FC236}">
                <a16:creationId xmlns:a16="http://schemas.microsoft.com/office/drawing/2014/main" id="{D3711D3B-3B63-450A-A33F-679D0A07757B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76545" y="5329089"/>
            <a:ext cx="1181100" cy="49115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normalizeH="0" baseline="0" noProof="0" dirty="0">
                <a:ln>
                  <a:noFill/>
                </a:ln>
                <a:solidFill>
                  <a:srgbClr val="232325"/>
                </a:solidFill>
                <a:effectLst/>
                <a:uLnTx/>
                <a:uFillTx/>
                <a:latin typeface="MV Boli" panose="02000500030200090000" pitchFamily="2" charset="0"/>
                <a:ea typeface="Adobe Heiti Std R" panose="020B0400000000000000" pitchFamily="34" charset="-128"/>
                <a:cs typeface="MV Boli" panose="02000500030200090000" pitchFamily="2" charset="0"/>
              </a:rPr>
              <a:t>Final Demo</a:t>
            </a: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9D983C57-8AB4-4585-B765-10AE7B83B291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 flipV="1">
            <a:off x="1315647" y="15875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1630E33E-A8E5-47FF-B101-38408A572DAC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8301982" y="1401445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2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C2E87C7A-7897-4DE4-B586-0702A3BDEDE8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433576" y="1778000"/>
            <a:ext cx="408766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pc="-30" dirty="0">
                <a:solidFill>
                  <a:schemeClr val="lt1"/>
                </a:solidFill>
                <a:latin typeface="MV Boli" panose="02000500030200090000" pitchFamily="2" charset="0"/>
              </a:rPr>
              <a:t>W</a:t>
            </a:r>
            <a:r>
              <a:rPr kumimoji="0" lang="en-US" sz="1400" b="0" i="0" u="none" strike="noStrike" kern="1200" cap="none" spc="-3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eek 5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97EDB3F4-EC9D-47FD-8235-6FC263A3E61F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3443397" y="1778000"/>
            <a:ext cx="346313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>
              <a:defRPr/>
            </a:pPr>
            <a:r>
              <a:rPr lang="en-US" sz="1400" spc="-30" dirty="0">
                <a:solidFill>
                  <a:schemeClr val="lt1"/>
                </a:solidFill>
                <a:latin typeface="MV Boli" panose="02000500030200090000" pitchFamily="2" charset="0"/>
              </a:rPr>
              <a:t>Week 6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F437F4DC-28A8-4A6B-80C6-26441F13338B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5520212" y="1778000"/>
            <a:ext cx="552395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>
              <a:defRPr/>
            </a:pPr>
            <a:r>
              <a:rPr lang="en-US" sz="1400" spc="-30" dirty="0">
                <a:solidFill>
                  <a:schemeClr val="lt1"/>
                </a:solidFill>
                <a:latin typeface="MV Boli" panose="02000500030200090000" pitchFamily="2" charset="0"/>
              </a:rPr>
              <a:t>Week 7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471CCFD5-C974-4B95-86E6-ECC9624E8BA1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7597026" y="1778000"/>
            <a:ext cx="863057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>
              <a:defRPr/>
            </a:pPr>
            <a:r>
              <a:rPr lang="en-US" sz="1400" spc="-30" dirty="0">
                <a:solidFill>
                  <a:schemeClr val="lt1"/>
                </a:solidFill>
                <a:latin typeface="MV Boli" panose="02000500030200090000" pitchFamily="2" charset="0"/>
              </a:rPr>
              <a:t>Week 8</a:t>
            </a: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F0E31A3C-4D50-4F9E-BE94-A8F7D063AD2B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9606847" y="1778000"/>
            <a:ext cx="630494" cy="2540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pPr>
              <a:defRPr/>
            </a:pPr>
            <a:r>
              <a:rPr lang="en-US" sz="1400" spc="-30" dirty="0">
                <a:solidFill>
                  <a:schemeClr val="lt1"/>
                </a:solidFill>
                <a:latin typeface="MV Boli" panose="02000500030200090000" pitchFamily="2" charset="0"/>
              </a:rPr>
              <a:t>Week 9</a:t>
            </a:r>
          </a:p>
        </p:txBody>
      </p:sp>
      <p:sp>
        <p:nvSpPr>
          <p:cNvPr id="377" name="OTLSHAPE_SLT_407b0b1619aa4ace81dd48f316b996d0_Title">
            <a:extLst>
              <a:ext uri="{FF2B5EF4-FFF2-40B4-BE49-F238E27FC236}">
                <a16:creationId xmlns:a16="http://schemas.microsoft.com/office/drawing/2014/main" id="{907B5331-E0AB-4815-BEF4-FD029FDC1615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917919" y="2360432"/>
            <a:ext cx="1213625" cy="21486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18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MV Boli" panose="02000500030200090000" pitchFamily="2" charset="0"/>
              </a:rPr>
              <a:t>Model checkpoint</a:t>
            </a:r>
          </a:p>
        </p:txBody>
      </p:sp>
      <p:sp>
        <p:nvSpPr>
          <p:cNvPr id="400" name="OTLSHAPE_SLT_cbfbbc56cc0d4bce8ebe91223fe2ad80_Title">
            <a:extLst>
              <a:ext uri="{FF2B5EF4-FFF2-40B4-BE49-F238E27FC236}">
                <a16:creationId xmlns:a16="http://schemas.microsoft.com/office/drawing/2014/main" id="{5A7D4F00-0B7E-4F26-9D09-0BFAD75D6951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531044" y="2700960"/>
            <a:ext cx="1818054" cy="20266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14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MV Boli" panose="02000500030200090000" pitchFamily="2" charset="0"/>
              </a:rPr>
              <a:t>Data ingestion checkpoint</a:t>
            </a:r>
          </a:p>
        </p:txBody>
      </p:sp>
      <p:sp>
        <p:nvSpPr>
          <p:cNvPr id="411" name="OTLSHAPE_SLT_5644ac17d1984b258a9170cfd044a391_Title">
            <a:extLst>
              <a:ext uri="{FF2B5EF4-FFF2-40B4-BE49-F238E27FC236}">
                <a16:creationId xmlns:a16="http://schemas.microsoft.com/office/drawing/2014/main" id="{CF0C46DE-ADDB-4D69-BDA1-4F7323971C67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2067342" y="4369163"/>
            <a:ext cx="1790927" cy="23534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-20" dirty="0">
                <a:solidFill>
                  <a:schemeClr val="lt1"/>
                </a:solidFill>
                <a:latin typeface="MV Boli" panose="02000500030200090000" pitchFamily="2" charset="0"/>
              </a:rPr>
              <a:t>Testing </a:t>
            </a:r>
            <a:r>
              <a:rPr lang="en-US" sz="1000" spc="-20" dirty="0" err="1">
                <a:solidFill>
                  <a:schemeClr val="lt1"/>
                </a:solidFill>
                <a:latin typeface="MV Boli" panose="02000500030200090000" pitchFamily="2" charset="0"/>
              </a:rPr>
              <a:t>接口</a:t>
            </a:r>
            <a:endParaRPr kumimoji="0" lang="en-US" sz="1000" b="0" i="0" u="none" strike="noStrike" kern="1200" cap="none" spc="-2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V Boli" panose="02000500030200090000" pitchFamily="2" charset="0"/>
              <a:ea typeface="+mn-ea"/>
              <a:cs typeface="+mn-cs"/>
            </a:endParaRPr>
          </a:p>
        </p:txBody>
      </p:sp>
      <p:sp>
        <p:nvSpPr>
          <p:cNvPr id="452" name="OTLSHAPE_SLT_eabd3cd411644dfcb8b3610b28a4660a_Title">
            <a:extLst>
              <a:ext uri="{FF2B5EF4-FFF2-40B4-BE49-F238E27FC236}">
                <a16:creationId xmlns:a16="http://schemas.microsoft.com/office/drawing/2014/main" id="{0F4FE1B9-2E11-4366-A169-79C3B052EC95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9791694" y="5616639"/>
            <a:ext cx="1481893" cy="20360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22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Demo practice</a:t>
            </a:r>
          </a:p>
        </p:txBody>
      </p:sp>
      <p:sp>
        <p:nvSpPr>
          <p:cNvPr id="522" name="OTLSHAPE_SLT_b58c819bee6d4c948d4932e8fe6e5622_Title">
            <a:extLst>
              <a:ext uri="{FF2B5EF4-FFF2-40B4-BE49-F238E27FC236}">
                <a16:creationId xmlns:a16="http://schemas.microsoft.com/office/drawing/2014/main" id="{C9187330-61F3-44DA-8D43-26555164FBFB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5955443" y="3723633"/>
            <a:ext cx="1160425" cy="20038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22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Ensemble model</a:t>
            </a:r>
          </a:p>
        </p:txBody>
      </p:sp>
      <p:sp>
        <p:nvSpPr>
          <p:cNvPr id="530" name="OTLSHAPE_SLT_9e5b448da3774903a5f7e566959fe7ff_Title">
            <a:extLst>
              <a:ext uri="{FF2B5EF4-FFF2-40B4-BE49-F238E27FC236}">
                <a16:creationId xmlns:a16="http://schemas.microsoft.com/office/drawing/2014/main" id="{4ABB62E9-7F6D-4A62-8982-DB1C80635656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2491525" y="3432690"/>
            <a:ext cx="889000" cy="20463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2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Mean reversion</a:t>
            </a:r>
          </a:p>
        </p:txBody>
      </p:sp>
      <p:sp>
        <p:nvSpPr>
          <p:cNvPr id="546" name="OTLSHAPE_SLT_ff6bcf0128c94cd59d1203706f1fb830_Title">
            <a:extLst>
              <a:ext uri="{FF2B5EF4-FFF2-40B4-BE49-F238E27FC236}">
                <a16:creationId xmlns:a16="http://schemas.microsoft.com/office/drawing/2014/main" id="{141FAD1F-CD3E-4330-90F1-34B83F683E02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8049008" y="5359195"/>
            <a:ext cx="97067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-2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V Boli" panose="02000500030200090000" pitchFamily="2" charset="0"/>
                <a:ea typeface="+mn-ea"/>
                <a:cs typeface="+mn-cs"/>
              </a:rPr>
              <a:t>preparation</a:t>
            </a:r>
          </a:p>
        </p:txBody>
      </p:sp>
      <p:sp>
        <p:nvSpPr>
          <p:cNvPr id="19" name="OTLSHAPE_SLT_407b0b1619aa4ace81dd48f316b996d0_Duration" hidden="1">
            <a:extLst>
              <a:ext uri="{FF2B5EF4-FFF2-40B4-BE49-F238E27FC236}">
                <a16:creationId xmlns:a16="http://schemas.microsoft.com/office/drawing/2014/main" id="{1873E747-004D-405E-8443-09609D0A555D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ED7D31"/>
                </a:solidFill>
                <a:latin typeface="Calibri" panose="020F0502020204030204" pitchFamily="34" charset="0"/>
              </a:rPr>
              <a:t>31 days</a:t>
            </a:r>
          </a:p>
        </p:txBody>
      </p:sp>
      <p:sp>
        <p:nvSpPr>
          <p:cNvPr id="20" name="OTLSHAPE_SLT_407b0b1619aa4ace81dd48f316b996d0_TextPercentage" hidden="1">
            <a:extLst>
              <a:ext uri="{FF2B5EF4-FFF2-40B4-BE49-F238E27FC236}">
                <a16:creationId xmlns:a16="http://schemas.microsoft.com/office/drawing/2014/main" id="{BEA1ABFD-D6DC-4745-B0D9-3520C4DEC4B2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OTLSHAPE_SLT_407b0b1619aa4ace81dd48f316b996d0_JoinedDate" hidden="1">
            <a:extLst>
              <a:ext uri="{FF2B5EF4-FFF2-40B4-BE49-F238E27FC236}">
                <a16:creationId xmlns:a16="http://schemas.microsoft.com/office/drawing/2014/main" id="{A71DA27E-6BD9-4BEE-873D-EA982D10136C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-618242"/>
            <a:ext cx="660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Jun 3 - Jul 15</a:t>
            </a:r>
          </a:p>
        </p:txBody>
      </p:sp>
      <p:sp>
        <p:nvSpPr>
          <p:cNvPr id="22" name="OTLSHAPE_SLT_407b0b1619aa4ace81dd48f316b996d0_StartDate" hidden="1">
            <a:extLst>
              <a:ext uri="{FF2B5EF4-FFF2-40B4-BE49-F238E27FC236}">
                <a16:creationId xmlns:a16="http://schemas.microsoft.com/office/drawing/2014/main" id="{A94F9C9F-AD5F-48F3-8AFB-4D1860C33CCF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OTLSHAPE_SLT_407b0b1619aa4ace81dd48f316b996d0_EndDate" hidden="1">
            <a:extLst>
              <a:ext uri="{FF2B5EF4-FFF2-40B4-BE49-F238E27FC236}">
                <a16:creationId xmlns:a16="http://schemas.microsoft.com/office/drawing/2014/main" id="{F3DF6252-BC1E-4DAD-9E02-467D1FEA5254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OTLSHAPE_SLM_2cc79dfb32004a88a4df3507226b6357_Date" hidden="1">
            <a:extLst>
              <a:ext uri="{FF2B5EF4-FFF2-40B4-BE49-F238E27FC236}">
                <a16:creationId xmlns:a16="http://schemas.microsoft.com/office/drawing/2014/main" id="{967CB48A-9A14-4C51-B0DD-5CC854628159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Sep 13</a:t>
            </a:r>
          </a:p>
        </p:txBody>
      </p:sp>
      <p:sp>
        <p:nvSpPr>
          <p:cNvPr id="25" name="OTLSHAPE_SLM_45054a3c38e54914b09cae39ca18e94e_Date" hidden="1">
            <a:extLst>
              <a:ext uri="{FF2B5EF4-FFF2-40B4-BE49-F238E27FC236}">
                <a16:creationId xmlns:a16="http://schemas.microsoft.com/office/drawing/2014/main" id="{57885803-45B9-4049-A520-0579C90BCD7C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Jul 17</a:t>
            </a:r>
          </a:p>
        </p:txBody>
      </p:sp>
      <p:sp>
        <p:nvSpPr>
          <p:cNvPr id="26" name="OTLSHAPE_SLM_45054a3c38e54914b09cae39ca18e94e_Title" hidden="1">
            <a:extLst>
              <a:ext uri="{FF2B5EF4-FFF2-40B4-BE49-F238E27FC236}">
                <a16:creationId xmlns:a16="http://schemas.microsoft.com/office/drawing/2014/main" id="{E5987663-AB44-4EB6-9985-5CAE234ABA37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-94910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>
                <a:solidFill>
                  <a:schemeClr val="dk1"/>
                </a:solidFill>
                <a:latin typeface="Calibri" panose="020F0502020204030204" pitchFamily="34" charset="0"/>
              </a:rPr>
              <a:t>Migration Plan</a:t>
            </a:r>
          </a:p>
        </p:txBody>
      </p:sp>
      <p:sp>
        <p:nvSpPr>
          <p:cNvPr id="32" name="OTLSHAPE_SLM_2a92edaf02f84d4faea7307a53959a49_Date" hidden="1">
            <a:extLst>
              <a:ext uri="{FF2B5EF4-FFF2-40B4-BE49-F238E27FC236}">
                <a16:creationId xmlns:a16="http://schemas.microsoft.com/office/drawing/2014/main" id="{3505F581-85BA-4742-BFCC-31BB306EDCEC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Aug 4</a:t>
            </a:r>
          </a:p>
        </p:txBody>
      </p:sp>
      <p:sp>
        <p:nvSpPr>
          <p:cNvPr id="33" name="OTLSHAPE_SLM_2a92edaf02f84d4faea7307a53959a49_Title" hidden="1">
            <a:extLst>
              <a:ext uri="{FF2B5EF4-FFF2-40B4-BE49-F238E27FC236}">
                <a16:creationId xmlns:a16="http://schemas.microsoft.com/office/drawing/2014/main" id="{80D471EF-BE4E-4B77-9B97-E6B88A1D399B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2700" y="-86446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>
                <a:solidFill>
                  <a:schemeClr val="dk1"/>
                </a:solidFill>
                <a:latin typeface="Calibri" panose="020F0502020204030204" pitchFamily="34" charset="0"/>
              </a:rPr>
              <a:t>Notification</a:t>
            </a:r>
          </a:p>
        </p:txBody>
      </p:sp>
      <p:sp>
        <p:nvSpPr>
          <p:cNvPr id="34" name="OTLSHAPE_SLM_8ce352fde5104d8ba393e356adde6e72_Date" hidden="1">
            <a:extLst>
              <a:ext uri="{FF2B5EF4-FFF2-40B4-BE49-F238E27FC236}">
                <a16:creationId xmlns:a16="http://schemas.microsoft.com/office/drawing/2014/main" id="{3489E960-97BB-4BE3-9D5B-1EB3D6A2A74A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Aug 8</a:t>
            </a:r>
          </a:p>
        </p:txBody>
      </p:sp>
      <p:sp>
        <p:nvSpPr>
          <p:cNvPr id="35" name="OTLSHAPE_SLM_8ce352fde5104d8ba393e356adde6e72_Title" hidden="1">
            <a:extLst>
              <a:ext uri="{FF2B5EF4-FFF2-40B4-BE49-F238E27FC236}">
                <a16:creationId xmlns:a16="http://schemas.microsoft.com/office/drawing/2014/main" id="{21875675-5C50-4FBD-B4B5-F489B799ACFD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-27199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>
                <a:solidFill>
                  <a:schemeClr val="dk1"/>
                </a:solidFill>
                <a:latin typeface="Calibri" panose="020F0502020204030204" pitchFamily="34" charset="0"/>
              </a:rPr>
              <a:t>Blank</a:t>
            </a:r>
          </a:p>
        </p:txBody>
      </p:sp>
      <p:sp>
        <p:nvSpPr>
          <p:cNvPr id="36" name="OTLSHAPE_SLM_61e0c4ef539849a799092d59945d80a1_Date" hidden="1">
            <a:extLst>
              <a:ext uri="{FF2B5EF4-FFF2-40B4-BE49-F238E27FC236}">
                <a16:creationId xmlns:a16="http://schemas.microsoft.com/office/drawing/2014/main" id="{F072E8BB-3910-4D0F-8B8F-CC8D099C3E9C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Jul 31</a:t>
            </a:r>
          </a:p>
        </p:txBody>
      </p:sp>
      <p:sp>
        <p:nvSpPr>
          <p:cNvPr id="37" name="OTLSHAPE_SLM_61e0c4ef539849a799092d59945d80a1_Title" hidden="1">
            <a:extLst>
              <a:ext uri="{FF2B5EF4-FFF2-40B4-BE49-F238E27FC236}">
                <a16:creationId xmlns:a16="http://schemas.microsoft.com/office/drawing/2014/main" id="{B1B17DFA-E2DA-4231-8AE7-B06A7170989B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-180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>
                <a:solidFill>
                  <a:schemeClr val="dk1"/>
                </a:solidFill>
                <a:latin typeface="Calibri" panose="020F0502020204030204" pitchFamily="34" charset="0"/>
              </a:rPr>
              <a:t>M5</a:t>
            </a:r>
          </a:p>
        </p:txBody>
      </p:sp>
      <p:sp>
        <p:nvSpPr>
          <p:cNvPr id="39" name="OTLSHAPE_SLT_cbfbbc56cc0d4bce8ebe91223fe2ad80_Duration" hidden="1">
            <a:extLst>
              <a:ext uri="{FF2B5EF4-FFF2-40B4-BE49-F238E27FC236}">
                <a16:creationId xmlns:a16="http://schemas.microsoft.com/office/drawing/2014/main" id="{4F2713D7-EB9A-4C13-8E41-01087D3CF90D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ED7D31"/>
                </a:solidFill>
                <a:latin typeface="Calibri" panose="020F0502020204030204" pitchFamily="34" charset="0"/>
              </a:rPr>
              <a:t>15.8 days</a:t>
            </a:r>
          </a:p>
        </p:txBody>
      </p:sp>
      <p:sp>
        <p:nvSpPr>
          <p:cNvPr id="40" name="OTLSHAPE_SLT_cbfbbc56cc0d4bce8ebe91223fe2ad80_TextPercentage" hidden="1">
            <a:extLst>
              <a:ext uri="{FF2B5EF4-FFF2-40B4-BE49-F238E27FC236}">
                <a16:creationId xmlns:a16="http://schemas.microsoft.com/office/drawing/2014/main" id="{5EC83642-24F2-42B2-9AAD-00683637C406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SLT_cbfbbc56cc0d4bce8ebe91223fe2ad80_JoinedDate" hidden="1">
            <a:extLst>
              <a:ext uri="{FF2B5EF4-FFF2-40B4-BE49-F238E27FC236}">
                <a16:creationId xmlns:a16="http://schemas.microsoft.com/office/drawing/2014/main" id="{7AF9630F-7FE4-4979-9C4A-4FC58F0A68FA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-618242"/>
            <a:ext cx="6985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Jun 3 - Jun 24</a:t>
            </a:r>
          </a:p>
        </p:txBody>
      </p:sp>
      <p:sp>
        <p:nvSpPr>
          <p:cNvPr id="42" name="OTLSHAPE_SLT_cbfbbc56cc0d4bce8ebe91223fe2ad80_StartDate" hidden="1">
            <a:extLst>
              <a:ext uri="{FF2B5EF4-FFF2-40B4-BE49-F238E27FC236}">
                <a16:creationId xmlns:a16="http://schemas.microsoft.com/office/drawing/2014/main" id="{99AC1CBC-00BD-4470-90A2-5E274FBA0E5B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OTLSHAPE_SLT_cbfbbc56cc0d4bce8ebe91223fe2ad80_EndDate" hidden="1">
            <a:extLst>
              <a:ext uri="{FF2B5EF4-FFF2-40B4-BE49-F238E27FC236}">
                <a16:creationId xmlns:a16="http://schemas.microsoft.com/office/drawing/2014/main" id="{B587CC0B-D542-46BE-867D-0C7FF5FD6165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OTLSHAPE_SLM_296478691cf347a9b07f8bf172ddede1_Date" hidden="1">
            <a:extLst>
              <a:ext uri="{FF2B5EF4-FFF2-40B4-BE49-F238E27FC236}">
                <a16:creationId xmlns:a16="http://schemas.microsoft.com/office/drawing/2014/main" id="{86C6DF9E-B799-4D78-B75E-49774E7670A0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Jun 26</a:t>
            </a:r>
          </a:p>
        </p:txBody>
      </p:sp>
      <p:sp>
        <p:nvSpPr>
          <p:cNvPr id="45" name="OTLSHAPE_SLM_296478691cf347a9b07f8bf172ddede1_Title" hidden="1">
            <a:extLst>
              <a:ext uri="{FF2B5EF4-FFF2-40B4-BE49-F238E27FC236}">
                <a16:creationId xmlns:a16="http://schemas.microsoft.com/office/drawing/2014/main" id="{6A834F74-E9B7-428D-B034-C20B4FB37D7A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-94910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>
                <a:solidFill>
                  <a:schemeClr val="dk1"/>
                </a:solidFill>
                <a:latin typeface="Calibri" panose="020F0502020204030204" pitchFamily="34" charset="0"/>
              </a:rPr>
              <a:t>Migration Plan</a:t>
            </a:r>
          </a:p>
        </p:txBody>
      </p:sp>
      <p:sp>
        <p:nvSpPr>
          <p:cNvPr id="46" name="OTLSHAPE_SLM_044a8872a2904ecb8b4d1b77ea10ff99_Date" hidden="1">
            <a:extLst>
              <a:ext uri="{FF2B5EF4-FFF2-40B4-BE49-F238E27FC236}">
                <a16:creationId xmlns:a16="http://schemas.microsoft.com/office/drawing/2014/main" id="{1A53FA9E-7EA1-4CA9-ACF5-7D46E303B8D8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Jul 31</a:t>
            </a:r>
          </a:p>
        </p:txBody>
      </p:sp>
      <p:sp>
        <p:nvSpPr>
          <p:cNvPr id="47" name="OTLSHAPE_SLM_044a8872a2904ecb8b4d1b77ea10ff99_Title" hidden="1">
            <a:extLst>
              <a:ext uri="{FF2B5EF4-FFF2-40B4-BE49-F238E27FC236}">
                <a16:creationId xmlns:a16="http://schemas.microsoft.com/office/drawing/2014/main" id="{B6F8ED0E-DFAF-4F0A-9195-5F958A9EA363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-61054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>
                <a:solidFill>
                  <a:schemeClr val="dk1"/>
                </a:solidFill>
                <a:latin typeface="Calibri" panose="020F0502020204030204" pitchFamily="34" charset="0"/>
              </a:rPr>
              <a:t>Awareness</a:t>
            </a:r>
          </a:p>
        </p:txBody>
      </p:sp>
      <p:sp>
        <p:nvSpPr>
          <p:cNvPr id="48" name="OTLSHAPE_SLM_bb1410a3fbd249b8829159189010c763_Date" hidden="1">
            <a:extLst>
              <a:ext uri="{FF2B5EF4-FFF2-40B4-BE49-F238E27FC236}">
                <a16:creationId xmlns:a16="http://schemas.microsoft.com/office/drawing/2014/main" id="{3AB974AF-EA64-4B5A-8B04-7224400060BD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Aug 4</a:t>
            </a:r>
          </a:p>
        </p:txBody>
      </p:sp>
      <p:sp>
        <p:nvSpPr>
          <p:cNvPr id="49" name="OTLSHAPE_SLM_bb1410a3fbd249b8829159189010c763_Title" hidden="1">
            <a:extLst>
              <a:ext uri="{FF2B5EF4-FFF2-40B4-BE49-F238E27FC236}">
                <a16:creationId xmlns:a16="http://schemas.microsoft.com/office/drawing/2014/main" id="{91480FD2-2F17-4D88-A439-16D30BBDCF14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-86446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>
                <a:solidFill>
                  <a:schemeClr val="dk1"/>
                </a:solidFill>
                <a:latin typeface="Calibri" panose="020F0502020204030204" pitchFamily="34" charset="0"/>
              </a:rPr>
              <a:t>Notification</a:t>
            </a:r>
          </a:p>
        </p:txBody>
      </p:sp>
      <p:sp>
        <p:nvSpPr>
          <p:cNvPr id="50" name="OTLSHAPE_SLM_cad85ee992a24994b6e789655b3979e8_Date" hidden="1">
            <a:extLst>
              <a:ext uri="{FF2B5EF4-FFF2-40B4-BE49-F238E27FC236}">
                <a16:creationId xmlns:a16="http://schemas.microsoft.com/office/drawing/2014/main" id="{19FE46FB-182A-4AD8-A7E1-A4E352B84AE5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Aug 8</a:t>
            </a:r>
          </a:p>
        </p:txBody>
      </p:sp>
      <p:sp>
        <p:nvSpPr>
          <p:cNvPr id="51" name="OTLSHAPE_SLM_56f1942fba4a4dcd8143de92f05e9e00_Date" hidden="1">
            <a:extLst>
              <a:ext uri="{FF2B5EF4-FFF2-40B4-BE49-F238E27FC236}">
                <a16:creationId xmlns:a16="http://schemas.microsoft.com/office/drawing/2014/main" id="{A13DB869-C38E-4EB6-9298-D17D8EC95433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Jun 30</a:t>
            </a:r>
          </a:p>
        </p:txBody>
      </p:sp>
      <p:sp>
        <p:nvSpPr>
          <p:cNvPr id="52" name="OTLSHAPE_SLM_7700f8c6c8ab4a85b66e6983677792e5_Date" hidden="1">
            <a:extLst>
              <a:ext uri="{FF2B5EF4-FFF2-40B4-BE49-F238E27FC236}">
                <a16:creationId xmlns:a16="http://schemas.microsoft.com/office/drawing/2014/main" id="{7442ADF6-A57F-4FA8-8E8C-9E1E45D639D1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-1002961"/>
            <a:ext cx="0" cy="76944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Jul 26</a:t>
            </a:r>
          </a:p>
        </p:txBody>
      </p:sp>
      <p:sp>
        <p:nvSpPr>
          <p:cNvPr id="53" name="OTLSHAPE_SLM_5bbb0dba518c4bb78d431b0d54fae1ed_Date" hidden="1">
            <a:extLst>
              <a:ext uri="{FF2B5EF4-FFF2-40B4-BE49-F238E27FC236}">
                <a16:creationId xmlns:a16="http://schemas.microsoft.com/office/drawing/2014/main" id="{ECF217BF-464B-4808-A7CC-57986535F316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Aug 26</a:t>
            </a:r>
          </a:p>
        </p:txBody>
      </p:sp>
      <p:sp>
        <p:nvSpPr>
          <p:cNvPr id="54" name="OTLSHAPE_SLM_44d1332b983c4a5fa9f7d23975572c87_Date" hidden="1">
            <a:extLst>
              <a:ext uri="{FF2B5EF4-FFF2-40B4-BE49-F238E27FC236}">
                <a16:creationId xmlns:a16="http://schemas.microsoft.com/office/drawing/2014/main" id="{4C9E6F69-EA98-41FF-99B4-99CFB2D22B4E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Jul 19</a:t>
            </a:r>
          </a:p>
        </p:txBody>
      </p:sp>
      <p:sp>
        <p:nvSpPr>
          <p:cNvPr id="55" name="OTLSHAPE_SLM_44d1332b983c4a5fa9f7d23975572c87_Title" hidden="1">
            <a:extLst>
              <a:ext uri="{FF2B5EF4-FFF2-40B4-BE49-F238E27FC236}">
                <a16:creationId xmlns:a16="http://schemas.microsoft.com/office/drawing/2014/main" id="{45D0EB37-9543-4679-936B-59441E4A6D73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-27199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>
                <a:solidFill>
                  <a:schemeClr val="dk1"/>
                </a:solidFill>
                <a:latin typeface="Calibri" panose="020F0502020204030204" pitchFamily="34" charset="0"/>
              </a:rPr>
              <a:t>Blank</a:t>
            </a:r>
          </a:p>
        </p:txBody>
      </p:sp>
      <p:sp>
        <p:nvSpPr>
          <p:cNvPr id="56" name="OTLSHAPE_SLM_8ca8071e73084e6d903654be8498bfe3_Date" hidden="1">
            <a:extLst>
              <a:ext uri="{FF2B5EF4-FFF2-40B4-BE49-F238E27FC236}">
                <a16:creationId xmlns:a16="http://schemas.microsoft.com/office/drawing/2014/main" id="{7E641AB5-17EC-4CF1-B24D-B6FD831369CD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Aug 13</a:t>
            </a:r>
          </a:p>
        </p:txBody>
      </p:sp>
      <p:sp>
        <p:nvSpPr>
          <p:cNvPr id="57" name="OTLSHAPE_SLM_8ca8071e73084e6d903654be8498bfe3_Title" hidden="1">
            <a:extLst>
              <a:ext uri="{FF2B5EF4-FFF2-40B4-BE49-F238E27FC236}">
                <a16:creationId xmlns:a16="http://schemas.microsoft.com/office/drawing/2014/main" id="{C9FA265C-48A2-40AA-9BD5-87BDF1CF5DF8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-27199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>
                <a:solidFill>
                  <a:schemeClr val="dk1"/>
                </a:solidFill>
                <a:latin typeface="Calibri" panose="020F0502020204030204" pitchFamily="34" charset="0"/>
              </a:rPr>
              <a:t>Blank</a:t>
            </a:r>
          </a:p>
        </p:txBody>
      </p:sp>
      <p:sp>
        <p:nvSpPr>
          <p:cNvPr id="58" name="OTLSHAPE_SLM_4482bc4fe97340758ef61cee22360efb_Date" hidden="1">
            <a:extLst>
              <a:ext uri="{FF2B5EF4-FFF2-40B4-BE49-F238E27FC236}">
                <a16:creationId xmlns:a16="http://schemas.microsoft.com/office/drawing/2014/main" id="{B5E3D460-B5EF-4C1B-8B51-848DD523CA99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Sep 7</a:t>
            </a:r>
          </a:p>
        </p:txBody>
      </p:sp>
      <p:sp>
        <p:nvSpPr>
          <p:cNvPr id="59" name="OTLSHAPE_SLM_4482bc4fe97340758ef61cee22360efb_Title" hidden="1">
            <a:extLst>
              <a:ext uri="{FF2B5EF4-FFF2-40B4-BE49-F238E27FC236}">
                <a16:creationId xmlns:a16="http://schemas.microsoft.com/office/drawing/2014/main" id="{97CBD10F-A516-4F6B-811F-12D2344DDAF3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700" y="-27199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>
                <a:solidFill>
                  <a:schemeClr val="dk1"/>
                </a:solidFill>
                <a:latin typeface="Calibri" panose="020F0502020204030204" pitchFamily="34" charset="0"/>
              </a:rPr>
              <a:t>Blank</a:t>
            </a:r>
          </a:p>
        </p:txBody>
      </p:sp>
      <p:sp>
        <p:nvSpPr>
          <p:cNvPr id="60" name="OTLSHAPE_SLM_62e06933223940e0a75fde5369da7938_Date" hidden="1">
            <a:extLst>
              <a:ext uri="{FF2B5EF4-FFF2-40B4-BE49-F238E27FC236}">
                <a16:creationId xmlns:a16="http://schemas.microsoft.com/office/drawing/2014/main" id="{B8499476-3A08-44AB-A4D8-5CC06BF09A1C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Jul 17</a:t>
            </a:r>
          </a:p>
        </p:txBody>
      </p:sp>
      <p:sp>
        <p:nvSpPr>
          <p:cNvPr id="61" name="OTLSHAPE_SLM_cc63eb6b994744e4ae5fcbbe7fe08b6d_Date" hidden="1">
            <a:extLst>
              <a:ext uri="{FF2B5EF4-FFF2-40B4-BE49-F238E27FC236}">
                <a16:creationId xmlns:a16="http://schemas.microsoft.com/office/drawing/2014/main" id="{A8B71444-3FFA-46B0-88BA-0F82381683BB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Jul 21</a:t>
            </a:r>
          </a:p>
        </p:txBody>
      </p:sp>
      <p:sp>
        <p:nvSpPr>
          <p:cNvPr id="62" name="OTLSHAPE_SLM_cc63eb6b994744e4ae5fcbbe7fe08b6d_Title" hidden="1">
            <a:extLst>
              <a:ext uri="{FF2B5EF4-FFF2-40B4-BE49-F238E27FC236}">
                <a16:creationId xmlns:a16="http://schemas.microsoft.com/office/drawing/2014/main" id="{C5E55E2C-FCEB-483C-B6C6-392CA7EBC9DF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-27199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>
                <a:solidFill>
                  <a:schemeClr val="dk1"/>
                </a:solidFill>
                <a:latin typeface="Calibri" panose="020F0502020204030204" pitchFamily="34" charset="0"/>
              </a:rPr>
              <a:t>Blank</a:t>
            </a:r>
          </a:p>
        </p:txBody>
      </p:sp>
      <p:sp>
        <p:nvSpPr>
          <p:cNvPr id="63" name="OTLSHAPE_SLM_7c6dbc65b5d74374982b735d3ff82f91_Date" hidden="1">
            <a:extLst>
              <a:ext uri="{FF2B5EF4-FFF2-40B4-BE49-F238E27FC236}">
                <a16:creationId xmlns:a16="http://schemas.microsoft.com/office/drawing/2014/main" id="{2879A3FD-456E-4CB8-9CA5-64F0E64488EC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Aug 15</a:t>
            </a:r>
          </a:p>
        </p:txBody>
      </p:sp>
      <p:sp>
        <p:nvSpPr>
          <p:cNvPr id="448" name="OTLSHAPE_SLM_c1983e3355f64b5e855b69904437da6f_Date" hidden="1">
            <a:extLst>
              <a:ext uri="{FF2B5EF4-FFF2-40B4-BE49-F238E27FC236}">
                <a16:creationId xmlns:a16="http://schemas.microsoft.com/office/drawing/2014/main" id="{E1D3E7BA-85F2-4448-911D-6F6A0721071E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Aug 11</a:t>
            </a:r>
          </a:p>
        </p:txBody>
      </p:sp>
      <p:sp>
        <p:nvSpPr>
          <p:cNvPr id="449" name="OTLSHAPE_SLM_c1983e3355f64b5e855b69904437da6f_Title" hidden="1">
            <a:extLst>
              <a:ext uri="{FF2B5EF4-FFF2-40B4-BE49-F238E27FC236}">
                <a16:creationId xmlns:a16="http://schemas.microsoft.com/office/drawing/2014/main" id="{9D19AB5B-711A-476A-BC76-F20DB617C0E9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-27199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>
                <a:solidFill>
                  <a:schemeClr val="dk1"/>
                </a:solidFill>
                <a:latin typeface="Calibri" panose="020F0502020204030204" pitchFamily="34" charset="0"/>
              </a:rPr>
              <a:t>Blank</a:t>
            </a:r>
          </a:p>
        </p:txBody>
      </p:sp>
      <p:sp>
        <p:nvSpPr>
          <p:cNvPr id="450" name="OTLSHAPE_SLM_ba8cffee32714c0e81af655639de6fc8_Date" hidden="1">
            <a:extLst>
              <a:ext uri="{FF2B5EF4-FFF2-40B4-BE49-F238E27FC236}">
                <a16:creationId xmlns:a16="http://schemas.microsoft.com/office/drawing/2014/main" id="{3C352CA3-A583-4F57-ABFC-2C8123891791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Sep 5</a:t>
            </a:r>
          </a:p>
        </p:txBody>
      </p:sp>
      <p:sp>
        <p:nvSpPr>
          <p:cNvPr id="451" name="OTLSHAPE_SLM_ba8cffee32714c0e81af655639de6fc8_Title" hidden="1">
            <a:extLst>
              <a:ext uri="{FF2B5EF4-FFF2-40B4-BE49-F238E27FC236}">
                <a16:creationId xmlns:a16="http://schemas.microsoft.com/office/drawing/2014/main" id="{015E01A6-D50B-4826-82DC-17613FA2C613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-27199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>
                <a:solidFill>
                  <a:schemeClr val="dk1"/>
                </a:solidFill>
                <a:latin typeface="Calibri" panose="020F0502020204030204" pitchFamily="34" charset="0"/>
              </a:rPr>
              <a:t>Blank</a:t>
            </a:r>
          </a:p>
        </p:txBody>
      </p:sp>
      <p:sp>
        <p:nvSpPr>
          <p:cNvPr id="453" name="OTLSHAPE_SLM_3e1cd02ca319478d80d18fe2bf8bc022_Date" hidden="1">
            <a:extLst>
              <a:ext uri="{FF2B5EF4-FFF2-40B4-BE49-F238E27FC236}">
                <a16:creationId xmlns:a16="http://schemas.microsoft.com/office/drawing/2014/main" id="{A77B147E-F6C5-41AE-A8E5-41557DA24135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Sep 9</a:t>
            </a:r>
          </a:p>
        </p:txBody>
      </p:sp>
      <p:sp>
        <p:nvSpPr>
          <p:cNvPr id="455" name="OTLSHAPE_SLT_9e5b448da3774903a5f7e566959fe7ff_Duration" hidden="1">
            <a:extLst>
              <a:ext uri="{FF2B5EF4-FFF2-40B4-BE49-F238E27FC236}">
                <a16:creationId xmlns:a16="http://schemas.microsoft.com/office/drawing/2014/main" id="{A5A6E6D3-3049-4D07-AE32-E8665E21F36C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-38180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ED7D31"/>
                </a:solidFill>
                <a:latin typeface="Calibri" panose="020F0502020204030204" pitchFamily="34" charset="0"/>
              </a:rPr>
              <a:t>22.1 days</a:t>
            </a:r>
          </a:p>
        </p:txBody>
      </p:sp>
      <p:sp>
        <p:nvSpPr>
          <p:cNvPr id="456" name="OTLSHAPE_SLT_9e5b448da3774903a5f7e566959fe7ff_TextPercentage" hidden="1">
            <a:extLst>
              <a:ext uri="{FF2B5EF4-FFF2-40B4-BE49-F238E27FC236}">
                <a16:creationId xmlns:a16="http://schemas.microsoft.com/office/drawing/2014/main" id="{7D014889-3389-41B3-9CD2-BED3E4568A34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57" name="OTLSHAPE_SLT_9e5b448da3774903a5f7e566959fe7ff_JoinedDate" hidden="1">
            <a:extLst>
              <a:ext uri="{FF2B5EF4-FFF2-40B4-BE49-F238E27FC236}">
                <a16:creationId xmlns:a16="http://schemas.microsoft.com/office/drawing/2014/main" id="{63B92DC8-C1AE-4926-94F3-4C99712CD231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-618242"/>
            <a:ext cx="7239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Jun 30 - Aug 1</a:t>
            </a:r>
          </a:p>
        </p:txBody>
      </p:sp>
      <p:sp>
        <p:nvSpPr>
          <p:cNvPr id="458" name="OTLSHAPE_SLT_9e5b448da3774903a5f7e566959fe7ff_StartDate" hidden="1">
            <a:extLst>
              <a:ext uri="{FF2B5EF4-FFF2-40B4-BE49-F238E27FC236}">
                <a16:creationId xmlns:a16="http://schemas.microsoft.com/office/drawing/2014/main" id="{E2B4E1D4-D227-43C6-8BFA-38CFDBA48B26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59" name="OTLSHAPE_SLT_9e5b448da3774903a5f7e566959fe7ff_EndDate" hidden="1">
            <a:extLst>
              <a:ext uri="{FF2B5EF4-FFF2-40B4-BE49-F238E27FC236}">
                <a16:creationId xmlns:a16="http://schemas.microsoft.com/office/drawing/2014/main" id="{F71ED689-7E4A-4B9A-9DBF-8274DD797E96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60" name="OTLSHAPE_SLM_8e0ff58465cb4660ac0f36a7a9b73c64_Date" hidden="1">
            <a:extLst>
              <a:ext uri="{FF2B5EF4-FFF2-40B4-BE49-F238E27FC236}">
                <a16:creationId xmlns:a16="http://schemas.microsoft.com/office/drawing/2014/main" id="{787EB647-89F3-4B78-905D-D16B5E5F8E55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Aug 2</a:t>
            </a:r>
          </a:p>
        </p:txBody>
      </p:sp>
      <p:sp>
        <p:nvSpPr>
          <p:cNvPr id="464" name="OTLSHAPE_SLT_b58c819bee6d4c948d4932e8fe6e5622_Duration" hidden="1">
            <a:extLst>
              <a:ext uri="{FF2B5EF4-FFF2-40B4-BE49-F238E27FC236}">
                <a16:creationId xmlns:a16="http://schemas.microsoft.com/office/drawing/2014/main" id="{371F93B1-B338-4AB8-93AC-D3BE4C5470C7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ED7D31"/>
                </a:solidFill>
                <a:latin typeface="Calibri" panose="020F0502020204030204" pitchFamily="34" charset="0"/>
              </a:rPr>
              <a:t>23.9 days</a:t>
            </a:r>
          </a:p>
        </p:txBody>
      </p:sp>
      <p:sp>
        <p:nvSpPr>
          <p:cNvPr id="465" name="OTLSHAPE_SLT_b58c819bee6d4c948d4932e8fe6e5622_TextPercentage" hidden="1">
            <a:extLst>
              <a:ext uri="{FF2B5EF4-FFF2-40B4-BE49-F238E27FC236}">
                <a16:creationId xmlns:a16="http://schemas.microsoft.com/office/drawing/2014/main" id="{1B71270E-7391-4D30-B510-EC551CAE41A7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66" name="OTLSHAPE_SLT_b58c819bee6d4c948d4932e8fe6e5622_JoinedDate" hidden="1">
            <a:extLst>
              <a:ext uri="{FF2B5EF4-FFF2-40B4-BE49-F238E27FC236}">
                <a16:creationId xmlns:a16="http://schemas.microsoft.com/office/drawing/2014/main" id="{7270D875-C2F9-4829-B8E4-EF91C39D9F34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-695186"/>
            <a:ext cx="800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Aug 20 - Sep 23</a:t>
            </a:r>
          </a:p>
        </p:txBody>
      </p:sp>
      <p:sp>
        <p:nvSpPr>
          <p:cNvPr id="467" name="OTLSHAPE_SLT_b58c819bee6d4c948d4932e8fe6e5622_StartDate" hidden="1">
            <a:extLst>
              <a:ext uri="{FF2B5EF4-FFF2-40B4-BE49-F238E27FC236}">
                <a16:creationId xmlns:a16="http://schemas.microsoft.com/office/drawing/2014/main" id="{3CEBC64C-8745-4E9F-8F96-E98FD17008F9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68" name="OTLSHAPE_SLT_b58c819bee6d4c948d4932e8fe6e5622_EndDate" hidden="1">
            <a:extLst>
              <a:ext uri="{FF2B5EF4-FFF2-40B4-BE49-F238E27FC236}">
                <a16:creationId xmlns:a16="http://schemas.microsoft.com/office/drawing/2014/main" id="{8B61F70B-4A51-495D-9A5D-95BF401ECED2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69" name="OTLSHAPE_SLM_a3d0443e30f54dbbb5160b5ee41ae578_Date" hidden="1">
            <a:extLst>
              <a:ext uri="{FF2B5EF4-FFF2-40B4-BE49-F238E27FC236}">
                <a16:creationId xmlns:a16="http://schemas.microsoft.com/office/drawing/2014/main" id="{1B58A71B-422A-4610-897F-1EC694D9F17A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Sep 25</a:t>
            </a:r>
          </a:p>
        </p:txBody>
      </p:sp>
      <p:sp>
        <p:nvSpPr>
          <p:cNvPr id="470" name="OTLSHAPE_SLM_04e7f8fa587945a0a0dea122299b3b98_Date" hidden="1">
            <a:extLst>
              <a:ext uri="{FF2B5EF4-FFF2-40B4-BE49-F238E27FC236}">
                <a16:creationId xmlns:a16="http://schemas.microsoft.com/office/drawing/2014/main" id="{7F543EE0-5818-453B-BB68-044E6F0452F5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Aug 18</a:t>
            </a:r>
          </a:p>
        </p:txBody>
      </p:sp>
      <p:sp>
        <p:nvSpPr>
          <p:cNvPr id="472" name="OTLSHAPE_SLT_5644ac17d1984b258a9170cfd044a391_Duration" hidden="1">
            <a:extLst>
              <a:ext uri="{FF2B5EF4-FFF2-40B4-BE49-F238E27FC236}">
                <a16:creationId xmlns:a16="http://schemas.microsoft.com/office/drawing/2014/main" id="{0BD4CBBE-E894-4433-B69F-D03261914DCF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-458748"/>
            <a:ext cx="495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ED7D31"/>
                </a:solidFill>
                <a:latin typeface="Calibri" panose="020F0502020204030204" pitchFamily="34" charset="0"/>
              </a:rPr>
              <a:t>22.9 days</a:t>
            </a:r>
          </a:p>
        </p:txBody>
      </p:sp>
      <p:sp>
        <p:nvSpPr>
          <p:cNvPr id="473" name="OTLSHAPE_SLT_5644ac17d1984b258a9170cfd044a391_TextPercentage" hidden="1">
            <a:extLst>
              <a:ext uri="{FF2B5EF4-FFF2-40B4-BE49-F238E27FC236}">
                <a16:creationId xmlns:a16="http://schemas.microsoft.com/office/drawing/2014/main" id="{A5C8CECC-E893-4036-967E-B03289659EBC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74" name="OTLSHAPE_SLT_5644ac17d1984b258a9170cfd044a391_JoinedDate" hidden="1">
            <a:extLst>
              <a:ext uri="{FF2B5EF4-FFF2-40B4-BE49-F238E27FC236}">
                <a16:creationId xmlns:a16="http://schemas.microsoft.com/office/drawing/2014/main" id="{23440BA9-2F06-4FF3-98AA-3CDA51D000C0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-695186"/>
            <a:ext cx="749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Jul 29 - Aug 30</a:t>
            </a:r>
          </a:p>
        </p:txBody>
      </p:sp>
      <p:sp>
        <p:nvSpPr>
          <p:cNvPr id="475" name="OTLSHAPE_SLT_5644ac17d1984b258a9170cfd044a391_StartDate" hidden="1">
            <a:extLst>
              <a:ext uri="{FF2B5EF4-FFF2-40B4-BE49-F238E27FC236}">
                <a16:creationId xmlns:a16="http://schemas.microsoft.com/office/drawing/2014/main" id="{D85E69E2-FACC-4841-BCDC-D43EEDC98594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76" name="OTLSHAPE_SLT_5644ac17d1984b258a9170cfd044a391_EndDate" hidden="1">
            <a:extLst>
              <a:ext uri="{FF2B5EF4-FFF2-40B4-BE49-F238E27FC236}">
                <a16:creationId xmlns:a16="http://schemas.microsoft.com/office/drawing/2014/main" id="{04496B1E-0413-49AB-9BAE-5D3D5D10782D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78" name="OTLSHAPE_SLM_8bb51d6e4bd94e399ff470499b369448_Date" hidden="1">
            <a:extLst>
              <a:ext uri="{FF2B5EF4-FFF2-40B4-BE49-F238E27FC236}">
                <a16:creationId xmlns:a16="http://schemas.microsoft.com/office/drawing/2014/main" id="{9D015EA4-CBAD-4D1A-A762-12E2265D7DD6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Sep 1</a:t>
            </a:r>
          </a:p>
        </p:txBody>
      </p:sp>
      <p:sp>
        <p:nvSpPr>
          <p:cNvPr id="481" name="OTLSHAPE_SLT_e53e6a22619f47b0b2b8757c5d886b8c_Duration" hidden="1">
            <a:extLst>
              <a:ext uri="{FF2B5EF4-FFF2-40B4-BE49-F238E27FC236}">
                <a16:creationId xmlns:a16="http://schemas.microsoft.com/office/drawing/2014/main" id="{EF0A5E0A-C55D-4B67-8F33-A6527F686D29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-38180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ED7D31"/>
                </a:solidFill>
                <a:latin typeface="Calibri" panose="020F0502020204030204" pitchFamily="34" charset="0"/>
              </a:rPr>
              <a:t>14.9 days</a:t>
            </a:r>
          </a:p>
        </p:txBody>
      </p:sp>
      <p:sp>
        <p:nvSpPr>
          <p:cNvPr id="482" name="OTLSHAPE_SLT_e53e6a22619f47b0b2b8757c5d886b8c_TextPercentage" hidden="1">
            <a:extLst>
              <a:ext uri="{FF2B5EF4-FFF2-40B4-BE49-F238E27FC236}">
                <a16:creationId xmlns:a16="http://schemas.microsoft.com/office/drawing/2014/main" id="{20A761CE-9989-4E8F-9030-B8DDBB5F721C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484" name="OTLSHAPE_SLT_e53e6a22619f47b0b2b8757c5d886b8c_JoinedDate" hidden="1">
            <a:extLst>
              <a:ext uri="{FF2B5EF4-FFF2-40B4-BE49-F238E27FC236}">
                <a16:creationId xmlns:a16="http://schemas.microsoft.com/office/drawing/2014/main" id="{80D35F34-3C78-4F4E-8699-5ECED55E034F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-695186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Sep 21 - Oct 11</a:t>
            </a:r>
          </a:p>
        </p:txBody>
      </p:sp>
      <p:sp>
        <p:nvSpPr>
          <p:cNvPr id="485" name="OTLSHAPE_SLT_e53e6a22619f47b0b2b8757c5d886b8c_StartDate" hidden="1">
            <a:extLst>
              <a:ext uri="{FF2B5EF4-FFF2-40B4-BE49-F238E27FC236}">
                <a16:creationId xmlns:a16="http://schemas.microsoft.com/office/drawing/2014/main" id="{3734B12F-2797-4912-99AA-3F9E24F25AAB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88" name="OTLSHAPE_SLT_e53e6a22619f47b0b2b8757c5d886b8c_EndDate" hidden="1">
            <a:extLst>
              <a:ext uri="{FF2B5EF4-FFF2-40B4-BE49-F238E27FC236}">
                <a16:creationId xmlns:a16="http://schemas.microsoft.com/office/drawing/2014/main" id="{70BC73E0-C9E2-46F0-A911-3EB51C902D21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490" name="OTLSHAPE_SLM_8fa8fb7be890407b8b9254de4c5cad9f_Date" hidden="1">
            <a:extLst>
              <a:ext uri="{FF2B5EF4-FFF2-40B4-BE49-F238E27FC236}">
                <a16:creationId xmlns:a16="http://schemas.microsoft.com/office/drawing/2014/main" id="{84F38B19-2E46-40DE-B782-55A8FD5A8750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Sep 18</a:t>
            </a:r>
          </a:p>
        </p:txBody>
      </p:sp>
      <p:sp>
        <p:nvSpPr>
          <p:cNvPr id="491" name="OTLSHAPE_SLM_9ec95bfc9f1b4d6fbc4c3a416eaa13e7_Date" hidden="1">
            <a:extLst>
              <a:ext uri="{FF2B5EF4-FFF2-40B4-BE49-F238E27FC236}">
                <a16:creationId xmlns:a16="http://schemas.microsoft.com/office/drawing/2014/main" id="{4E75F41A-C580-444E-A742-DE8B263F8E3B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Oct 13</a:t>
            </a:r>
          </a:p>
        </p:txBody>
      </p:sp>
      <p:sp>
        <p:nvSpPr>
          <p:cNvPr id="494" name="OTLSHAPE_SLT_ff6bcf0128c94cd59d1203706f1fb830_Duration" hidden="1">
            <a:extLst>
              <a:ext uri="{FF2B5EF4-FFF2-40B4-BE49-F238E27FC236}">
                <a16:creationId xmlns:a16="http://schemas.microsoft.com/office/drawing/2014/main" id="{266EE21F-CCE9-4122-BC6D-6B883FBA4A5B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ED7D31"/>
                </a:solidFill>
                <a:latin typeface="Calibri" panose="020F0502020204030204" pitchFamily="34" charset="0"/>
              </a:rPr>
              <a:t>20 days</a:t>
            </a:r>
          </a:p>
        </p:txBody>
      </p:sp>
      <p:sp>
        <p:nvSpPr>
          <p:cNvPr id="497" name="OTLSHAPE_SLT_ff6bcf0128c94cd59d1203706f1fb830_TextPercentage" hidden="1">
            <a:extLst>
              <a:ext uri="{FF2B5EF4-FFF2-40B4-BE49-F238E27FC236}">
                <a16:creationId xmlns:a16="http://schemas.microsoft.com/office/drawing/2014/main" id="{9A02916B-59A7-4137-9F0C-16EBF1EEE8E9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499" name="OTLSHAPE_SLT_ff6bcf0128c94cd59d1203706f1fb830_JoinedDate" hidden="1">
            <a:extLst>
              <a:ext uri="{FF2B5EF4-FFF2-40B4-BE49-F238E27FC236}">
                <a16:creationId xmlns:a16="http://schemas.microsoft.com/office/drawing/2014/main" id="{A0252E25-A68C-4A80-9206-7BAB481E242D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12700" y="-695186"/>
            <a:ext cx="800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Aug 21 - Sep 18</a:t>
            </a:r>
          </a:p>
        </p:txBody>
      </p:sp>
      <p:sp>
        <p:nvSpPr>
          <p:cNvPr id="500" name="OTLSHAPE_SLT_ff6bcf0128c94cd59d1203706f1fb830_StartDate" hidden="1">
            <a:extLst>
              <a:ext uri="{FF2B5EF4-FFF2-40B4-BE49-F238E27FC236}">
                <a16:creationId xmlns:a16="http://schemas.microsoft.com/office/drawing/2014/main" id="{21710808-6088-4321-A299-7DA4BAAD2ACB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503" name="OTLSHAPE_SLT_ff6bcf0128c94cd59d1203706f1fb830_EndDate" hidden="1">
            <a:extLst>
              <a:ext uri="{FF2B5EF4-FFF2-40B4-BE49-F238E27FC236}">
                <a16:creationId xmlns:a16="http://schemas.microsoft.com/office/drawing/2014/main" id="{725B5F0C-5D25-4D2D-BE00-B0486D18C0AC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504" name="OTLSHAPE_SLM_e77ee371c6e843369908cd20174f3599_Date" hidden="1">
            <a:extLst>
              <a:ext uri="{FF2B5EF4-FFF2-40B4-BE49-F238E27FC236}">
                <a16:creationId xmlns:a16="http://schemas.microsoft.com/office/drawing/2014/main" id="{4A90E5FD-1C3F-4DE9-A94B-CC77954A181D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Sep 20</a:t>
            </a:r>
          </a:p>
        </p:txBody>
      </p:sp>
      <p:sp>
        <p:nvSpPr>
          <p:cNvPr id="507" name="OTLSHAPE_SLT_eabd3cd411644dfcb8b3610b28a4660a_Duration" hidden="1">
            <a:extLst>
              <a:ext uri="{FF2B5EF4-FFF2-40B4-BE49-F238E27FC236}">
                <a16:creationId xmlns:a16="http://schemas.microsoft.com/office/drawing/2014/main" id="{5E7465B5-AB4A-47CC-95F9-270134B2BD15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12700" y="-464354"/>
            <a:ext cx="495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ED7D31"/>
                </a:solidFill>
                <a:latin typeface="Calibri" panose="020F0502020204030204" pitchFamily="34" charset="0"/>
              </a:rPr>
              <a:t>10.6 days</a:t>
            </a:r>
          </a:p>
        </p:txBody>
      </p:sp>
      <p:sp>
        <p:nvSpPr>
          <p:cNvPr id="508" name="OTLSHAPE_SLT_eabd3cd411644dfcb8b3610b28a4660a_TextPercentage" hidden="1">
            <a:extLst>
              <a:ext uri="{FF2B5EF4-FFF2-40B4-BE49-F238E27FC236}">
                <a16:creationId xmlns:a16="http://schemas.microsoft.com/office/drawing/2014/main" id="{0600F296-ADE6-47E4-AAED-A7930F586FE1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ED7D31"/>
              </a:solidFill>
              <a:latin typeface="Calibri" panose="020F0502020204030204" pitchFamily="34" charset="0"/>
            </a:endParaRPr>
          </a:p>
        </p:txBody>
      </p:sp>
      <p:sp>
        <p:nvSpPr>
          <p:cNvPr id="509" name="OTLSHAPE_SLT_eabd3cd411644dfcb8b3610b28a4660a_JoinedDate" hidden="1">
            <a:extLst>
              <a:ext uri="{FF2B5EF4-FFF2-40B4-BE49-F238E27FC236}">
                <a16:creationId xmlns:a16="http://schemas.microsoft.com/office/drawing/2014/main" id="{BA44B664-A56F-482E-BD4F-21B0D853E480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12700" y="-618242"/>
            <a:ext cx="711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Oct 1 - Oct 15</a:t>
            </a:r>
          </a:p>
        </p:txBody>
      </p:sp>
      <p:sp>
        <p:nvSpPr>
          <p:cNvPr id="510" name="OTLSHAPE_SLT_eabd3cd411644dfcb8b3610b28a4660a_StartDate" hidden="1">
            <a:extLst>
              <a:ext uri="{FF2B5EF4-FFF2-40B4-BE49-F238E27FC236}">
                <a16:creationId xmlns:a16="http://schemas.microsoft.com/office/drawing/2014/main" id="{5E0C0854-584C-44A7-A5E5-37EC6C3B65B4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511" name="OTLSHAPE_SLT_eabd3cd411644dfcb8b3610b28a4660a_EndDate" hidden="1">
            <a:extLst>
              <a:ext uri="{FF2B5EF4-FFF2-40B4-BE49-F238E27FC236}">
                <a16:creationId xmlns:a16="http://schemas.microsoft.com/office/drawing/2014/main" id="{D00474DD-8185-4098-88AD-3D02CA670770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44546A"/>
              </a:solidFill>
              <a:latin typeface="Calibri" panose="020F0502020204030204" pitchFamily="34" charset="0"/>
            </a:endParaRPr>
          </a:p>
        </p:txBody>
      </p:sp>
      <p:sp>
        <p:nvSpPr>
          <p:cNvPr id="512" name="OTLSHAPE_SLM_b3633efa72eb4754a5ea6f7338e2d82e_Date" hidden="1">
            <a:extLst>
              <a:ext uri="{FF2B5EF4-FFF2-40B4-BE49-F238E27FC236}">
                <a16:creationId xmlns:a16="http://schemas.microsoft.com/office/drawing/2014/main" id="{EF8AB5CF-14E0-4705-9A61-3DB6A9A95274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Oct 17</a:t>
            </a:r>
          </a:p>
        </p:txBody>
      </p:sp>
      <p:sp>
        <p:nvSpPr>
          <p:cNvPr id="513" name="OTLSHAPE_SLM_12bbb8080f2e424abb3e1ce944806ece_Date" hidden="1">
            <a:extLst>
              <a:ext uri="{FF2B5EF4-FFF2-40B4-BE49-F238E27FC236}">
                <a16:creationId xmlns:a16="http://schemas.microsoft.com/office/drawing/2014/main" id="{2C638AB7-4EF5-4124-B49D-9F9A5FFB3D95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12700" y="-23352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>
                <a:solidFill>
                  <a:srgbClr val="44546A"/>
                </a:solidFill>
                <a:latin typeface="Calibri" panose="020F0502020204030204" pitchFamily="34" charset="0"/>
              </a:rPr>
              <a:t>Sep 28</a:t>
            </a:r>
          </a:p>
        </p:txBody>
      </p:sp>
      <p:cxnSp>
        <p:nvCxnSpPr>
          <p:cNvPr id="14" name="OTLSHAPE_TB_00000000000000000000000000000000_Separator1">
            <a:extLst>
              <a:ext uri="{FF2B5EF4-FFF2-40B4-BE49-F238E27FC236}">
                <a16:creationId xmlns:a16="http://schemas.microsoft.com/office/drawing/2014/main" id="{4AD6AB3A-AAF1-47BB-BFD6-0D129BF84372}"/>
              </a:ext>
            </a:extLst>
          </p:cNvPr>
          <p:cNvCxnSpPr/>
          <p:nvPr>
            <p:custDataLst>
              <p:tags r:id="rId135"/>
            </p:custDataLst>
          </p:nvPr>
        </p:nvCxnSpPr>
        <p:spPr>
          <a:xfrm>
            <a:off x="3379896" y="17780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2">
            <a:extLst>
              <a:ext uri="{FF2B5EF4-FFF2-40B4-BE49-F238E27FC236}">
                <a16:creationId xmlns:a16="http://schemas.microsoft.com/office/drawing/2014/main" id="{93280F61-6B73-4482-8193-D64069B6B435}"/>
              </a:ext>
            </a:extLst>
          </p:cNvPr>
          <p:cNvCxnSpPr/>
          <p:nvPr>
            <p:custDataLst>
              <p:tags r:id="rId136"/>
            </p:custDataLst>
          </p:nvPr>
        </p:nvCxnSpPr>
        <p:spPr>
          <a:xfrm>
            <a:off x="5456711" y="17780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B_00000000000000000000000000000000_Separator3">
            <a:extLst>
              <a:ext uri="{FF2B5EF4-FFF2-40B4-BE49-F238E27FC236}">
                <a16:creationId xmlns:a16="http://schemas.microsoft.com/office/drawing/2014/main" id="{3DC73A55-0C1B-4D33-AEF7-533415D3DA91}"/>
              </a:ext>
            </a:extLst>
          </p:cNvPr>
          <p:cNvCxnSpPr/>
          <p:nvPr>
            <p:custDataLst>
              <p:tags r:id="rId137"/>
            </p:custDataLst>
          </p:nvPr>
        </p:nvCxnSpPr>
        <p:spPr>
          <a:xfrm>
            <a:off x="7533525" y="17780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4">
            <a:extLst>
              <a:ext uri="{FF2B5EF4-FFF2-40B4-BE49-F238E27FC236}">
                <a16:creationId xmlns:a16="http://schemas.microsoft.com/office/drawing/2014/main" id="{889974A7-94B4-4AF8-9C04-C0CB4034E106}"/>
              </a:ext>
            </a:extLst>
          </p:cNvPr>
          <p:cNvCxnSpPr/>
          <p:nvPr>
            <p:custDataLst>
              <p:tags r:id="rId138"/>
            </p:custDataLst>
          </p:nvPr>
        </p:nvCxnSpPr>
        <p:spPr>
          <a:xfrm>
            <a:off x="9543346" y="177800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AECDD9-4278-42AD-9DAD-FFEC9DEBAD22}"/>
              </a:ext>
            </a:extLst>
          </p:cNvPr>
          <p:cNvSpPr txBox="1"/>
          <p:nvPr/>
        </p:nvSpPr>
        <p:spPr>
          <a:xfrm>
            <a:off x="1501764" y="500432"/>
            <a:ext cx="8754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Stock Project Chart</a:t>
            </a:r>
            <a:endParaRPr lang="en-US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1" name="OTLSHAPE_SLT_5644ac17d1984b258a9170cfd044a391_Shape">
            <a:extLst>
              <a:ext uri="{FF2B5EF4-FFF2-40B4-BE49-F238E27FC236}">
                <a16:creationId xmlns:a16="http://schemas.microsoft.com/office/drawing/2014/main" id="{8FF63DC3-7C56-2E46-A5EC-E71D59DD9F60}"/>
              </a:ext>
            </a:extLst>
          </p:cNvPr>
          <p:cNvSpPr/>
          <p:nvPr>
            <p:custDataLst>
              <p:tags r:id="rId139"/>
            </p:custDataLst>
          </p:nvPr>
        </p:nvSpPr>
        <p:spPr>
          <a:xfrm>
            <a:off x="5454026" y="4366550"/>
            <a:ext cx="2079500" cy="203223"/>
          </a:xfrm>
          <a:prstGeom prst="roundRect">
            <a:avLst>
              <a:gd name="adj" fmla="val 100000"/>
            </a:avLst>
          </a:prstGeom>
          <a:solidFill>
            <a:srgbClr val="618197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OTLSHAPE_SLT_5644ac17d1984b258a9170cfd044a391_Title">
            <a:extLst>
              <a:ext uri="{FF2B5EF4-FFF2-40B4-BE49-F238E27FC236}">
                <a16:creationId xmlns:a16="http://schemas.microsoft.com/office/drawing/2014/main" id="{39C64104-40A4-DE47-80BE-F3CE6D1B1ECC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5669933" y="4353120"/>
            <a:ext cx="1645838" cy="2314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-20" dirty="0">
                <a:solidFill>
                  <a:schemeClr val="lt1"/>
                </a:solidFill>
                <a:latin typeface="MV Boli" panose="02000500030200090000" pitchFamily="2" charset="0"/>
              </a:rPr>
              <a:t>Testing ensemble</a:t>
            </a:r>
            <a:endParaRPr kumimoji="0" lang="en-US" sz="1000" b="0" i="0" u="none" strike="noStrike" kern="1200" cap="none" spc="-2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V Boli" panose="02000500030200090000" pitchFamily="2" charset="0"/>
              <a:ea typeface="+mn-ea"/>
              <a:cs typeface="+mn-cs"/>
            </a:endParaRPr>
          </a:p>
        </p:txBody>
      </p:sp>
      <p:sp>
        <p:nvSpPr>
          <p:cNvPr id="193" name="OTLSHAPE_SLT_5644ac17d1984b258a9170cfd044a391_Title">
            <a:extLst>
              <a:ext uri="{FF2B5EF4-FFF2-40B4-BE49-F238E27FC236}">
                <a16:creationId xmlns:a16="http://schemas.microsoft.com/office/drawing/2014/main" id="{75F0D091-7BB0-D94B-B241-AD1171A9A90B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6106714" y="4661666"/>
            <a:ext cx="843803" cy="25649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spc="-20" dirty="0">
                <a:solidFill>
                  <a:schemeClr val="lt1"/>
                </a:solidFill>
                <a:latin typeface="MV Boli" panose="02000500030200090000" pitchFamily="2" charset="0"/>
              </a:rPr>
              <a:t>Back-testing</a:t>
            </a:r>
            <a:endParaRPr kumimoji="0" lang="en-US" sz="1000" b="0" i="0" u="none" strike="noStrike" kern="1200" cap="none" spc="-2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MV Boli" panose="02000500030200090000" pitchFamily="2" charset="0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74718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m51bGwsIlZlcnNpb24iOnsiJGlkIjoiMiIsIlZlcnNpb24iOiIzLjMuMiIsIk9yaWdpbmFsQXNzZW1ibHlWZXJzaW9uIjoiMy4yMC4wNC4wMCIsIkVkaXRpb24iOiJQcm8iLCJJc1BsdXNFZGl0aW9uIjp0cnVlLCJJc1Byb0VkaXRpb24iOnRydWV9LCJFZmZlY3QiOjAsIlN0eWxlIjp7IiRpZCI6IjMiLCJUaW1lYmFuZFN0eWxlIjp7IiRpZCI6IjQiLCJTY2FsZU1hcmtpbmciOjAsIlNoYXBlIjoxMywiU2hhcGVTdHlsZSI6eyIkaWQiOiI1IiwiTWFyZ2luIjp7IiRpZCI6IjYiLCJUb3AiOjAsIkxlZnQiOjEwLCJSaWdodCI6MTAsIkJvdHRvbSI6MH0sIlBhZGRpbmciOnsiJGlkIjoiNyIsIlRvcCI6NSwiTGVmdCI6MTMsIlJpZ2h0IjoxMywiQm90dG9tIjo1fSwiQmFja2dyb3VuZCI6eyIkaWQiOiI4IiwiQ29sb3IiOnsiJGlkIjoiOSIsIkEiOjI1NSwiUiI6NzAsIkciOjcwLCJCIjo3NH19LCJJc1Zpc2libGUiOnRydWUsIldpZHRoIjo4NTguMCwiSGVpZ2h0IjozMC4wLCJCb3JkZXJTdHlsZSI6eyIkaWQiOiIxMCIsIkxpbmVDb2xvciI6eyIkaWQiOiIxMSIsIiR0eXBlIjoiTkxSRS5Db21tb24uRG9tLlNvbGlkQ29sb3JCcnVzaCwgTkxSRS5Db21tb24iLCJDb2xvciI6eyIkaWQiOiIxMiIsIkEiOjI1NSwiUiI6MjU1LCJHIjowLCJCIjowfX0sIkxpbmVXZWlnaHQiOjAuMCwiTGluZVR5cGUiOjAsIlBhcmVudFN0eWxlIjpudWxsfSwiUGFyZW50U3R5bGUiOm51bGx9LCJSaWdodEVuZENhcHNTdHlsZSI6eyIkaWQiOiIxMyIsIkZvbnRTZXR0aW5ncyI6eyIkaWQiOiIxNCIsIkZvbnRTaXplIjoxLCJGb250TmFtZSI6IkNhbGlicmkiLCJJc0JvbGQiOnRydWUsIklzSXRhbGljIjpmYWxzZSwiSXNVbmRlcmxpbmVkIjpmYWxzZSwiUGFyZW50U3R5bGUiOm51bGx9LCJBdXRvU2l6ZSI6MCwiRm9yZWdyb3VuZCI6eyIkaWQiOiIxNSIsIkNvbG9yIjp7IiRpZCI6IjE2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NyIsIlRvcCI6MCwiTGVmdCI6MCwiUmlnaHQiOjIw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zI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I1IiwiVG9wIjowLCJMZWZ0IjoyMCwiUmlnaHQiOjAsIkJvdHRvbSI6MH0sIlBhZGRpbmciOnsiJGlkIjoiMjYiLCJUb3AiOjAsIkxlZnQiOjAsIlJpZ2h0IjowLCJCb3R0b20iOjB9LCJCYWNrZ3JvdW5kIjp7IiRpZCI6IjI3IiwiQ29sb3IiOnsiJHJlZiI6IjIwIn19LCJJc1Zpc2libGUiOmZhbHNlLCJXaWR0aCI6MC4wLCJIZWlnaHQiOjAuMCwiQm9yZGVyU3R5bGUiOm51bGwsIlBhcmVudFN0eWxlIjpudWxsfSwiVG9kYXlUZXh0U3R5bGUiOnsiJGlkIjoiMjgiLCJGb250U2V0dGluZ3MiOnsiJGlkIjoiMjkiLCJGb250U2l6ZSI6MTIsIkZvbnROYW1lIjoiQ2FsaWJyaSIsIklzQm9sZCI6ZmFsc2UsIklzSXRhbGljIjpmYWxzZSwiSXNVbmRlcmxpbmVkIjpmYWxzZSwiUGFyZW50U3R5bGUiOm51bGx9LCJBdXRvU2l6ZSI6MCwiRm9yZWdyb3VuZCI6eyIkaWQiOiIzMCIsIkNvbG9yIjp7IiRpZCI6IjMx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yIiwiVG9wIjowLCJMZWZ0IjowLCJSaWdodCI6MCwiQm90dG9tIjowfSwiUGFkZGluZyI6eyIkaWQiOiIzMyIsIlRvcCI6MCwiTGVmdCI6MCwiUmlnaHQiOjAsIkJvdHRvbSI6MH0sIkJhY2tncm91bmQiOnsiJGlkIjoiMzQiLCJDb2xvciI6eyIkcmVmIjoiMjAifX0sIklzVmlzaWJsZSI6dHJ1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dHJ1ZSwiU2VnbWVudFNlcGFyYXRvck9wYWNpdHkiOjMwLCJGb250U2V0dGluZ3MiOnsiJGlkIjoiNDEiLCJGb250U2l6ZSI6MTQsIkZvbnROYW1lIjoiTVYgQm9s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Q0IiwiVG9wIjowLCJMZWZ0Ijo1LCJSaWdodCI6MCwiQm90dG9tIjowfSwiUGFkZGluZyI6eyIkaWQiOiI0NSIsIlRvcCI6MCwiTGVmdCI6MCwiUmlnaHQiOjAsIkJvdHRvbSI6MH0sIkJhY2tncm91bmQiOnsiJGlkIjoiNDYiLCJDb2xvciI6eyIkcmVmIjoiMjAifX0sIklzVmlzaWJsZSI6dHJ1ZSwiV2lkdGgiOjAuMCwiSGVpZ2h0IjowLjAsIkJvcmRlclN0eWxlIjpudWxsLCJQYXJlbnRTdHlsZSI6bnVsbH0sIkVsYXBzZWRUaW1lQmFja2dyb3VuZCI6eyIkaWQiOiI0NyIsIkNvbG9yIjp7IiRpZCI6IjQ4IiwiQSI6NzcsIlIiOjI1NSwiRyI6MCwiQiI6MH19LCJBcHBlbmRZZWFyT25ZZWFyQ2hhbmdlIjp0cnVlLCJFbGFwc2VkVGltZUZvcm1hdCI6MSwiVG9kYXlNYXJrZXJQb3NpdGlvbiI6MSwiUXVpY2tQb3NpdGlvbiI6MywiQWJzb2x1dGVQb3NpdGlvbiI6MTM1LjAsIk1hcmdpbiI6eyIkaWQiOiI0OSIsIlRvcCI6MCwiTGVmdCI6MTAsIlJpZ2h0IjoxMCwiQm90dG9tIjowfSwiUGFkZGluZyI6eyIkaWQiOiI1MCIsIlRvcCI6MCwiTGVmdCI6MCwiUmlnaHQiOjAsIkJvdHRvbSI6MH0sIkJhY2tncm91bmQiOnsiJGlkIjoiNTEiLCJDb2xvciI6eyIkaWQiOiI1MiIsIkEiOjI1NSwiUiI6NDcsIkciOjU0LCJCIjoxNTN9fSwiSXNWaXNpYmxlIjp0cnVlLCJXaWR0aCI6MC4wLCJIZWlnaHQiOjAuMCwiQm9yZGVyU3R5bGUiOm51bGwsIlBhcmVudFN0eWxlIjpudWxsfSwiRGVmYXVsdE1pbGVzdG9uZVN0eWxlIjp7IiRpZCI6IjUzIiwiU2hhcGUiOjAsIkNvbm5lY3Rvck1hcmdpbiI6eyIkaWQiOiI1NCIsIlRvcCI6MCwiTGVmdCI6MiwiUmlnaHQiOjIsIkJvdHRvbSI6MH0sIkNvbm5lY3RvclN0eWxlIjp7IiRpZCI6IjU1IiwiTGluZUNvbG9yIjp7IiRpZCI6IjU2IiwiJHR5cGUiOiJOTFJFLkNvbW1vbi5Eb20uU29saWRDb2xvckJydXNoLCBOTFJFLkNvbW1vbiIsIkNvbG9yIjp7IiRpZCI6IjU3IiwiQSI6MTI3LCJSIjo3OSwiRyI6MTI5LCJCIjoxODl9fSwiTGluZVdlaWdodCI6MS4wLCJMaW5lVHlwZSI6MCwiUGFyZW50U3R5bGUiOm51bGx9LCJJc0JlbG93VGltZWJhbmQiOmZhbHNlLCJQb3NpdGlvbk9uVGFzayI6MCwiSGlkZURhdGUiOmZhbHNlLCJTaGFwZVNpemUiOjEsIlNwYWNpbmciOjIuMCwiUGFkZGluZyI6eyIkaWQiOiI1OCIsIlRvcCI6NywiTGVmdCI6MywiUmlnaHQiOjAsIkJvdHRvbSI6Mn0sIlNoYXBlU3R5bGUiOnsiJGlkIjoiNTkiLCJNYXJnaW4iOnsiJGlkIjoiNjAiLCJUb3AiOjAsIkxlZnQiOjAsIlJpZ2h0IjowLCJCb3R0b20iOjB9LCJQYWRkaW5nIjp7IiRpZCI6IjYxIiwiVG9wIjowLCJMZWZ0IjowLCJSaWdodCI6MCwiQm90dG9tIjowfSwiQmFja2dyb3VuZCI6eyIkaWQiOiI2MiIsIkNvbG9yIjp7IiRpZCI6IjYzIiwiQSI6MjU1LCJSIjowLCJHIjoxMTQsIkIiOjE4OH19LCJJc1Zpc2libGUiOnRydWUsIldpZHRoIjoxOC4wLCJIZWlnaHQiOjIwLjAsIkJvcmRlclN0eWxlIjp7IiRpZCI6IjY0IiwiTGluZUNvbG9yIjp7IiRpZCI6IjY1IiwiJHR5cGUiOiJOTFJFLkNvbW1vbi5Eb20uU29saWRDb2xvckJydXNoLCBOTFJFLkNvbW1vbiIsIkNvbG9yIjp7IiRpZCI6IjY2IiwiQSI6MjU1LCJSIjoyNTUsIkciOjAsIkIiOjB9fSwiTGluZVdlaWdodCI6MC4wLCJMaW5lVHlwZSI6MCwiUGFyZW50U3R5bGUiOm51bGx9LCJQYXJlbnRTdHlsZSI6bnVsbH0sIlRpdGxlU3R5bGUiOnsiJGlkIjoiNjciLCJGb250U2V0dGluZ3MiOnsiJGlkIjoiNjgiLCJGb250U2l6ZSI6MTEsIkZvbnROYW1lIjoiQ2FsaWJyaSIsIklzQm9sZCI6dHJ1ZSwiSXNJdGFsaWMiOmZhbHNlLCJJc1VuZGVybGluZWQiOmZhbHNlLCJQYXJlbnRTdHlsZSI6bnVsbH0sIkF1dG9TaXplIjowLCJGb3JlZ3JvdW5kIjp7IiRpZCI6IjY5IiwiQ29sb3IiOnsiJGlkIjoiNzA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MiIsIkZvcm1hdCI6MCwiSXNWaXNpYmxlIjpmYWxzZSwiTGFzdEtub3duVmlzaWJpbGl0eVN0YXRlIjpmYWxzZX0sIklzVmlzaWJsZSI6dHJ1ZSwiUGFyZW50U3R5bGUiOm51bGx9LCJEZWZhdWx0VGFza1N0eWxlIjp7IiRpZCI6IjgzIiwiU2hhcGUiOjIsIlNoYXBlVGhpY2tuZXNzIjoxLCJEdXJhdGlvbkZvcm1hdCI6MCwiSW5jbHVkZU5vbldvcmtpbmdEYXlzSW5EdXJhdGlvbiI6ZmFsc2UsIlBlcmNlbnRhZ2VDb21wbGV0ZVN0eWxlIjp7IiRpZCI6Ijg0IiwiRm9udFNldHRpbmdzIjp7IiRpZCI6Ijg1IiwiRm9udFNpemUiOjEwLCJGb250TmFtZSI6IkNhbGlicmkiLCJJc0JvbGQiOmZhbHNlLCJJc0l0YWxpYyI6ZmFsc2UsIklzVW5kZXJsaW5lZCI6ZmFsc2UsIlBhcmVudFN0eWxlIjpudWxsfSwiQXV0b1NpemUiOjAsIkZvcmVncm91bmQiOnsiJGlkIjoiODYiLCJDb2xvciI6eyIkaWQiOiI4N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g4IiwiVG9wIjowLCJMZWZ0IjowLCJSaWdodCI6MCwiQm90dG9tIjowfSwiUGFkZGluZyI6eyIkaWQiOiI4OSIsIlRvcCI6MCwiTGVmdCI6MCwiUmlnaHQiOjAsIkJvdHRvbSI6MH0sIkJhY2tncm91bmQiOnsiJGlkIjoiOTAiLCJDb2xvciI6eyIkcmVmIjoiMjAifX0sIklzVmlzaWJsZSI6dHJ1ZSwiV2lkdGgiOjAuMCwiSGVpZ2h0IjowLjAsIkJvcmRlclN0eWxlIjpudWxsLCJQYXJlbnRTdHlsZSI6bnVsbH0sIkR1cmF0aW9uU3R5bGUiOnsiJGlkIjoiOTEiLCJGb250U2V0dGluZ3MiOnsiJGlkIjoiOTIiLCJGb250U2l6ZSI6MTAsIkZvbnROYW1lIjoiQ2FsaWJyaSIsIklzQm9sZCI6ZmFsc2UsIklzSXRhbGljIjpmYWxzZSwiSXNVbmRlcmxpbmVkIjpmYWxzZSwiUGFyZW50U3R5bGUiOm51bGx9LCJBdXRvU2l6ZSI6MCwiRm9yZWdyb3VuZCI6eyIkaWQiOiI5MyIsIkNvbG9yIjp7IiRpZCI6Ijk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TUiLCJUb3AiOjAsIkxlZnQiOjAsIlJpZ2h0IjowLCJCb3R0b20iOjB9LCJQYWRkaW5nIjp7IiRpZCI6Ijk2IiwiVG9wIjowLCJMZWZ0IjowLCJSaWdodCI6MCwiQm90dG9tIjowfSwiQmFja2dyb3VuZCI6eyIkaWQiOiI5NyIsIkNvbG9yIjp7IiRyZWYiOiIyMCJ9fSwiSXNWaXNpYmxlIjp0cnVlLCJXaWR0aCI6MC4wLCJIZWlnaHQiOjAuMCwiQm9yZGVyU3R5bGUiOm51bGwsIlBhcmVudFN0eWxlIjpudWxsfSwiSG9yaXpvbnRhbENvbm5lY3RvclN0eWxlIjp7IiRpZCI6Ijk4IiwiTGluZUNvbG9yIjp7IiRpZCI6Ijk5IiwiJHR5cGUiOiJOTFJFLkNvbW1vbi5Eb20uU29saWRDb2xvckJydXNoLCBOTFJFLkNvbW1vbiIsIkNvbG9yIjp7IiRpZCI6IjEwMCIsIkEiOjI1NSwiUiI6MjA0LCJHIjoyMDQsIkIiOjIwNH19LCJMaW5lV2VpZ2h0IjoxLjAsIkxpbmVUeXBlIjowLCJQYXJlbnRTdHlsZSI6bnVsbH0sIlZlcnRpY2FsQ29ubmVjdG9yU3R5bGUiOnsiJGlkIjoiMTAxIiwiTGluZUNvbG9yIjp7IiRpZCI6IjEwMiIsIiR0eXBlIjoiTkxSRS5Db21tb24uRG9tLlNvbGlkQ29sb3JCcnVzaCwgTkxSRS5Db21tb24iLCJDb2xvciI6eyIkaWQiOiIxMDMiLCJBIjoyNTUsIlIiOjIwNCwiRyI6MjA0LCJCIjoyMDR9fSwiTGluZVdlaWdodCI6MC4wLCJMaW5lVHlwZSI6MCwiUGFyZW50U3R5bGUiOm51bGx9LCJNYXJnaW4iOm51bGwsIlN0YXJ0RGF0ZVBvc2l0aW9uIjozLCJFbmREYXRlUG9zaXRpb24iOjQsIkRhdGVJc1Zpc2libGUiOnRydWUsIlRpdGxlUG9zaXRpb24iOjIsIkR1cmF0aW9uUG9zaXRpb24iOjYsIlBlcmNlbnRhZ2VDb21wbGV0ZWRQb3NpdGlvbiI6NiwiU3BhY2luZyI6NSwiSXNCZWxvd1RpbWViYW5kIjp0cnVlLCJQZXJjZW50YWdlQ29tcGxldGVTaGFwZU9wYWNpdHkiOjM1LCJTaGFwZVN0eWxlIjp7IiRpZCI6IjEwNCIsIk1hcmdpbiI6eyIkaWQiOiIxMDUiLCJUb3AiOjAsIkxlZnQiOjQsIlJpZ2h0Ijo0LCJCb3R0b20iOjB9LCJQYWRkaW5nIjp7IiRpZCI6IjEwNiIsIlRvcCI6MCwiTGVmdCI6MCwiUmlnaHQiOjAsIkJvdHRvbSI6MH0sIkJhY2tncm91bmQiOnsiJGlkIjoiMTA3IiwiQ29sb3IiOnsiJGlkIjoiMTA4IiwiQSI6MjU1LCJSIjowLCJHIjoxMTQsIkIiOjE4OH19LCJJc1Zpc2libGUiOnRydWUsIldpZHRoIjowLjAsIkhlaWdodCI6MTYuMCwiQm9yZGVyU3R5bGUiOnsiJGlkIjoiMTA5IiwiTGluZUNvbG9yIjp7IiRpZCI6IjExMCIsIiR0eXBlIjoiTkxSRS5Db21tb24uRG9tLlNvbGlkQ29sb3JCcnVzaCwgTkxSRS5Db21tb24iLCJDb2xvciI6eyIkaWQiOiIxMTEiLCJBIjoyNTUsIlIiOjI1NSwiRyI6MCwiQiI6MH19LCJMaW5lV2VpZ2h0IjowLjAsIkxpbmVUeXBlIjowLCJQYXJlbnRTdHlsZSI6bnVsbH0sIlBhcmVudFN0eWxlIjpudWxsfSwiVGl0bGVTdHlsZSI6eyIkaWQiOiIxMTIiLCJGb250U2V0dGluZ3MiOnsiJGlkIjoiMTEzIiwiRm9udFNpemUiOjExLCJGb250TmFtZSI6IkNhbGlicmkiLCJJc0JvbGQiOnRydWUsIklzSXRhbGljIjpmYWxzZSwiSXNVbmRlcmxpbmVkIjpmYWxzZSwiUGFyZW50U3R5bGUiOm51bGx9LCJBdXRvU2l6ZSI6MCwiRm9yZWdyb3VuZCI6eyIkaWQiOiIxMTQiLCJDb2xvciI6eyIkaWQiOiIxMTU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TE2IiwiVG9wIjowLCJMZWZ0IjowLCJSaWdodCI6MCwiQm90dG9tIjowfSwiUGFkZGluZyI6eyIkaWQiOiIxMTciLCJUb3AiOjAsIkxlZnQiOjAsIlJpZ2h0IjowLCJCb3R0b20iOjB9LCJCYWNrZ3JvdW5kIjp7IiRpZCI6IjExOCIsIkNvbG9yIjp7IiRyZWYiOiIyMCJ9fSwiSXNWaXNpYmxlIjp0cnVlLCJXaWR0aCI6MC4wLCJIZWlnaHQiOjAuMCwiQm9yZGVyU3R5bGUiOm51bGwsIlBhcmVudFN0eWxlIjpudWxsfSwiRGF0ZVN0eWxlIjp7IiRpZCI6IjExOSIsIkZvbnRTZXR0aW5ncyI6eyIkaWQiOiIxMjAiLCJGb250U2l6ZSI6MTAsIkZvbnROYW1lIjoiQ2FsaWJyaSIsIklzQm9sZCI6ZmFsc2UsIklzSXRhbGljIjpmYWxzZSwiSXNVbmRlcmxpbmVkIjpmYWxzZSwiUGFyZW50U3R5bGUiOm51bGx9LCJBdXRvU2l6ZSI6MCwiRm9yZWdyb3VuZCI6eyIkaWQiOiIxMjEiLCJDb2xvciI6eyIkaWQiOiIxMjI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EyMyIsIlRvcCI6MCwiTGVmdCI6MCwiUmlnaHQiOjAsIkJvdHRvbSI6MH0sIlBhZGRpbmciOnsiJGlkIjoiMTI0IiwiVG9wIjowLCJMZWZ0IjowLCJSaWdodCI6MCwiQm90dG9tIjowfSwiQmFja2dyb3VuZCI6eyIkaWQiOiIxMjUiLCJDb2xvciI6eyIkcmVmIjoiMjAifX0sIklzVmlzaWJsZSI6dHJ1ZSwiV2lkdGgiOjAuMCwiSGVpZ2h0IjowLjAsIkJvcmRlclN0eWxlIjpudWxsLCJQYXJlbnRTdHlsZSI6bnVsbH0sIkRhdGVGb3JtYXQiOnsiJGlkIjoiMTI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NyIsIkZvcm1hdCI6MCwiSXNWaXNpYmxlIjpmYWxzZSwiTGFzdEtub3duVmlzaWJpbGl0eVN0YXRlIjpmYWxzZX0sIklzVmlzaWJsZSI6dHJ1ZSwiUGFyZW50U3R5bGUiOm51bGwsIl9leHBsaWNpdGx5U2V0Ijp7IiRpZCI6IjEyOC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HcmlkbGluZVBhbmVsU3R5bGUiOnsiJGlkIjoiMTI5IiwiR3JpZGxpbmVTdHlsZSI6eyIkaWQiOiIxMzAiLCJMaW5lQ29sb3IiOnsiJGlkIjoiMTMxIiwiJHR5cGUiOiJOTFJFLkNvbW1vbi5Eb20uU29saWRDb2xvckJydXNoLCBOTFJFLkNvbW1vbiIsIkNvbG9yIjp7IiRpZCI6IjEzMiIsIkEiOjM4LCJSIjoxNDEsIkciOjk5LCJCIjoxMTZ9fSwiTGluZVdlaWdodCI6MS4wLCJMaW5lVHlwZSI6MCwiUGFyZW50U3R5bGUiOm51bGx9LCJNYXJnaW4iOnsiJGlkIjoiMTMzIiwiVG9wIjowLCJMZWZ0IjowLCJSaWdodCI6MCwiQm90dG9tIjowfSwiUGFkZGluZyI6eyIkaWQiOiIxMzQiLCJUb3AiOjAsIkxlZnQiOjAsIlJpZ2h0IjowLCJCb3R0b20iOjB9LCJCYWNrZ3JvdW5kIjpudWxsLCJJc1Zpc2libGUiOnRydWUsIldpZHRoIjowLjAsIkhlaWdodCI6MC4wLCJCb3JkZXJTdHlsZSI6eyIkaWQiOiIxMzUiLCJMaW5lQ29sb3IiOm51bGwsIkxpbmVXZWlnaHQiOjAuMCwiTGluZVR5cGUiOjAsIlBhcmVudFN0eWxlIjpudWxsfSwiUGFyZW50U3R5bGUiOm51bGx9LCJTaG93RWxhcHNlZFRpbWVHcmFkaWVudFN0eWxlIjpmYWxzZSwiRGVmYXVsdFN3aW1sYW5lU3R5bGUiOnsiJGlkIjoiMTM2IiwiSGVhZGVyU3R5bGUiOnsiJGlkIjoiMTM3IiwiVGV4dFN0eWxlIjp7IiRpZCI6IjEzOCIsIkZvbnRTZXR0aW5ncyI6eyIkaWQiOiIxMzkiLCJGb250U2l6ZSI6MTIsIkZvbnROYW1lIjoiQ2FsaWJyaSIsIklzQm9sZCI6ZmFsc2UsIklzSXRhbGljIjpmYWxzZSwiSXNVbmRlcmxpbmVkIjpmYWxzZSwiUGFyZW50U3R5bGUiOm51bGx9LCJBdXRvU2l6ZSI6MCwiRm9yZWdyb3VuZCI6eyIkaWQiOiIxNDAiLCJDb2xvciI6eyIkaWQiOiIxNDEiLCJBIjoyNTUsIlIiOjMyLCJHIjo1NiwiQiI6MTAwfX0sIk1heFdpZHRoIjowLjAsIk1heEhlaWdodCI6MC4wLCJTbWFydEZvcmVncm91bmRJc0FjdGl2ZSI6ZmFsc2UsIkhvcml6b250YWxBbGlnbm1lbnQiOjAsIlZlcnRpY2FsQWxpZ25tZW50IjowLCJTbWFydEZvcmVncm91bmQiOm51bGwsIkJhY2tncm91bmRGaWxsVHlwZSI6MCwiTWFyZ2luIjp7IiRpZCI6IjE0MiIsIlRvcCI6MCwiTGVmdCI6MCwiUmlnaHQiOjAsIkJvdHRvbSI6MH0sIlBhZGRpbmciOnsiJGlkIjoiMTQzIiwiVG9wIjowLCJMZWZ0IjowLCJSaWdodCI6MCwiQm90dG9tIjowfSwiQmFja2dyb3VuZCI6bnVsbCwiSXNWaXNpYmxlIjpmYWxzZSwiV2lkdGgiOjAuMCwiSGVpZ2h0IjowLjAsIkJvcmRlclN0eWxlIjpudWxsLCJQYXJlbnRTdHlsZSI6bnVsbH0sIlJlY3RhbmdsZVN0eWxlIjp7IiRpZCI6IjE0NCIsIk1hcmdpbiI6eyIkaWQiOiIxNDUiLCJUb3AiOjAsIkxlZnQiOjAsIlJpZ2h0IjowLCJCb3R0b20iOjB9LCJQYWRkaW5nIjp7IiRpZCI6IjE0NiIsIlRvcCI6MCwiTGVmdCI6MCwiUmlnaHQiOjAsIkJvdHRvbSI6MH0sIkJhY2tncm91bmQiOnsiJGlkIjoiMTQ3IiwiQ29sb3IiOnsiJGlkIjoiMTQ4IiwiQSI6MTI3LCJSIjo5MSwiRyI6MTU1LCJCIjoyMTN9fSwiSXNWaXNpYmxlIjpmYWxzZSwiV2lkdGgiOjAuMCwiSGVpZ2h0IjowLjAsIkJvcmRlclN0eWxlIjp7IiRpZCI6IjE0OSIsIkxpbmVDb2xvciI6eyIkaWQiOiIxNTAiLCIkdHlwZSI6Ik5MUkUuQ29tbW9uLkRvbS5Tb2xpZENvbG9yQnJ1c2gsIE5MUkUuQ29tbW9uIiwiQ29sb3IiOnsiJGlkIjoiMTUxIiwiQSI6MjU1LCJSIjoyNTUsIkciOjAsIkIiOjB9fSwiTGluZVdlaWdodCI6MC4wLCJMaW5lVHlwZSI6MCwiUGFyZW50U3R5bGUiOm51bGx9LCJQYXJlbnRTdHlsZSI6bnVsbH0sIk1hcmdpbiI6eyIkaWQiOiIxNTIiLCJUb3AiOjAsIkxlZnQiOjAsIlJpZ2h0IjowLCJCb3R0b20iOjB9LCJQYWRkaW5nIjp7IiRpZCI6IjE1MyIsIlRvcCI6MCwiTGVmdCI6MCwiUmlnaHQiOjAsIkJvdHRvbSI6MH0sIkJhY2tncm91bmQiOm51bGwsIklzVmlzaWJsZSI6dHJ1ZSwiV2lkdGgiOjAuMCwiSGVpZ2h0IjowLjAsIkJvcmRlclN0eWxlIjpudWxsLCJQYXJlbnRTdHlsZSI6bnVsbH0sIkJhY2tncm91bmRTdHlsZSI6eyIkaWQiOiIxNTQiLCJNYXJnaW4iOnsiJGlkIjoiMTU1IiwiVG9wIjowLCJMZWZ0IjowLCJSaWdodCI6MCwiQm90dG9tIjowfSwiUGFkZGluZyI6eyIkaWQiOiIxNTYiLCJUb3AiOjAsIkxlZnQiOjAsIlJpZ2h0IjowLCJCb3R0b20iOjB9LCJCYWNrZ3JvdW5kIjp7IiRpZCI6IjE1NyIsIkNvbG9yIjp7IiRpZCI6IjE1OCIsIkEiOjM4LCJSIjo5MSwiRyI6MTU1LCJCIjoyMTN9fSwiSXNWaXNpYmxlIjp0cnVlLCJXaWR0aCI6MC4wLCJIZWlnaHQiOjAuMCwiQm9yZGVyU3R5bGUiOnsiJGlkIjoiMTU5IiwiTGluZUNvbG9yIjp7IiRpZCI6IjE2MCIsIiR0eXBlIjoiTkxSRS5Db21tb24uRG9tLlNvbGlkQ29sb3JCcnVzaCwgTkxSRS5Db21tb24iLCJDb2xvciI6eyIkaWQiOiIxNjEiLCJBIjoyNTUsIlIiOjI1NSwiRyI6MCwiQiI6MH19LCJMaW5lV2VpZ2h0IjowLjAsIkxpbmVUeXBlIjowLCJQYXJlbnRTdHlsZSI6bnVsbH0sIlBhcmVudFN0eWxlIjpudWxsfSwiSXNBYm92ZVRpbWViYW5kIjpmYWxzZSwiTWFyZ2luIjp7IiRpZCI6IjE2MiIsIlRvcCI6MCwiTGVmdCI6MCwiUmlnaHQiOjAsIkJvdHRvbSI6MH0sIlBhZGRpbmciOnsiJGlkIjoiMTYzIiwiVG9wIjowLCJMZWZ0IjowLCJSaWdodCI6MCwiQm90dG9tIjowfSwiSXNWaXNpYmxlIjp0cnVlLCJXaWR0aCI6MC4wLCJIZWlnaHQiOjAuMCwiQm9yZGVyU3R5bGUiOm51bGwsIlBhcmVudFN0eWxlIjpudWxsfX0sIlNjYWxlIjp7IiRpZCI6IjE2NCIsIlN0YXJ0RGF0ZSI6IjAwMDEtMDEtMDFUMDA6MDA6MDAiLCJFbmREYXRlIjoiMjAyMS0xMC0xN1QyMzo1OTowMCIsIkZvcm1hdCI6Ik1NTU0iLCJUeXBlIjoyLCJBdXRvRGF0ZVJhbmdlIjp0cnVlLCJXb3JraW5nRGF5cyI6MzEsIkZpc2NhbFllYXIiOnsiJGlkIjoiMTY1IiwiU3RhcnRNb250aCI6MSwiVXNlU3RhcnRpbmdZZWFyRm9yTnVtYmVyaW5nIjp0cnVlLCJTaG93RmlzY2FsWWVhckxhYmVsIjp0cnVlfSwiVG9kYXlNYXJrZXJUZXh0IjoiVG9kYXkiLCJBdXRvU2NhbGVUeXBlIjp0cnVlfSwiTWlsZXN0b25lcyI6W10sIlRhc2tzIjpbXSwiU3dpbWxhbmVzIjpbeyIkaWQiOiIxNjYiLCJJZCI6ImU1OGRlOTg1LWExZjktNGNlOC05MWE3LWQ3ZjY4MjU2YTFkOCIsIkluZGV4IjowLCJIZWFkZXJUZXh0IjoiS2V5XHJNaWxlc3RvbmVzIiwiU3R5bGUiOnsiJGlkIjoiMTY3IiwiSGVhZGVyU3R5bGUiOnsiJGlkIjoiMTY4IiwiVGV4dFN0eWxlIjp7IiRpZCI6IjE2OSIsIkZvbnRTZXR0aW5ncyI6eyIkaWQiOiIxNzAiLCJGb250U2l6ZSI6MTIsIkZvbnROYW1lIjoiTVYgQm9saSIsIklzQm9sZCI6ZmFsc2UsIklzSXRhbGljIjpmYWxzZSwiSXNVbmRlcmxpbmVkIjpmYWxzZSwiUGFyZW50U3R5bGUiOm51bGx9LCJBdXRvU2l6ZSI6MCwiRm9yZWdyb3VuZCI6eyIkaWQiOiIxNzEiLCJDb2xvciI6eyIkaWQiOiIxNzIiLCJBIjoyNTUsIlIiOjM1LCJHIjozNSwiQiI6Mzd9fSwiTWF4V2lkdGgiOjAuMCwiTWF4SGVpZ2h0IjowLjAsIlNtYXJ0Rm9yZWdyb3VuZElzQWN0aXZlIjpmYWxzZSwiSG9yaXpvbnRhbEFsaWdubWVudCI6MCwiVmVydGljYWxBbGlnbm1lbnQiOjAsIlNtYXJ0Rm9yZWdyb3VuZCI6bnVsbCwiQmFja2dyb3VuZEZpbGxUeXBlIjowLCJNYXJnaW4iOnsiJGlkIjoiMTczIiwiVG9wIjowLCJMZWZ0IjowLCJSaWdodCI6MCwiQm90dG9tIjowfSwiUGFkZGluZyI6eyIkaWQiOiIxNzQiLCJUb3AiOjAsIkxlZnQiOjAsIlJpZ2h0IjowLCJCb3R0b20iOjB9LCJCYWNrZ3JvdW5kIjp7IiRpZCI6IjE3NSIsIkNvbG9yIjp7IiRpZCI6IjE3NiIsIkEiOjI1NSwiUiI6MTEyLCJHIjoxNzMsIkIiOjcxfX0sIklzVmlzaWJsZSI6ZmFsc2UsIldpZHRoIjowLjAsIkhlaWdodCI6MC4wLCJCb3JkZXJTdHlsZSI6bnVsbCwiUGFyZW50U3R5bGUiOm51bGx9LCJSZWN0YW5nbGVTdHlsZSI6eyIkaWQiOiIxNzciLCJNYXJnaW4iOnsiJGlkIjoiMTc4IiwiVG9wIjowLCJMZWZ0IjowLCJSaWdodCI6MCwiQm90dG9tIjowfSwiUGFkZGluZyI6eyIkaWQiOiIxNzkiLCJUb3AiOjAsIkxlZnQiOjAsIlJpZ2h0IjowLCJCb3R0b20iOjB9LCJCYWNrZ3JvdW5kIjp7IiRpZCI6IjE4MCIsIkNvbG9yIjp7IiRpZCI6IjE4MSIsIkEiOjEyNywiUiI6MTY3LCJHIjoxODMsIkIiOjEzN319LCJJc1Zpc2libGUiOmZhbHNlLCJXaWR0aCI6MC4wLCJIZWlnaHQiOjAuMCwiQm9yZGVyU3R5bGUiOnsiJGlkIjoiMTgyIiwiTGluZUNvbG9yIjp7IiRpZCI6IjE4MyIsIiR0eXBlIjoiTkxSRS5Db21tb24uRG9tLlNvbGlkQ29sb3JCcnVzaCwgTkxSRS5Db21tb24iLCJDb2xvciI6eyIkaWQiOiIxODQiLCJBIjoyNTUsIlIiOjIyLCJHIjoyOCwiQiI6MzV9fSwiTGluZVdlaWdodCI6MC4wLCJMaW5lVHlwZSI6MCwiUGFyZW50U3R5bGUiOm51bGx9LCJQYXJlbnRTdHlsZSI6bnVsbH0sIk1hcmdpbiI6eyIkaWQiOiIxODUiLCJUb3AiOjAsIkxlZnQiOjAsIlJpZ2h0IjowLCJCb3R0b20iOjB9LCJQYWRkaW5nIjp7IiRpZCI6IjE4NiIsIlRvcCI6MCwiTGVmdCI6MCwiUmlnaHQiOjAsIkJvdHRvbSI6MH0sIkJhY2tncm91bmQiOm51bGwsIklzVmlzaWJsZSI6dHJ1ZSwiV2lkdGgiOjAuMCwiSGVpZ2h0IjowLjAsIkJvcmRlclN0eWxlIjpudWxsLCJQYXJlbnRTdHlsZSI6bnVsbH0sIkJhY2tncm91bmRTdHlsZSI6eyIkaWQiOiIxODciLCJNYXJnaW4iOnsiJGlkIjoiMTg4IiwiVG9wIjowLCJMZWZ0IjowLCJSaWdodCI6MCwiQm90dG9tIjowfSwiUGFkZGluZyI6eyIkaWQiOiIxODkiLCJUb3AiOjAsIkxlZnQiOjAsIlJpZ2h0IjowLCJCb3R0b20iOjB9LCJCYWNrZ3JvdW5kIjp7IiRpZCI6IjE5MCIsIkNvbG9yIjp7IiRpZCI6IjE5MSIsIkEiOjM4LCJSIjoxNTUsIkciOjExNSwiQiI6OTh9fSwiSXNWaXNpYmxlIjp0cnVlLCJXaWR0aCI6MC4wLCJIZWlnaHQiOjAuMCwiQm9yZGVyU3R5bGUiOnsiJGlkIjoiMTkyIiwiTGluZUNvbG9yIjp7IiRpZCI6IjE5MyIsIiR0eXBlIjoiTkxSRS5Db21tb24uRG9tLlNvbGlkQ29sb3JCcnVzaCwgTkxSRS5Db21tb24iLCJDb2xvciI6eyIkaWQiOiIxOTQiLCJBIjoyNTUsIlIiOjIyLCJHIjoyOCwiQiI6MzV9fSwiTGluZVdlaWdodCI6MC4wLCJMaW5lVHlwZSI6MCwiUGFyZW50U3R5bGUiOm51bGx9LCJQYXJlbnRTdHlsZSI6bnVsbH0sIklzQWJvdmVUaW1lYmFuZCI6ZmFsc2UsIk1hcmdpbiI6eyIkaWQiOiIxOTUiLCJUb3AiOjAsIkxlZnQiOjAsIlJpZ2h0IjowLCJCb3R0b20iOjB9LCJQYWRkaW5nIjp7IiRpZCI6IjE5NiIsIlRvcCI6MCwiTGVmdCI6MCwiUmlnaHQiOjAsIkJvdHRvbSI6MH0sIklzVmlzaWJsZSI6dHJ1ZSwiV2lkdGgiOjAuMCwiSGVpZ2h0IjowLjAsIkJvcmRlclN0eWxlIjpudWxsLCJQYXJlbnRTdHlsZSI6bnVsbH0sIlRhc2tzIjpbeyIkaWQiOiIxOTciLCJfYXR0YWNoZWRNaWxlc3RvbmVzIjpbXSwiVGFza0RlZmluaXRpb24iOnsiJGlkIjoiMTk4IiwiR3JvdXBOYW1lIjoiZDY1ZGEzYTQtNDIzMi00MzY5LTkzZjctNzE0MGY2N2VkYjk5IiwiU3RhcnREYXRlIjoiMjAyMS0wNi0wM1QwMDowMDowMFoiLCJFbmREYXRlIjoiMjAyMS0wNy0xNVQyMzo1OTowMFoiLCJQZXJjZW50YWdlQ29tcGxldGUiOm51bGwsIlN0eWxlIjp7IiRpZCI6IjE5OSIsIlNoYXBlIjoyLCJTaGFwZVRoaWNrbmVzcyI6MSwiRHVyYXRpb25Gb3JtYXQiOjAsIkluY2x1ZGVOb25Xb3JraW5nRGF5c0luRHVyYXRpb24iOmZhbHNlLCJQZXJjZW50YWdlQ29tcGxldGVTdHlsZSI6eyIkaWQiOiIyMDAiLCJGb250U2V0dGluZ3MiOnsiJGlkIjoiMjAx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pZCI6IjIwMiIsIlRvcCI6MCwiTGVmdCI6MCwiUmlnaHQiOjAsIkJvdHRvbSI6MH0sIlBhZGRpbmciOnsiJGlkIjoiMjAzIiwiVG9wIjowLCJMZWZ0IjowLCJSaWdodCI6MCwiQm90dG9tIjowfSwiQmFja2dyb3VuZCI6eyIkcmVmIjoiOTAifSwiSXNWaXNpYmxlIjp0cnVlLCJXaWR0aCI6MC4wLCJIZWlnaHQiOjAuMCwiQm9yZGVyU3R5bGUiOnsiJGlkIjoiMjA0IiwiTGluZUNvbG9yIjpudWxsLCJMaW5lV2VpZ2h0IjowLjAsIkxpbmVUeXBlIjowLCJQYXJlbnRTdHlsZSI6bnVsbH0sIlBhcmVudFN0eWxlIjpudWxsfSwiRHVyYXRpb25TdHlsZSI6eyIkaWQiOiIyMDUiLCJGb250U2V0dGluZ3MiOnsiJGlkIjoiMjA2IiwiRm9udFNpemUiOjEwLCJGb250TmFtZSI6IkNhbGlicmkiLCJJc0JvbGQiOmZhbHNlLCJJc0l0YWxpYyI6ZmFsc2UsIklzVW5kZXJsaW5lZCI6ZmFsc2UsIlBhcmVudFN0eWxlIjpudWxsfSwiQXV0b1NpemUiOjAsIkZvcmVncm91bmQiOnsiJGlkIjoiMjA3IiwiQ29sb3IiOnsiJHJlZiI6Ijk0In19LCJNYXhXaWR0aCI6MjAwLjAsIk1heEhlaWdodCI6IkluZmluaXR5IiwiU21hcnRGb3JlZ3JvdW5kSXNBY3RpdmUiOmZhbHNlLCJIb3Jpem9udGFsQWxpZ25tZW50IjowLCJWZXJ0aWNhbEFsaWdubWVudCI6MCwiU21hcnRGb3JlZ3JvdW5kIjpudWxsLCJCYWNrZ3JvdW5kRmlsbFR5cGUiOjAsIk1hcmdpbiI6eyIkaWQiOiIyMDgiLCJUb3AiOjAsIkxlZnQiOjAsIlJpZ2h0IjowLCJCb3R0b20iOjB9LCJQYWRkaW5nIjp7IiRpZCI6IjIwOSIsIlRvcCI6MCwiTGVmdCI6MCwiUmlnaHQiOjAsIkJvdHRvbSI6MH0sIkJhY2tncm91bmQiOnsiJHJlZiI6Ijk3In0sIklzVmlzaWJsZSI6dHJ1ZSwiV2lkdGgiOjAuMCwiSGVpZ2h0IjowLjAsIkJvcmRlclN0eWxlIjp7IiRpZCI6IjIxMCIsIkxpbmVDb2xvciI6bnVsbCwiTGluZVdlaWdodCI6MC4wLCJMaW5lVHlwZSI6MCwiUGFyZW50U3R5bGUiOm51bGx9LCJQYXJlbnRTdHlsZSI6bnVsbH0sIkhvcml6b250YWxDb25uZWN0b3JTdHlsZSI6eyIkaWQiOiIyMTEiLCJMaW5lQ29sb3IiOnsiJHJlZiI6Ijk5In0sIkxpbmVXZWlnaHQiOjEuMCwiTGluZVR5cGUiOjAsIlBhcmVudFN0eWxlIjpudWxsfSwiVmVydGljYWxDb25uZWN0b3JTdHlsZSI6eyIkaWQiOiIyMTIiLCJMaW5lQ29sb3IiOnsiJHJlZiI6IjEwMi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IxMyIsIk1hcmdpbiI6eyIkaWQiOiIyMTQiLCJUb3AiOjAsIkxlZnQiOjQsIlJpZ2h0Ijo0LCJCb3R0b20iOjB9LCJQYWRkaW5nIjp7IiRpZCI6IjIxNSIsIlRvcCI6MCwiTGVmdCI6MCwiUmlnaHQiOjAsIkJvdHRvbSI6MH0sIkJhY2tncm91bmQiOnsiJGlkIjoiMjE2IiwiQ29sb3IiOnsiJGlkIjoiMjE3IiwiQSI6MjU1LCJSIjoxMjksIkciOjE0OSwiQiI6OTF9fSwiSXNWaXNpYmxlIjp0cnVlLCJXaWR0aCI6MC4wLCJIZWlnaHQiOjE2LjExMzMzMzMzMzMzMzM0NCwiQm9yZGVyU3R5bGUiOnsiJGlkIjoiMjE4IiwiTGluZUNvbG9yIjp7IiRpZCI6IjIxOSIsIiR0eXBlIjoiTkxSRS5Db21tb24uRG9tLlNvbGlkQ29sb3JCcnVzaCwgTkxSRS5Db21tb24iLCJDb2xvciI6eyIkaWQiOiIyMjAiLCJBIjoyNTUsIlIiOjI1NSwiRyI6MCwiQiI6MH19LCJMaW5lV2VpZ2h0IjowLjAsIkxpbmVUeXBlIjowLCJQYXJlbnRTdHlsZSI6bnVsbH0sIlBhcmVudFN0eWxlIjpudWxsfSwiVGl0bGVTdHlsZSI6eyIkaWQiOiIyMjEiLCJGb250U2V0dGluZ3MiOnsiJGlkIjoiMjIyIiwiRm9udFNpemUiOjEwLCJGb250TmFtZSI6Ik1WIEJvbGkiLCJJc0JvbGQiOmZhbHNlLCJJc0l0YWxpYyI6ZmFsc2UsIklzVW5kZXJsaW5lZCI6ZmFsc2UsIlBhcmVudFN0eWxlIjpudWxsfSwiQXV0b1NpemUiOjIsIkZvcmVncm91bmQiOnsiJGlkIjoiMjIzIiwiQ29sb3IiOnsiJGlkIjoiMjI0IiwiQSI6MjU1LCJSIjoyNTUsIkciOjI1NSwiQiI6MjU1fX0sIk1heFdpZHRoIjo3Mi4yOTY2NjY2NjY2NjY2NjcsIk1heEhlaWdodCI6IkluZmluaXR5IiwiU21hcnRGb3JlZ3JvdW5kSXNBY3RpdmUiOmZhbHNlLCJIb3Jpem9udGFsQWxpZ25tZW50IjoxLCJWZXJ0aWNhbEFsaWdubWVudCI6MCwiU21hcnRGb3JlZ3JvdW5kIjpudWxsLCJCYWNrZ3JvdW5kRmlsbFR5cGUiOjAsIk1hcmdpbiI6eyIkaWQiOiIyMjUiLCJUb3AiOjAsIkxlZnQiOjAsIlJpZ2h0IjowLCJCb3R0b20iOjB9LCJQYWRkaW5nIjp7IiRpZCI6IjIyNiIsIlRvcCI6MCwiTGVmdCI6MCwiUmlnaHQiOjAsIkJvdHRvbSI6MH0sIkJhY2tncm91bmQiOnsiJGlkIjoiMjI3IiwiQ29sb3IiOnsiJGlkIjoiMjI4IiwiQSI6MCwiUiI6MjU1LCJHIjoyNTUsIkIiOjI1NX19LCJJc1Zpc2libGUiOnRydWUsIldpZHRoIjowLjAsIkhlaWdodCI6MC4wLCJCb3JkZXJTdHlsZSI6eyIkaWQiOiIyMjkiLCJMaW5lQ29sb3IiOm51bGwsIkxpbmVXZWlnaHQiOjAuMCwiTGluZVR5cGUiOjAsIlBhcmVudFN0eWxlIjpudWxsfSwiUGFyZW50U3R5bGUiOm51bGx9LCJEYXRlU3R5bGUiOnsiJGlkIjoiMjMwIiwiRm9udFNldHRpbmdzIjp7IiRpZCI6IjIzMSIsIkZvbnRTaXplIjoxMCwiRm9udE5hbWUiOiJDYWxpYnJpIiwiSXNCb2xkIjpmYWxzZSwiSXNJdGFsaWMiOmZhbHNlLCJJc1VuZGVybGluZWQiOmZhbHNlLCJQYXJlbnRTdHlsZSI6bnVsbH0sIkF1dG9TaXplIjowLCJGb3JlZ3JvdW5kIjp7IiRyZWYiOiIxMjEifSwiTWF4V2lkdGgiOjIwMC4wLCJNYXhIZWlnaHQiOiJJbmZpbml0eSIsIlNtYXJ0Rm9yZWdyb3VuZElzQWN0aXZlIjpmYWxzZSwiSG9yaXpvbnRhbEFsaWdubWVudCI6MiwiVmVydGljYWxBbGlnbm1lbnQiOjAsIlNtYXJ0Rm9yZWdyb3VuZCI6bnVsbCwiQmFja2dyb3VuZEZpbGxUeXBlIjowLCJNYXJnaW4iOnsiJGlkIjoiMjMyIiwiVG9wIjowLCJMZWZ0IjowLCJSaWdodCI6MCwiQm90dG9tIjowfSwiUGFkZGluZyI6eyIkaWQiOiIyMzMiLCJUb3AiOjAsIkxlZnQiOjAsIlJpZ2h0IjowLCJCb3R0b20iOjB9LCJCYWNrZ3JvdW5kIjp7IiRyZWYiOiIxMjUifSwiSXNWaXNpYmxlIjp0cnVlLCJXaWR0aCI6MC4wLCJIZWlnaHQiOjAuMCwiQm9yZGVyU3R5bGUiOnsiJGlkIjoiMjM0IiwiTGluZUNvbG9yIjpudWxsLCJMaW5lV2VpZ2h0IjowLjAsIkxpbmVUeXBlIjowLCJQYXJlbnRTdHlsZSI6bnVsbH0sIlBhcmVudFN0eWxlIjpudWxsfSwiRGF0ZUZvcm1hdCI6eyIkaWQiOiIyMz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jM2IiwiRm9ybWF0IjowLCJJc1Zpc2libGUiOmZhbHNlLCJMYXN0S25vd25WaXNpYmlsaXR5U3RhdGUiOmZhbHNlfSwiSXNWaXNpYmxlIjp0cnVlLCJQYXJlbnRTdHlsZSI6bnVsbH0sIkluZGV4IjozLCJTbWFydER1cmF0aW9uQWN0aXZhdGVkIjpmYWxzZSwiRGF0ZUZvcm1hdCI6eyIkcmVmIjoiMjM1In0sIldlZWtOdW1iZXJpbmciOnsiJGlkIjoiMjM3IiwiRm9ybWF0IjowLCJJc1Zpc2libGUiOmZhbHNlLCJMYXN0S25vd25WaXNpYmlsaXR5U3RhdGUiOmZhbHNlfSwiSWQiOiI0MDdiMGIxNi0xOWFhLTRhY2UtODFkZC00OGYzMTZiOTk2ZDAiLCJJbXBvcnRJZCI6bnVsbCwiVGl0bGUiOiJJbXBhY3QgQW5hbHlzaXMiLCJOb3RlIjpudWxsLCJIeXBlcmxpbmsiOnsiJGlkIjoiMjM4IiwiQWRkcmVzcyI6IiIsIlN1YkFkZHJlc3MiOiIifSwiSXNDaGFuZ2VkIjpmYWxzZSwiSXNOZXciOmZhbHNlfX0seyIkaWQiOiIyMzkiLCJfYXR0YWNoZWRNaWxlc3RvbmVzIjpbXSwiVGFza0RlZmluaXRpb24iOnsiJGlkIjoiMjQwIiwiR3JvdXBOYW1lIjoiMjliMTk4NWUtNDk0YS00OTQzLTljNjItMzk1YzJmN2QzZmFlIiwiU3RhcnREYXRlIjoiMjAyMS0wNi0wM1QwMDowMDowMFoiLCJFbmREYXRlIjoiMjAyMS0wNi0yNFQxOTowNjowMFoiLCJQZXJjZW50YWdlQ29tcGxldGUiOm51bGwsIlN0eWxlIjp7IiRpZCI6IjI0MSIsIlNoYXBlIjoyLCJTaGFwZVRoaWNrbmVzcyI6MCwiRHVyYXRpb25Gb3JtYXQiOjAsIkluY2x1ZGVOb25Xb3JraW5nRGF5c0luRHVyYXRpb24iOmZhbHNlLCJQZXJjZW50YWdlQ29tcGxldGVTdHlsZSI6eyIkaWQiOiIyNDIiLCJGb250U2V0dGluZ3MiOnsiJGlkIjoiMjQz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pZCI6IjI0NCIsIlRvcCI6MCwiTGVmdCI6MCwiUmlnaHQiOjAsIkJvdHRvbSI6MH0sIlBhZGRpbmciOnsiJGlkIjoiMjQ1IiwiVG9wIjowLCJMZWZ0IjowLCJSaWdodCI6MCwiQm90dG9tIjowfSwiQmFja2dyb3VuZCI6eyIkcmVmIjoiOTAifSwiSXNWaXNpYmxlIjp0cnVlLCJXaWR0aCI6MC4wLCJIZWlnaHQiOjAuMCwiQm9yZGVyU3R5bGUiOnsiJGlkIjoiMjQ2IiwiTGluZUNvbG9yIjpudWxsLCJMaW5lV2VpZ2h0IjowLjAsIkxpbmVUeXBlIjowLCJQYXJlbnRTdHlsZSI6bnVsbH0sIlBhcmVudFN0eWxlIjpudWxsfSwiRHVyYXRpb25TdHlsZSI6eyIkaWQiOiIyNDciLCJGb250U2V0dGluZ3MiOnsiJGlkIjoiMjQ4IiwiRm9udFNpemUiOjEwLCJGb250TmFtZSI6IkNhbGlicmkiLCJJc0JvbGQiOmZhbHNlLCJJc0l0YWxpYyI6ZmFsc2UsIklzVW5kZXJsaW5lZCI6ZmFsc2UsIlBhcmVudFN0eWxlIjpudWxsfSwiQXV0b1NpemUiOjAsIkZvcmVncm91bmQiOnsiJGlkIjoiMjQ5IiwiQ29sb3IiOnsiJHJlZiI6Ijk0In19LCJNYXhXaWR0aCI6MjAwLjAsIk1heEhlaWdodCI6IkluZmluaXR5IiwiU21hcnRGb3JlZ3JvdW5kSXNBY3RpdmUiOmZhbHNlLCJIb3Jpem9udGFsQWxpZ25tZW50IjowLCJWZXJ0aWNhbEFsaWdubWVudCI6MCwiU21hcnRGb3JlZ3JvdW5kIjpudWxsLCJCYWNrZ3JvdW5kRmlsbFR5cGUiOjAsIk1hcmdpbiI6eyIkaWQiOiIyNTAiLCJUb3AiOjAsIkxlZnQiOjAsIlJpZ2h0IjowLCJCb3R0b20iOjB9LCJQYWRkaW5nIjp7IiRpZCI6IjI1MSIsIlRvcCI6MCwiTGVmdCI6MCwiUmlnaHQiOjAsIkJvdHRvbSI6MH0sIkJhY2tncm91bmQiOnsiJHJlZiI6Ijk3In0sIklzVmlzaWJsZSI6dHJ1ZSwiV2lkdGgiOjAuMCwiSGVpZ2h0IjowLjAsIkJvcmRlclN0eWxlIjp7IiRpZCI6IjI1MiIsIkxpbmVDb2xvciI6bnVsbCwiTGluZVdlaWdodCI6MC4wLCJMaW5lVHlwZSI6MCwiUGFyZW50U3R5bGUiOm51bGx9LCJQYXJlbnRTdHlsZSI6bnVsbH0sIkhvcml6b250YWxDb25uZWN0b3JTdHlsZSI6eyIkaWQiOiIyNTMiLCJMaW5lQ29sb3IiOnsiJHJlZiI6Ijk5In0sIkxpbmVXZWlnaHQiOjEuMCwiTGluZVR5cGUiOjAsIlBhcmVudFN0eWxlIjpudWxsfSwiVmVydGljYWxDb25uZWN0b3JTdHlsZSI6eyIkaWQiOiIyNTQiLCJMaW5lQ29sb3IiOnsiJHJlZiI6IjEwMi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I1NSIsIk1hcmdpbiI6eyIkaWQiOiIyNTYiLCJUb3AiOjAsIkxlZnQiOjQsIlJpZ2h0Ijo0LCJCb3R0b20iOjB9LCJQYWRkaW5nIjp7IiRpZCI6IjI1NyIsIlRvcCI6MCwiTGVmdCI6MCwiUmlnaHQiOjAsIkJvdHRvbSI6MH0sIkJhY2tncm91bmQiOnsiJGlkIjoiMjU4IiwiQ29sb3IiOnsiJGlkIjoiMjU5IiwiQSI6MjU1LCJSIjoxMjksIkciOjE0OSwiQiI6OTF9fSwiSXNWaXNpYmxlIjp0cnVlLCJXaWR0aCI6MC4wLCJIZWlnaHQiOjE2LjExMzMzMzMzMzMzMzM0NCwiQm9yZGVyU3R5bGUiOnsiJGlkIjoiMjYwIiwiTGluZUNvbG9yIjp7IiRyZWYiOiIyMTkifSwiTGluZVdlaWdodCI6MC4wLCJMaW5lVHlwZSI6MCwiUGFyZW50U3R5bGUiOm51bGx9LCJQYXJlbnRTdHlsZSI6bnVsbH0sIlRpdGxlU3R5bGUiOnsiJGlkIjoiMjYxIiwiRm9udFNldHRpbmdzIjp7IiRpZCI6IjI2MiIsIkZvbnRTaXplIjoxMCwiRm9udE5hbWUiOiJNViBCb2xpIiwiSXNCb2xkIjpmYWxzZSwiSXNJdGFsaWMiOmZhbHNlLCJJc1VuZGVybGluZWQiOmZhbHNlLCJQYXJlbnRTdHlsZSI6bnVsbH0sIkF1dG9TaXplIjoyLCJGb3JlZ3JvdW5kIjp7IiRpZCI6IjI2MyIsIkNvbG9yIjp7IiRpZCI6IjI2NCIsIkEiOjI1NSwiUiI6MjU1LCJHIjoyNTUsIkIiOjI1NX19LCJNYXhXaWR0aCI6OTguODczMzMzMzMzMzMzMzM1LCJNYXhIZWlnaHQiOiJJbmZpbml0eSIsIlNtYXJ0Rm9yZWdyb3VuZElzQWN0aXZlIjpmYWxzZSwiSG9yaXpvbnRhbEFsaWdubWVudCI6MSwiVmVydGljYWxBbGlnbm1lbnQiOjAsIlNtYXJ0Rm9yZWdyb3VuZCI6bnVsbCwiQmFja2dyb3VuZEZpbGxUeXBlIjowLCJNYXJnaW4iOnsiJGlkIjoiMjY1IiwiVG9wIjowLCJMZWZ0IjowLCJSaWdodCI6MCwiQm90dG9tIjowfSwiUGFkZGluZyI6eyIkaWQiOiIyNjYiLCJUb3AiOjAsIkxlZnQiOjAsIlJpZ2h0IjowLCJCb3R0b20iOjB9LCJCYWNrZ3JvdW5kIjp7IiRpZCI6IjI2NyIsIkNvbG9yIjp7IiRpZCI6IjI2OCIsIkEiOjAsIlIiOjI1NSwiRyI6MjU1LCJCIjoyNTV9fSwiSXNWaXNpYmxlIjp0cnVlLCJXaWR0aCI6MC4wLCJIZWlnaHQiOjAuMCwiQm9yZGVyU3R5bGUiOnsiJGlkIjoiMjY5IiwiTGluZUNvbG9yIjpudWxsLCJMaW5lV2VpZ2h0IjowLjAsIkxpbmVUeXBlIjowLCJQYXJlbnRTdHlsZSI6bnVsbH0sIlBhcmVudFN0eWxlIjpudWxsfSwiRGF0ZVN0eWxlIjp7IiRpZCI6IjI3MCIsIkZvbnRTZXR0aW5ncyI6eyIkaWQiOiIyNzEiLCJGb250U2l6ZSI6MTAsIkZvbnROYW1lIjoiQ2FsaWJyaSIsIklzQm9sZCI6ZmFsc2UsIklzSXRhbGljIjpmYWxzZSwiSXNVbmRlcmxpbmVkIjpmYWxzZSwiUGFyZW50U3R5bGUiOm51bGx9LCJBdXRvU2l6ZSI6MCwiRm9yZWdyb3VuZCI6eyIkcmVmIjoiMTIxIn0sIk1heFdpZHRoIjoyMDAuMCwiTWF4SGVpZ2h0IjoiSW5maW5pdHkiLCJTbWFydEZvcmVncm91bmRJc0FjdGl2ZSI6ZmFsc2UsIkhvcml6b250YWxBbGlnbm1lbnQiOjIsIlZlcnRpY2FsQWxpZ25tZW50IjowLCJTbWFydEZvcmVncm91bmQiOm51bGwsIkJhY2tncm91bmRGaWxsVHlwZSI6MCwiTWFyZ2luIjp7IiRpZCI6IjI3MiIsIlRvcCI6MCwiTGVmdCI6MCwiUmlnaHQiOjAsIkJvdHRvbSI6MH0sIlBhZGRpbmciOnsiJGlkIjoiMjczIiwiVG9wIjowLCJMZWZ0IjowLCJSaWdodCI6MCwiQm90dG9tIjowfSwiQmFja2dyb3VuZCI6eyIkcmVmIjoiMTI1In0sIklzVmlzaWJsZSI6dHJ1ZSwiV2lkdGgiOjAuMCwiSGVpZ2h0IjowLjAsIkJvcmRlclN0eWxlIjp7IiRpZCI6IjI3NCIsIkxpbmVDb2xvciI6bnVsbCwiTGluZVdlaWdodCI6MC4wLCJMaW5lVHlwZSI6MCwiUGFyZW50U3R5bGUiOm51bGx9LCJQYXJlbnRTdHlsZSI6bnVsbH0sIkRhdGVGb3JtYXQiOnsiJGlkIjoiMjc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3NiIsIkZvcm1hdCI6MCwiSXNWaXNpYmxlIjpmYWxzZSwiTGFzdEtub3duVmlzaWJpbGl0eVN0YXRlIjpmYWxzZX0sIklzVmlzaWJsZSI6dHJ1ZSwiUGFyZW50U3R5bGUiOm51bGx9LCJJbmRleCI6OCwiU21hcnREdXJhdGlvbkFjdGl2YXRlZCI6ZmFsc2UsIkRhdGVGb3JtYXQiOnsiJHJlZiI6IjI3NSJ9LCJXZWVrTnVtYmVyaW5nIjp7IiRpZCI6IjI3NyIsIkZvcm1hdCI6MCwiSXNWaXNpYmxlIjpmYWxzZSwiTGFzdEtub3duVmlzaWJpbGl0eVN0YXRlIjpmYWxzZX0sIklkIjoiY2JmYmJjNTYtY2MwZC00YmNlLThlYmUtOTEyMjNmZTJhZDgwIiwiSW1wb3J0SWQiOm51bGwsIlRpdGxlIjoiSWRlbnRpZnkgU3Rha2Vob2xkZXJzIiwiTm90ZSI6bnVsbCwiSHlwZXJsaW5rIjp7IiRpZCI6IjI3OCIsIkFkZHJlc3MiOiIiLCJTdWJBZGRyZXNzIjoiIn0sIklzQ2hhbmdlZCI6ZmFsc2UsIklzTmV3IjpmYWxzZX19XSwiTWlsZXN0b25lcyI6W3siJGlkIjoiMjc5IiwiSWQiOiIyY2M3OWRmYi0zMjAwLTRhODgtYTRkZi0zNTA3MjI2YjYzNTciLCJJbmRleCI6MSwiR3JvdXBJZCI6ImQ2NWRhM2E0LTQyMzItNDM2OS05M2Y3LTcxNDBmNjdlZGI5OSIsIlRpdGxlIjoiTWlncmF0aW9uIFBsYW4iLCJEYXRlVGltZSI6IjIwMjEtMDktMTNUMjM6NTk6MDAiLCJQZXJjZW50YWdlQ29tcGxldGUiOm51bGwsIk5vdGUiOm51bGwsIlN0eWxlIjp7IiRpZCI6IjI4MCIsIlRpdGxlUG9zaXRpb24iOiJSaWdodCIsIkRhdGVQb3NpdGlvbiI6IkxlZnQiLCJTaGFwZVR5cGUiOjE0LCJTaGFwZVNpemUiOjEsIlNoYXBlU3R5bGUiOnsiJGlkIjoiMjgxIiwiTWFyZ2luIjp7IiRpZCI6IjI4MiIsIlRvcCI6MCwiTGVmdCI6MCwiUmlnaHQiOjAsIkJvdHRvbSI6MH0sIlBhZGRpbmciOnsiJGlkIjoiMjgzIiwiVG9wIjowLCJMZWZ0IjowLCJSaWdodCI6MCwiQm90dG9tIjowfSwiQmFja2dyb3VuZCI6eyIkaWQiOiIyODQiLCJDb2xvciI6eyIkaWQiOiIyODUiLCJBIjoyNTUsIlIiOjEyOSwiRyI6MTQ5LCJCIjo5MX19LCJJc1Zpc2libGUiOnRydWUsIldpZHRoIjoxOC4wLCJIZWlnaHQiOjIwLjAsIkJvcmRlclN0eWxlIjp7IiRpZCI6IjI4NiIsIkxpbmVDb2xvciI6bnVsbCwiTGluZVdlaWdodCI6MC4wLCJMaW5lVHlwZSI6MCwiUGFyZW50U3R5bGUiOm51bGx9LCJQYXJlbnRTdHlsZSI6bnVsbH0sIlRpdGxlU3R5bGUiOnsiJGlkIjoiMjg3IiwiRm9udFNldHRpbmdzIjp7IiRpZCI6IjI4OCIsIkZvbnRTaXplIjoxMSwiRm9udE5hbWUiOiJNViBCb2xpIiwiSXNCb2xkIjpmYWxzZSwiSXNJdGFsaWMiOmZhbHNlLCJJc1VuZGVybGluZWQiOmZhbHNlLCJQYXJlbnRTdHlsZSI6bnVsbH0sIkF1dG9TaXplIjoyLCJGb3JlZ3JvdW5kIjp7IiRpZCI6IjI4OSIsIkNvbG9yIjp7IiRpZCI6IjI5MCIsIkEiOjI1NSwiUiI6MCwiRyI6MCwiQiI6MH19LCJNYXhXaWR0aCI6OTcuNTI1OTAxNzk0NDMzNiwiTWF4SGVpZ2h0IjoiSW5maW5pdHkiLCJTbWFydEZvcmVncm91bmRJc0FjdGl2ZSI6ZmFsc2UsIkhvcml6b250YWxBbGlnbm1lbnQiOjAsIlZlcnRpY2FsQWxpZ25tZW50IjowLCJTbWFydEZvcmVncm91bmQiOm51bGwsIkJhY2tncm91bmRGaWxsVHlwZSI6MCwiTWFyZ2luIjp7IiRpZCI6IjI5MSIsIlRvcCI6MCwiTGVmdCI6MCwiUmlnaHQiOjAsIkJvdHRvbSI6MH0sIlBhZGRpbmciOnsiJGlkIjoiMjkyIiwiVG9wIjowLCJMZWZ0IjowLCJSaWdodCI6MCwiQm90dG9tIjowfSwiQmFja2dyb3VuZCI6eyIkaWQiOiIyOTMiLCJDb2xvciI6eyIkaWQiOiIyOTQiLCJBIjowLCJSIjoyNTUsIkciOjI1NSwiQiI6MjU1fX0sIklzVmlzaWJsZSI6dHJ1ZSwiV2lkdGgiOjAuMCwiSGVpZ2h0IjowLjAsIkJvcmRlclN0eWxlIjpudWxsLCJQYXJlbnRTdHlsZSI6bnVsbH0sIkRhdGVTdHlsZSI6eyIkaWQiOiIyOTUiLCJGb250U2V0dGluZ3MiOnsiJGlkIjoiMjk2IiwiRm9udFNpemUiOjEwLCJGb250TmFtZSI6IkNhbGlicmkiLCJJc0JvbGQiOmZhbHNlLCJJc0l0YWxpYyI6ZmFsc2UsIklzVW5kZXJsaW5lZCI6ZmFsc2UsIlBhcmVudFN0eWxlIjpudWxsfSwiQXV0b1NpemUiOjAsIkZvcmVncm91bmQiOnsiJGlkIjoiMjk3IiwiQ29sb3IiOnsiJGlkIjoiMjk4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yOTkiLCJUb3AiOjAsIkxlZnQiOjAsIlJpZ2h0IjowLCJCb3R0b20iOjB9LCJQYWRkaW5nIjp7IiRpZCI6IjMwMCIsIlRvcCI6MCwiTGVmdCI6MCwiUmlnaHQiOjAsIkJvdHRvbSI6MH0sIkJhY2tncm91bmQiOnsiJGlkIjoiMzAxIiwiQ29sb3IiOnsiJGlkIjoiMzAyIiwiQSI6MCwiUiI6MjU1LCJHIjoyNTUsIkIiOjI1NX19LCJJc1Zpc2libGUiOmZhbHNlLCJXaWR0aCI6MC4wLCJIZWlnaHQiOjAuMCwiQm9yZGVyU3R5bGUiOm51bGwsIlBhcmVudFN0eWxlIjpudWxsfSwiRGF0ZUZvcm1hdCI6eyIkaWQiOiIzMD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0IiwiRm9ybWF0IjowLCJJc1Zpc2libGUiOmZhbHNlLCJMYXN0S25vd25WaXNpYmlsaXR5U3RhdGUiOmZhbHNlfSwiSXNWaXNpYmxlIjp0cnVlLCJQYXJlbnRTdHlsZSI6bnVsbH0sIkh5cGVybGluayI6eyIkaWQiOiIzMDUiLCJBZGRyZXNzIjoiIiwiU3ViQWRkcmVzcyI6IiJ9LCJJbXBvcnRJZCI6bnVsbH0seyIkaWQiOiIzMDYiLCJJZCI6IjQ1MDU0YTNjLTM4ZTUtNDkxNC1iMDljLWFlMzljYTE4ZTk0ZSIsIkluZGV4IjoyLCJHcm91cElkIjoiZDY1ZGEzYTQtNDIzMi00MzY5LTkzZjctNzE0MGY2N2VkYjk5IiwiVGl0bGUiOiJNaWdyYXRpb24gUGxhbiIsIkRhdGVUaW1lIjoiMjAyMS0wNy0xN1QyMzo1OTowMCIsIlBlcmNlbnRhZ2VDb21wbGV0ZSI6bnVsbCwiTm90ZSI6bnVsbCwiU3R5bGUiOnsiJGlkIjoiMzA3IiwiVGl0bGVQb3NpdGlvbiI6IlJpZ2h0IiwiRGF0ZVBvc2l0aW9uIjoiTGVmdCIsIlNoYXBlVHlwZSI6MTMsIlNoYXBlU2l6ZSI6MSwiU2hhcGVTdHlsZSI6eyIkaWQiOiIzMDgiLCJNYXJnaW4iOnsiJHJlZiI6IjYwIn0sIlBhZGRpbmciOnsiJHJlZiI6IjYxIn0sIkJhY2tncm91bmQiOnsiJGlkIjoiMzA5IiwiQ29sb3IiOnsiJGlkIjoiMzEwIiwiQSI6MjU1LCJSIjoxMjksIkciOjE0OSwiQiI6OTF9fSwiSXNWaXNpYmxlIjp0cnVlLCJXaWR0aCI6MTguMCwiSGVpZ2h0IjoyMC4wLCJCb3JkZXJTdHlsZSI6eyIkaWQiOiIzMTEiLCJMaW5lQ29sb3IiOm51bGwsIkxpbmVXZWlnaHQiOjAuMCwiTGluZVR5cGUiOjAsIlBhcmVudFN0eWxlIjpudWxsfSwiUGFyZW50U3R5bGUiOm51bGx9LCJUaXRsZVN0eWxlIjp7IiRpZCI6IjMxMiIsIkZvbnRTZXR0aW5ncyI6eyIkaWQiOiIzMTMiLCJGb250U2l6ZSI6MTEsIkZvbnROYW1lIjoiQ2FsaWJyaSIsIklzQm9sZCI6dHJ1ZSwiSXNJdGFsaWMiOmZhbHNlLCJJc1VuZGVybGluZWQiOmZhbHNlLCJQYXJlbnRTdHlsZSI6bnVsbH0sIkF1dG9TaXplIjowLCJGb3JlZ3JvdW5kIjp7IiRpZCI6IjMxNCIsIkNvbG9yIjp7IiRpZCI6IjMxNSIsIkEiOjI1NSwiUiI6MCwiRyI6MCwiQiI6MH19LCJNYXhXaWR0aCI6MjAwLjAsIk1heEhlaWdodCI6IkluZmluaXR5IiwiU21hcnRGb3JlZ3JvdW5kSXNBY3RpdmUiOmZhbHNlLCJIb3Jpem9udGFsQWxpZ25tZW50IjowLCJWZXJ0aWNhbEFsaWdubWVudCI6MCwiU21hcnRGb3JlZ3JvdW5kIjpudWxsLCJCYWNrZ3JvdW5kRmlsbFR5cGUiOjAsIk1hcmdpbiI6eyIkcmVmIjoiNzEifSwiUGFkZGluZyI6eyIkcmVmIjoiNzIifSwiQmFja2dyb3VuZCI6eyIkaWQiOiIzMTYiLCJDb2xvciI6eyIkaWQiOiIzMTciLCJBIjowLCJSIjoyNTUsIkciOjI1NSwiQiI6MjU1fX0sIklzVmlzaWJsZSI6ZmFsc2UsIldpZHRoIjowLjAsIkhlaWdodCI6MC4wLCJCb3JkZXJTdHlsZSI6bnVsbCwiUGFyZW50U3R5bGUiOm51bGx9LCJEYXRlU3R5bGUiOnsiJGlkIjoiMzE4IiwiRm9udFNldHRpbmdzIjp7IiRpZCI6IjMxOSIsIkZvbnRTaXplIjoxMCwiRm9udE5hbWUiOiJDYWxpYnJpIiwiSXNCb2xkIjpmYWxzZSwiSXNJdGFsaWMiOmZhbHNlLCJJc1VuZGVybGluZWQiOmZhbHNlLCJQYXJlbnRTdHlsZSI6bnVsbH0sIkF1dG9TaXplIjowLCJGb3JlZ3JvdW5kIjp7IiRpZCI6IjMyMCIsIkNvbG9yIjp7IiRpZCI6IjMyM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GlkIjoiMzIyIiwiQ29sb3IiOnsiJGlkIjoiMzIzIiwiQSI6MCwiUiI6MjU1LCJHIjoyNTUsIkIiOjI1NX19LCJJc1Zpc2libGUiOmZhbHNlLCJXaWR0aCI6MC4wLCJIZWlnaHQiOjAuMCwiQm9yZGVyU3R5bGUiOm51bGwsIlBhcmVudFN0eWxlIjpudWxsfSwiRGF0ZUZvcm1hdCI6eyIkaWQiOiIzMj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I1IiwiRm9ybWF0IjowLCJJc1Zpc2libGUiOmZhbHNlLCJMYXN0S25vd25WaXNpYmlsaXR5U3RhdGUiOmZhbHNlfSwiSXNWaXNpYmxlIjp0cnVlLCJQYXJlbnRTdHlsZSI6bnVsbH0sIkh5cGVybGluayI6eyIkaWQiOiIzMjYiLCJBZGRyZXNzIjoiIiwiU3ViQWRkcmVzcyI6IiJ9LCJJbXBvcnRJZCI6bnVsbH0seyIkaWQiOiIzMjciLCJJZCI6IjJhOTJlZGFmLTAyZjgtNGQ0Zi1hZWE3LTMwN2E1Mzk1OWE0OSIsIkluZGV4Ijo0LCJHcm91cElkIjoiZDY1ZGEzYTQtNDIzMi00MzY5LTkzZjctNzE0MGY2N2VkYjk5IiwiVGl0bGUiOiJOb3RpZmljYXRpb24iLCJEYXRlVGltZSI6IjIwMjEtMDgtMDRUMjM6NTk6MDAiLCJQZXJjZW50YWdlQ29tcGxldGUiOm51bGwsIk5vdGUiOm51bGwsIlN0eWxlIjp7IiRpZCI6IjMyOCIsIlRpdGxlUG9zaXRpb24iOiJSaWdodCIsIkRhdGVQb3NpdGlvbiI6IkxlZnQiLCJTaGFwZVR5cGUiOjQsIlNoYXBlU2l6ZSI6MywiU2hhcGVTdHlsZSI6eyIkaWQiOiIzMjkiLCJNYXJnaW4iOnsiJGlkIjoiMzMwIiwiVG9wIjowLCJMZWZ0IjowLCJSaWdodCI6MCwiQm90dG9tIjowfSwiUGFkZGluZyI6eyIkaWQiOiIzMzEiLCJUb3AiOjAsIkxlZnQiOjAsIlJpZ2h0IjowLCJCb3R0b20iOjB9LCJCYWNrZ3JvdW5kIjp7IiRpZCI6IjMzMiIsIkNvbG9yIjp7IiRpZCI6IjMzMyIsIkEiOjI1NSwiUiI6MTI5LCJHIjoxNDksIkIiOjkxfX0sIklzVmlzaWJsZSI6dHJ1ZSwiV2lkdGgiOjE0LjU5NTQzMzIzNTE2ODQ1NywiSGVpZ2h0IjoxNS4xMjkxMzQxNzgxNjE2MjEsIkJvcmRlclN0eWxlIjp7IiRpZCI6IjMzNCIsIkxpbmVDb2xvciI6bnVsbCwiTGluZVdlaWdodCI6MC4wLCJMaW5lVHlwZSI6MCwiUGFyZW50U3R5bGUiOm51bGx9LCJQYXJlbnRTdHlsZSI6bnVsbH0sIlRpdGxlU3R5bGUiOnsiJGlkIjoiMzM1IiwiRm9udFNldHRpbmdzIjp7IiRpZCI6IjMzNiIsIkZvbnRTaXplIjoxMSwiRm9udE5hbWUiOiJDYWxpYnJpIiwiSXNCb2xkIjp0cnVlLCJJc0l0YWxpYyI6ZmFsc2UsIklzVW5kZXJsaW5lZCI6ZmFsc2UsIlBhcmVudFN0eWxlIjpudWxsfSwiQXV0b1NpemUiOjAsIkZvcmVncm91bmQiOnsiJGlkIjoiMzM3IiwiQ29sb3IiOnsiJGlkIjoiMzM4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zOSIsIlRvcCI6MCwiTGVmdCI6MCwiUmlnaHQiOjAsIkJvdHRvbSI6MH0sIlBhZGRpbmciOnsiJGlkIjoiMzQwIiwiVG9wIjowLCJMZWZ0IjowLCJSaWdodCI6MCwiQm90dG9tIjowfSwiQmFja2dyb3VuZCI6eyIkaWQiOiIzNDEiLCJDb2xvciI6eyIkaWQiOiIzNDIiLCJBIjowLCJSIjoyNTUsIkciOjI1NSwiQiI6MjU1fX0sIklzVmlzaWJsZSI6ZmFsc2UsIldpZHRoIjowLjAsIkhlaWdodCI6MC4wLCJCb3JkZXJTdHlsZSI6bnVsbCwiUGFyZW50U3R5bGUiOm51bGx9LCJEYXRlU3R5bGUiOnsiJGlkIjoiMzQzIiwiRm9udFNldHRpbmdzIjp7IiRpZCI6IjM0NCIsIkZvbnRTaXplIjoxMCwiRm9udE5hbWUiOiJDYWxpYnJpIiwiSXNCb2xkIjpmYWxzZSwiSXNJdGFsaWMiOmZhbHNlLCJJc1VuZGVybGluZWQiOmZhbHNlLCJQYXJlbnRTdHlsZSI6bnVsbH0sIkF1dG9TaXplIjowLCJGb3JlZ3JvdW5kIjp7IiRpZCI6IjM0NSIsIkNvbG9yIjp7IiRpZCI6IjM0N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zQ3IiwiVG9wIjowLCJMZWZ0IjowLCJSaWdodCI6MCwiQm90dG9tIjowfSwiUGFkZGluZyI6eyIkaWQiOiIzNDgiLCJUb3AiOjAsIkxlZnQiOjAsIlJpZ2h0IjowLCJCb3R0b20iOjB9LCJCYWNrZ3JvdW5kIjp7IiRpZCI6IjM0OSIsIkNvbG9yIjp7IiRpZCI6IjM1MCIsIkEiOjAsIlIiOjI1NSwiRyI6MjU1LCJCIjoyNTV9fSwiSXNWaXNpYmxlIjpmYWxzZSwiV2lkdGgiOjAuMCwiSGVpZ2h0IjowLjAsIkJvcmRlclN0eWxlIjpudWxsLCJQYXJlbnRTdHlsZSI6bnVsbH0sIkRhdGVGb3JtYXQiOnsiJGlkIjoiMzU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1MiIsIkZvcm1hdCI6MCwiSXNWaXNpYmxlIjpmYWxzZSwiTGFzdEtub3duVmlzaWJpbGl0eVN0YXRlIjpmYWxzZX0sIklzVmlzaWJsZSI6dHJ1ZSwiUGFyZW50U3R5bGUiOm51bGx9LCJIeXBlcmxpbmsiOnsiJGlkIjoiMzUzIiwiQWRkcmVzcyI6IiIsIlN1YkFkZHJlc3MiOiIifSwiSW1wb3J0SWQiOm51bGx9LHsiJGlkIjoiMzU0IiwiSWQiOiI4Y2UzNTJmZC1lNTEwLTRkOGItYTM5My1lMzU2YWRkZTZlNzIiLCJJbmRleCI6NSwiR3JvdXBJZCI6ImQ2NWRhM2E0LTQyMzItNDM2OS05M2Y3LTcxNDBmNjdlZGI5OSIsIlRpdGxlIjoiQmxhbmsiLCJEYXRlVGltZSI6IjIwMjEtMDgtMDhUMjM6NTk6MDAiLCJQZXJjZW50YWdlQ29tcGxldGUiOm51bGwsIk5vdGUiOm51bGwsIlN0eWxlIjp7IiRpZCI6IjM1NSIsIlRpdGxlUG9zaXRpb24iOiJSaWdodCIsIkRhdGVQb3NpdGlvbiI6IkxlZnQiLCJTaGFwZVR5cGUiOjQsIlNoYXBlU2l6ZSI6MywiU2hhcGVTdHlsZSI6eyIkaWQiOiIzNTYiLCJNYXJnaW4iOnsiJGlkIjoiMzU3IiwiVG9wIjowLCJMZWZ0IjowLCJSaWdodCI6MCwiQm90dG9tIjowfSwiUGFkZGluZyI6eyIkaWQiOiIzNTgiLCJUb3AiOjAsIkxlZnQiOjAsIlJpZ2h0IjowLCJCb3R0b20iOjB9LCJCYWNrZ3JvdW5kIjp7IiRpZCI6IjM1OSIsIkNvbG9yIjp7IiRpZCI6IjM2MCIsIkEiOjI1NSwiUiI6MTI5LCJHIjoxNDksIkIiOjkxfX0sIklzVmlzaWJsZSI6dHJ1ZSwiV2lkdGgiOjE0LjU5NTQzMzIzNTE2ODQ1NywiSGVpZ2h0IjoxNS4xMjkxMzQxNzgxNjE2MjEsIkJvcmRlclN0eWxlIjp7IiRpZCI6IjM2MSIsIkxpbmVDb2xvciI6bnVsbCwiTGluZVdlaWdodCI6MC4wLCJMaW5lVHlwZSI6MCwiUGFyZW50U3R5bGUiOm51bGx9LCJQYXJlbnRTdHlsZSI6bnVsbH0sIlRpdGxlU3R5bGUiOnsiJGlkIjoiMzYyIiwiRm9udFNldHRpbmdzIjp7IiRpZCI6IjM2MyIsIkZvbnRTaXplIjoxMSwiRm9udE5hbWUiOiJDYWxpYnJpIiwiSXNCb2xkIjp0cnVlLCJJc0l0YWxpYyI6ZmFsc2UsIklzVW5kZXJsaW5lZCI6ZmFsc2UsIlBhcmVudFN0eWxlIjpudWxsfSwiQXV0b1NpemUiOjIsIkZvcmVncm91bmQiOnsiJGlkIjoiMzY0IiwiQ29sb3IiOnsiJGlkIjoiMzY1IiwiQSI6MjU1LCJSIjowLCJHIjowLCJCIjowfX0sIk1heFdpZHRoIjozOS4wNTgzNDU3OTQ2Nzc3MzQsIk1heEhlaWdodCI6IkluZmluaXR5IiwiU21hcnRGb3JlZ3JvdW5kSXNBY3RpdmUiOmZhbHNlLCJIb3Jpem9udGFsQWxpZ25tZW50IjowLCJWZXJ0aWNhbEFsaWdubWVudCI6MCwiU21hcnRGb3JlZ3JvdW5kIjpudWxsLCJCYWNrZ3JvdW5kRmlsbFR5cGUiOjAsIk1hcmdpbiI6eyIkaWQiOiIzNjYiLCJUb3AiOjAsIkxlZnQiOjAsIlJpZ2h0IjowLCJCb3R0b20iOjB9LCJQYWRkaW5nIjp7IiRpZCI6IjM2NyIsIlRvcCI6MCwiTGVmdCI6MCwiUmlnaHQiOjAsIkJvdHRvbSI6MH0sIkJhY2tncm91bmQiOnsiJGlkIjoiMzY4IiwiQ29sb3IiOnsiJGlkIjoiMzY5IiwiQSI6MCwiUiI6MjU1LCJHIjoyNTUsIkIiOjI1NX19LCJJc1Zpc2libGUiOmZhbHNlLCJXaWR0aCI6MC4wLCJIZWlnaHQiOjAuMCwiQm9yZGVyU3R5bGUiOm51bGwsIlBhcmVudFN0eWxlIjpudWxsfSwiRGF0ZVN0eWxlIjp7IiRpZCI6IjM3MCIsIkZvbnRTZXR0aW5ncyI6eyIkaWQiOiIzNzEiLCJGb250U2l6ZSI6MTAsIkZvbnROYW1lIjoiQ2FsaWJyaSIsIklzQm9sZCI6ZmFsc2UsIklzSXRhbGljIjpmYWxzZSwiSXNVbmRlcmxpbmVkIjpmYWxzZSwiUGFyZW50U3R5bGUiOm51bGx9LCJBdXRvU2l6ZSI6MCwiRm9yZWdyb3VuZCI6eyIkaWQiOiIzNzIiLCJDb2xvciI6eyIkaWQiOiIzNzM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M3NCIsIlRvcCI6MCwiTGVmdCI6MCwiUmlnaHQiOjAsIkJvdHRvbSI6MH0sIlBhZGRpbmciOnsiJGlkIjoiMzc1IiwiVG9wIjowLCJMZWZ0IjowLCJSaWdodCI6MCwiQm90dG9tIjowfSwiQmFja2dyb3VuZCI6eyIkaWQiOiIzNzYiLCJDb2xvciI6eyIkaWQiOiIzNzciLCJBIjowLCJSIjoyNTUsIkciOjI1NSwiQiI6MjU1fX0sIklzVmlzaWJsZSI6ZmFsc2UsIldpZHRoIjowLjAsIkhlaWdodCI6MC4wLCJCb3JkZXJTdHlsZSI6bnVsbCwiUGFyZW50U3R5bGUiOm51bGx9LCJEYXRlRm9ybWF0Ijp7IiRpZCI6IjM3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NzkiLCJGb3JtYXQiOjAsIklzVmlzaWJsZSI6ZmFsc2UsIkxhc3RLbm93blZpc2liaWxpdHlTdGF0ZSI6ZmFsc2V9LCJJc1Zpc2libGUiOnRydWUsIlBhcmVudFN0eWxlIjpudWxsfSwiSHlwZXJsaW5rIjp7IiRpZCI6IjM4MCIsIkFkZHJlc3MiOiIiLCJTdWJBZGRyZXNzIjoiIn0sIkltcG9ydElkIjpudWxsfSx7IiRpZCI6IjM4MSIsIklkIjoiNjFlMGM0ZWYtNTM5OC00OWE3LTk5MDktMmQ1OTk0NWQ4MGExIiwiSW5kZXgiOjYsIkdyb3VwSWQiOiJkNjVkYTNhNC00MjMyLTQzNjktOTNmNy03MTQwZjY3ZWRiOTkiLCJUaXRsZSI6Ik01IiwiRGF0ZVRpbWUiOiIyMDIxLTA3LTMxVDIzOjU5OjAwIiwiUGVyY2VudGFnZUNvbXBsZXRlIjpudWxsLCJOb3RlIjpudWxsLCJTdHlsZSI6eyIkaWQiOiIzODIiLCJUaXRsZVBvc2l0aW9uIjoiUmlnaHQiLCJEYXRlUG9zaXRpb24iOiJMZWZ0IiwiU2hhcGVUeXBlIjo0LCJTaGFwZVNpemUiOjMsIlNoYXBlU3R5bGUiOnsiJGlkIjoiMzgzIiwiTWFyZ2luIjp7IiRpZCI6IjM4NCIsIlRvcCI6MCwiTGVmdCI6MCwiUmlnaHQiOjAsIkJvdHRvbSI6MH0sIlBhZGRpbmciOnsiJGlkIjoiMzg1IiwiVG9wIjowLCJMZWZ0IjowLCJSaWdodCI6MCwiQm90dG9tIjowfSwiQmFja2dyb3VuZCI6eyIkaWQiOiIzODYiLCJDb2xvciI6eyIkaWQiOiIzODciLCJBIjoyNTUsIlIiOjEyOSwiRyI6MTQ5LCJCIjo5MX19LCJJc1Zpc2libGUiOnRydWUsIldpZHRoIjoxNC41OTU0MzMyMzUxNjg0NTcsIkhlaWdodCI6MTUuMTI5MTM0MTc4MTYxNjIxLCJCb3JkZXJTdHlsZSI6eyIkaWQiOiIzODgiLCJMaW5lQ29sb3IiOm51bGwsIkxpbmVXZWlnaHQiOjAuMCwiTGluZVR5cGUiOjAsIlBhcmVudFN0eWxlIjpudWxsfSwiUGFyZW50U3R5bGUiOm51bGx9LCJUaXRsZVN0eWxlIjp7IiRpZCI6IjM4OSIsIkZvbnRTZXR0aW5ncyI6eyIkaWQiOiIzOTAiLCJGb250U2l6ZSI6MTEsIkZvbnROYW1lIjoiQ2FsaWJyaSIsIklzQm9sZCI6dHJ1ZSwiSXNJdGFsaWMiOmZhbHNlLCJJc1VuZGVybGluZWQiOmZhbHNlLCJQYXJlbnRTdHlsZSI6bnVsbH0sIkF1dG9TaXplIjowLCJGb3JlZ3JvdW5kIjp7IiRpZCI6IjM5MSIsIkNvbG9yIjp7IiRpZCI6IjM5M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OTMiLCJUb3AiOjAsIkxlZnQiOjAsIlJpZ2h0IjowLCJCb3R0b20iOjB9LCJQYWRkaW5nIjp7IiRpZCI6IjM5NCIsIlRvcCI6MCwiTGVmdCI6MCwiUmlnaHQiOjAsIkJvdHRvbSI6MH0sIkJhY2tncm91bmQiOnsiJGlkIjoiMzk1IiwiQ29sb3IiOnsiJGlkIjoiMzk2IiwiQSI6MCwiUiI6MjU1LCJHIjoyNTUsIkIiOjI1NX19LCJJc1Zpc2libGUiOmZhbHNlLCJXaWR0aCI6MC4wLCJIZWlnaHQiOjAuMCwiQm9yZGVyU3R5bGUiOm51bGwsIlBhcmVudFN0eWxlIjpudWxsfSwiRGF0ZVN0eWxlIjp7IiRpZCI6IjM5NyIsIkZvbnRTZXR0aW5ncyI6eyIkaWQiOiIzOTgiLCJGb250U2l6ZSI6MTAsIkZvbnROYW1lIjoiQ2FsaWJyaSIsIklzQm9sZCI6ZmFsc2UsIklzSXRhbGljIjpmYWxzZSwiSXNVbmRlcmxpbmVkIjpmYWxzZSwiUGFyZW50U3R5bGUiOm51bGx9LCJBdXRvU2l6ZSI6MCwiRm9yZWdyb3VuZCI6eyIkaWQiOiIzOTkiLCJDb2xvciI6eyIkaWQiOiI0MDA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QwMSIsIlRvcCI6MCwiTGVmdCI6MCwiUmlnaHQiOjAsIkJvdHRvbSI6MH0sIlBhZGRpbmciOnsiJGlkIjoiNDAyIiwiVG9wIjowLCJMZWZ0IjowLCJSaWdodCI6MCwiQm90dG9tIjowfSwiQmFja2dyb3VuZCI6eyIkaWQiOiI0MDMiLCJDb2xvciI6eyIkaWQiOiI0MDQiLCJBIjowLCJSIjoyNTUsIkciOjI1NSwiQiI6MjU1fX0sIklzVmlzaWJsZSI6ZmFsc2UsIldpZHRoIjowLjAsIkhlaWdodCI6MC4wLCJCb3JkZXJTdHlsZSI6bnVsbCwiUGFyZW50U3R5bGUiOm51bGx9LCJEYXRlRm9ybWF0Ijp7IiRpZCI6IjQw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MDYiLCJGb3JtYXQiOjAsIklzVmlzaWJsZSI6ZmFsc2UsIkxhc3RLbm93blZpc2liaWxpdHlTdGF0ZSI6ZmFsc2V9LCJJc1Zpc2libGUiOnRydWUsIlBhcmVudFN0eWxlIjpudWxsfSwiSHlwZXJsaW5rIjp7IiRpZCI6IjQwNyIsIkFkZHJlc3MiOiIiLCJTdWJBZGRyZXNzIjoiIn0sIkltcG9ydElkIjpudWxsfSx7IiRpZCI6IjQwOCIsIklkIjoiMjk2NDc4NjktMWNmMy00N2E5LWIwN2YtOGJmMTcyZGRlZGUxIiwiSW5kZXgiOjcsIkdyb3VwSWQiOiIyOWIxOTg1ZS00OTRhLTQ5NDMtOWM2Mi0zOTVjMmY3ZDNmYWUiLCJUaXRsZSI6Ik1pZ3JhdGlvbiBQbGFuIiwiRGF0ZVRpbWUiOiIyMDIxLTA2LTI2VDIzOjU5OjAwIiwiUGVyY2VudGFnZUNvbXBsZXRlIjpudWxsLCJOb3RlIjpudWxsLCJTdHlsZSI6eyIkaWQiOiI0MDkiLCJUaXRsZVBvc2l0aW9uIjoiUmlnaHQiLCJEYXRlUG9zaXRpb24iOiJMZWZ0IiwiU2hhcGVUeXBlIjoxMywiU2hhcGVTaXplIjoxLCJTaGFwZVN0eWxlIjp7IiRpZCI6IjQxMCIsIk1hcmdpbiI6eyIkcmVmIjoiNjAifSwiUGFkZGluZyI6eyIkcmVmIjoiNjEifSwiQmFja2dyb3VuZCI6eyIkaWQiOiI0MTEiLCJDb2xvciI6eyIkaWQiOiI0MTIiLCJBIjoyNTUsIlIiOjEyOSwiRyI6MTQ5LCJCIjo5MX19LCJJc1Zpc2libGUiOnRydWUsIldpZHRoIjoxOC4wLCJIZWlnaHQiOjIwLjAsIkJvcmRlclN0eWxlIjp7IiRpZCI6IjQxMyIsIkxpbmVDb2xvciI6bnVsbCwiTGluZVdlaWdodCI6MC4wLCJMaW5lVHlwZSI6MCwiUGFyZW50U3R5bGUiOm51bGx9LCJQYXJlbnRTdHlsZSI6bnVsbH0sIlRpdGxlU3R5bGUiOnsiJGlkIjoiNDE0IiwiRm9udFNldHRpbmdzIjp7IiRpZCI6IjQxNSIsIkZvbnRTaXplIjoxMSwiRm9udE5hbWUiOiJDYWxpYnJpIiwiSXNCb2xkIjp0cnVlLCJJc0l0YWxpYyI6ZmFsc2UsIklzVW5kZXJsaW5lZCI6ZmFsc2UsIlBhcmVudFN0eWxlIjpudWxsfSwiQXV0b1NpemUiOjAsIkZvcmVncm91bmQiOnsiJGlkIjoiNDE2IiwiQ29sb3IiOnsiJGlkIjoiNDE3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pZCI6IjQxOCIsIkNvbG9yIjp7IiRpZCI6IjQxOSIsIkEiOjAsIlIiOjI1NSwiRyI6MjU1LCJCIjoyNTV9fSwiSXNWaXNpYmxlIjpmYWxzZSwiV2lkdGgiOjAuMCwiSGVpZ2h0IjowLjAsIkJvcmRlclN0eWxlIjpudWxsLCJQYXJlbnRTdHlsZSI6bnVsbH0sIkRhdGVTdHlsZSI6eyIkaWQiOiI0MjAiLCJGb250U2V0dGluZ3MiOnsiJGlkIjoiNDIxIiwiRm9udFNpemUiOjEwLCJGb250TmFtZSI6IkNhbGlicmkiLCJJc0JvbGQiOmZhbHNlLCJJc0l0YWxpYyI6ZmFsc2UsIklzVW5kZXJsaW5lZCI6ZmFsc2UsIlBhcmVudFN0eWxlIjpudWxsfSwiQXV0b1NpemUiOjAsIkZvcmVncm91bmQiOnsiJGlkIjoiNDIyIiwiQ29sb3IiOnsiJGlkIjoiNDIz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cmVmIjoiNzgifSwiUGFkZGluZyI6eyIkcmVmIjoiNzkifSwiQmFja2dyb3VuZCI6eyIkaWQiOiI0MjQiLCJDb2xvciI6eyIkaWQiOiI0MjUiLCJBIjowLCJSIjoyNTUsIkciOjI1NSwiQiI6MjU1fX0sIklzVmlzaWJsZSI6ZmFsc2UsIldpZHRoIjowLjAsIkhlaWdodCI6MC4wLCJCb3JkZXJTdHlsZSI6bnVsbCwiUGFyZW50U3R5bGUiOm51bGx9LCJEYXRlRm9ybWF0Ijp7IiRyZWYiOiIzMjQifSwiV2Vla051bWJlcmluZyI6eyIkaWQiOiI0MjYiLCJGb3JtYXQiOjAsIklzVmlzaWJsZSI6ZmFsc2UsIkxhc3RLbm93blZpc2liaWxpdHlTdGF0ZSI6ZmFsc2V9LCJJc1Zpc2libGUiOnRydWUsIlBhcmVudFN0eWxlIjpudWxsfSwiSHlwZXJsaW5rIjp7IiRpZCI6IjQyNyIsIkFkZHJlc3MiOiIiLCJTdWJBZGRyZXNzIjoiIn0sIkltcG9ydElkIjpudWxsfSx7IiRpZCI6IjQyOCIsIklkIjoiMDQ0YTg4NzItYTI5MC00ZWNiLThiNGQtMWI3N2VhMTBmZjk5IiwiSW5kZXgiOjksIkdyb3VwSWQiOiIyOWIxOTg1ZS00OTRhLTQ5NDMtOWM2Mi0zOTVjMmY3ZDNmYWUiLCJUaXRsZSI6IkF3YXJlbmVzcyIsIkRhdGVUaW1lIjoiMjAyMS0wNy0zMVQyMzo1OTowMCIsIlBlcmNlbnRhZ2VDb21wbGV0ZSI6bnVsbCwiTm90ZSI6bnVsbCwiU3R5bGUiOnsiJGlkIjoiNDI5IiwiVGl0bGVQb3NpdGlvbiI6IlJpZ2h0IiwiRGF0ZVBvc2l0aW9uIjoiTGVmdCIsIlNoYXBlVHlwZSI6NCwiU2hhcGVTaXplIjozLCJTaGFwZVN0eWxlIjp7IiRpZCI6IjQzMCIsIk1hcmdpbiI6eyIkaWQiOiI0MzEiLCJUb3AiOjAsIkxlZnQiOjAsIlJpZ2h0IjowLCJCb3R0b20iOjB9LCJQYWRkaW5nIjp7IiRpZCI6IjQzMiIsIlRvcCI6MCwiTGVmdCI6MCwiUmlnaHQiOjAsIkJvdHRvbSI6MH0sIkJhY2tncm91bmQiOnsiJGlkIjoiNDMzIiwiQ29sb3IiOnsiJGlkIjoiNDM0IiwiQSI6MjU1LCJSIjoxMjksIkciOjE0OSwiQiI6OTF9fSwiSXNWaXNpYmxlIjp0cnVlLCJXaWR0aCI6MTQuNTk1NDMzMjM1MTY4NDU3LCJIZWlnaHQiOjE1LjEyOTEzNDE3ODE2MTYyMSwiQm9yZGVyU3R5bGUiOnsiJGlkIjoiNDM1IiwiTGluZUNvbG9yIjpudWxsLCJMaW5lV2VpZ2h0IjowLjAsIkxpbmVUeXBlIjowLCJQYXJlbnRTdHlsZSI6bnVsbH0sIlBhcmVudFN0eWxlIjpudWxsfSwiVGl0bGVTdHlsZSI6eyIkaWQiOiI0MzYiLCJGb250U2V0dGluZ3MiOnsiJGlkIjoiNDM3IiwiRm9udFNpemUiOjExLCJGb250TmFtZSI6IkNhbGlicmkiLCJJc0JvbGQiOnRydWUsIklzSXRhbGljIjpmYWxzZSwiSXNVbmRlcmxpbmVkIjpmYWxzZSwiUGFyZW50U3R5bGUiOm51bGx9LCJBdXRvU2l6ZSI6MCwiRm9yZWdyb3VuZCI6eyIkaWQiOiI0MzgiLCJDb2xvciI6eyIkaWQiOiI0Mzk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DQwIiwiVG9wIjowLCJMZWZ0IjowLCJSaWdodCI6MCwiQm90dG9tIjowfSwiUGFkZGluZyI6eyIkaWQiOiI0NDEiLCJUb3AiOjAsIkxlZnQiOjAsIlJpZ2h0IjowLCJCb3R0b20iOjB9LCJCYWNrZ3JvdW5kIjp7IiRpZCI6IjQ0MiIsIkNvbG9yIjp7IiRpZCI6IjQ0MyIsIkEiOjAsIlIiOjI1NSwiRyI6MjU1LCJCIjoyNTV9fSwiSXNWaXNpYmxlIjpmYWxzZSwiV2lkdGgiOjAuMCwiSGVpZ2h0IjowLjAsIkJvcmRlclN0eWxlIjpudWxsLCJQYXJlbnRTdHlsZSI6bnVsbH0sIkRhdGVTdHlsZSI6eyIkaWQiOiI0NDQiLCJGb250U2V0dGluZ3MiOnsiJGlkIjoiNDQ1IiwiRm9udFNpemUiOjEwLCJGb250TmFtZSI6IkNhbGlicmkiLCJJc0JvbGQiOmZhbHNlLCJJc0l0YWxpYyI6ZmFsc2UsIklzVW5kZXJsaW5lZCI6ZmFsc2UsIlBhcmVudFN0eWxlIjpudWxsfSwiQXV0b1NpemUiOjAsIkZvcmVncm91bmQiOnsiJGlkIjoiNDQ2IiwiQ29sb3IiOnsiJGlkIjoiNDQ3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0NDgiLCJUb3AiOjAsIkxlZnQiOjAsIlJpZ2h0IjowLCJCb3R0b20iOjB9LCJQYWRkaW5nIjp7IiRpZCI6IjQ0OSIsIlRvcCI6MCwiTGVmdCI6MCwiUmlnaHQiOjAsIkJvdHRvbSI6MH0sIkJhY2tncm91bmQiOnsiJGlkIjoiNDUwIiwiQ29sb3IiOnsiJGlkIjoiNDUxIiwiQSI6MCwiUiI6MjU1LCJHIjoyNTUsIkIiOjI1NX19LCJJc1Zpc2libGUiOmZhbHNlLCJXaWR0aCI6MC4wLCJIZWlnaHQiOjAuMCwiQm9yZGVyU3R5bGUiOm51bGwsIlBhcmVudFN0eWxlIjpudWxsfSwiRGF0ZUZvcm1hdCI6eyIkaWQiOiI0NT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UzIiwiRm9ybWF0IjowLCJJc1Zpc2libGUiOmZhbHNlLCJMYXN0S25vd25WaXNpYmlsaXR5U3RhdGUiOmZhbHNlfSwiSXNWaXNpYmxlIjp0cnVlLCJQYXJlbnRTdHlsZSI6bnVsbH0sIkh5cGVybGluayI6eyIkaWQiOiI0NTQiLCJBZGRyZXNzIjoiIiwiU3ViQWRkcmVzcyI6IiJ9LCJJbXBvcnRJZCI6bnVsbH0seyIkaWQiOiI0NTUiLCJJZCI6ImJiMTQxMGEzLWZiZDItNDliOC04MjkxLTU5MTg5MDEwYzc2MyIsIkluZGV4IjoxMCwiR3JvdXBJZCI6IjI5YjE5ODVlLTQ5NGEtNDk0My05YzYyLTM5NWMyZjdkM2ZhZSIsIlRpdGxlIjoiTm90aWZpY2F0aW9uIiwiRGF0ZVRpbWUiOiIyMDIxLTA4LTA0VDIzOjU5OjAwIiwiUGVyY2VudGFnZUNvbXBsZXRlIjpudWxsLCJOb3RlIjpudWxsLCJTdHlsZSI6eyIkaWQiOiI0NTYiLCJUaXRsZVBvc2l0aW9uIjoiUmlnaHQiLCJEYXRlUG9zaXRpb24iOiJMZWZ0IiwiU2hhcGVUeXBlIjo0LCJTaGFwZVNpemUiOjMsIlNoYXBlU3R5bGUiOnsiJGlkIjoiNDU3IiwiTWFyZ2luIjp7IiRpZCI6IjQ1OCIsIlRvcCI6MCwiTGVmdCI6MCwiUmlnaHQiOjAsIkJvdHRvbSI6MH0sIlBhZGRpbmciOnsiJGlkIjoiNDU5IiwiVG9wIjowLCJMZWZ0IjowLCJSaWdodCI6MCwiQm90dG9tIjowfSwiQmFja2dyb3VuZCI6eyIkaWQiOiI0NjAiLCJDb2xvciI6eyIkaWQiOiI0NjEiLCJBIjoyNTUsIlIiOjEyOSwiRyI6MTQ5LCJCIjo5MX19LCJJc1Zpc2libGUiOnRydWUsIldpZHRoIjoxNC41OTU0MzMyMzUxNjg0NTcsIkhlaWdodCI6MTUuMTI5MTM0MTc4MTYxNjIxLCJCb3JkZXJTdHlsZSI6eyIkaWQiOiI0NjIiLCJMaW5lQ29sb3IiOm51bGwsIkxpbmVXZWlnaHQiOjAuMCwiTGluZVR5cGUiOjAsIlBhcmVudFN0eWxlIjpudWxsfSwiUGFyZW50U3R5bGUiOm51bGx9LCJUaXRsZVN0eWxlIjp7IiRpZCI6IjQ2MyIsIkZvbnRTZXR0aW5ncyI6eyIkaWQiOiI0NjQiLCJGb250U2l6ZSI6MTEsIkZvbnROYW1lIjoiQ2FsaWJyaSIsIklzQm9sZCI6dHJ1ZSwiSXNJdGFsaWMiOmZhbHNlLCJJc1VuZGVybGluZWQiOmZhbHNlLCJQYXJlbnRTdHlsZSI6bnVsbH0sIkF1dG9TaXplIjowLCJGb3JlZ3JvdW5kIjp7IiRpZCI6IjQ2NSIsIkNvbG9yIjp7IiRpZCI6IjQ2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0NjciLCJUb3AiOjAsIkxlZnQiOjAsIlJpZ2h0IjowLCJCb3R0b20iOjB9LCJQYWRkaW5nIjp7IiRpZCI6IjQ2OCIsIlRvcCI6MCwiTGVmdCI6MCwiUmlnaHQiOjAsIkJvdHRvbSI6MH0sIkJhY2tncm91bmQiOnsiJGlkIjoiNDY5IiwiQ29sb3IiOnsiJGlkIjoiNDcwIiwiQSI6MCwiUiI6MjU1LCJHIjoyNTUsIkIiOjI1NX19LCJJc1Zpc2libGUiOmZhbHNlLCJXaWR0aCI6MC4wLCJIZWlnaHQiOjAuMCwiQm9yZGVyU3R5bGUiOm51bGwsIlBhcmVudFN0eWxlIjpudWxsfSwiRGF0ZVN0eWxlIjp7IiRpZCI6IjQ3MSIsIkZvbnRTZXR0aW5ncyI6eyIkaWQiOiI0NzIiLCJGb250U2l6ZSI6MTAsIkZvbnROYW1lIjoiQ2FsaWJyaSIsIklzQm9sZCI6ZmFsc2UsIklzSXRhbGljIjpmYWxzZSwiSXNVbmRlcmxpbmVkIjpmYWxzZSwiUGFyZW50U3R5bGUiOm51bGx9LCJBdXRvU2l6ZSI6MCwiRm9yZWdyb3VuZCI6eyIkaWQiOiI0NzMiLCJDb2xvciI6eyIkaWQiOiI0NzQ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Q3NSIsIlRvcCI6MCwiTGVmdCI6MCwiUmlnaHQiOjAsIkJvdHRvbSI6MH0sIlBhZGRpbmciOnsiJGlkIjoiNDc2IiwiVG9wIjowLCJMZWZ0IjowLCJSaWdodCI6MCwiQm90dG9tIjowfSwiQmFja2dyb3VuZCI6eyIkaWQiOiI0NzciLCJDb2xvciI6eyIkaWQiOiI0NzgiLCJBIjowLCJSIjoyNTUsIkciOjI1NSwiQiI6MjU1fX0sIklzVmlzaWJsZSI6ZmFsc2UsIldpZHRoIjowLjAsIkhlaWdodCI6MC4wLCJCb3JkZXJTdHlsZSI6bnVsbCwiUGFyZW50U3R5bGUiOm51bGx9LCJEYXRlRm9ybWF0Ijp7IiRpZCI6IjQ3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ODAiLCJGb3JtYXQiOjAsIklzVmlzaWJsZSI6ZmFsc2UsIkxhc3RLbm93blZpc2liaWxpdHlTdGF0ZSI6ZmFsc2V9LCJJc1Zpc2libGUiOnRydWUsIlBhcmVudFN0eWxlIjpudWxsfSwiSHlwZXJsaW5rIjp7IiRpZCI6IjQ4MSIsIkFkZHJlc3MiOiIiLCJTdWJBZGRyZXNzIjoiIn0sIkltcG9ydElkIjpudWxsfSx7IiRpZCI6IjQ4MiIsIklkIjoiY2FkODVlZTktOTJhMi00OTk0LWI2ZTctODk2NTViMzk3OWU4IiwiSW5kZXgiOjExLCJHcm91cElkIjoiMjliMTk4NWUtNDk0YS00OTQzLTljNjItMzk1YzJmN2QzZmFlIiwiVGl0bGUiOiJQbGFubmluZyBEZWVwIERpdmVzIiwiRGF0ZVRpbWUiOiIyMDIxLTA4LTA4VDIzOjU5OjAwIiwiUGVyY2VudGFnZUNvbXBsZXRlIjpudWxsLCJOb3RlIjpudWxsLCJTdHlsZSI6eyIkaWQiOiI0ODMiLCJUaXRsZVBvc2l0aW9uIjoiUmlnaHQiLCJEYXRlUG9zaXRpb24iOiJMZWZ0IiwiU2hhcGVUeXBlIjo0LCJTaGFwZVNpemUiOjMsIlNoYXBlU3R5bGUiOnsiJGlkIjoiNDg0IiwiTWFyZ2luIjp7IiRpZCI6IjQ4NSIsIlRvcCI6MCwiTGVmdCI6MCwiUmlnaHQiOjAsIkJvdHRvbSI6MH0sIlBhZGRpbmciOnsiJGlkIjoiNDg2IiwiVG9wIjowLCJMZWZ0IjowLCJSaWdodCI6MCwiQm90dG9tIjowfSwiQmFja2dyb3VuZCI6eyIkaWQiOiI0ODciLCJDb2xvciI6eyIkaWQiOiI0ODgiLCJBIjoyNTUsIlIiOjEyOSwiRyI6MTQ5LCJCIjo5MX19LCJJc1Zpc2libGUiOnRydWUsIldpZHRoIjoxNC41OTU0MzMyMzUxNjg0NTcsIkhlaWdodCI6MTUuMTI5MTM0MTc4MTYxNjIxLCJCb3JkZXJTdHlsZSI6eyIkaWQiOiI0ODkiLCJMaW5lQ29sb3IiOm51bGwsIkxpbmVXZWlnaHQiOjAuMCwiTGluZVR5cGUiOjAsIlBhcmVudFN0eWxlIjpudWxsfSwiUGFyZW50U3R5bGUiOm51bGx9LCJUaXRsZVN0eWxlIjp7IiRpZCI6IjQ5MCIsIkZvbnRTZXR0aW5ncyI6eyIkaWQiOiI0OTEiLCJGb250U2l6ZSI6MTEsIkZvbnROYW1lIjoiTVYgQm9saSIsIklzQm9sZCI6ZmFsc2UsIklzSXRhbGljIjpmYWxzZSwiSXNVbmRlcmxpbmVkIjpmYWxzZSwiUGFyZW50U3R5bGUiOm51bGx9LCJBdXRvU2l6ZSI6MiwiRm9yZWdyb3VuZCI6eyIkaWQiOiI0OTIiLCJDb2xvciI6eyIkaWQiOiI0OTMiLCJBIjoyNTUsIlIiOjAsIkciOjAsIkIiOjB9fSwiTWF4V2lkdGgiOjEwMi44MDY2NjY2NjY2NjY2NywiTWF4SGVpZ2h0IjoiSW5maW5pdHkiLCJTbWFydEZvcmVncm91bmRJc0FjdGl2ZSI6ZmFsc2UsIkhvcml6b250YWxBbGlnbm1lbnQiOjAsIlZlcnRpY2FsQWxpZ25tZW50IjowLCJTbWFydEZvcmVncm91bmQiOm51bGwsIkJhY2tncm91bmRGaWxsVHlwZSI6MCwiTWFyZ2luIjp7IiRpZCI6IjQ5NCIsIlRvcCI6MCwiTGVmdCI6MCwiUmlnaHQiOjAsIkJvdHRvbSI6MH0sIlBhZGRpbmciOnsiJGlkIjoiNDk1IiwiVG9wIjowLCJMZWZ0IjowLCJSaWdodCI6MCwiQm90dG9tIjowfSwiQmFja2dyb3VuZCI6eyIkaWQiOiI0OTYiLCJDb2xvciI6eyIkaWQiOiI0OTciLCJBIjowLCJSIjoyNTUsIkciOjI1NSwiQiI6MjU1fX0sIklzVmlzaWJsZSI6dHJ1ZSwiV2lkdGgiOjAuMCwiSGVpZ2h0IjowLjAsIkJvcmRlclN0eWxlIjpudWxsLCJQYXJlbnRTdHlsZSI6bnVsbH0sIkRhdGVTdHlsZSI6eyIkaWQiOiI0OTgiLCJGb250U2V0dGluZ3MiOnsiJGlkIjoiNDk5IiwiRm9udFNpemUiOjEwLCJGb250TmFtZSI6IkNhbGlicmkiLCJJc0JvbGQiOmZhbHNlLCJJc0l0YWxpYyI6ZmFsc2UsIklzVW5kZXJsaW5lZCI6ZmFsc2UsIlBhcmVudFN0eWxlIjpudWxsfSwiQXV0b1NpemUiOjAsIkZvcmVncm91bmQiOnsiJGlkIjoiNTAwIiwiQ29sb3IiOnsiJGlkIjoiNTAx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1MDIiLCJUb3AiOjAsIkxlZnQiOjAsIlJpZ2h0IjowLCJCb3R0b20iOjB9LCJQYWRkaW5nIjp7IiRpZCI6IjUwMyIsIlRvcCI6MCwiTGVmdCI6MCwiUmlnaHQiOjAsIkJvdHRvbSI6MH0sIkJhY2tncm91bmQiOnsiJGlkIjoiNTA0IiwiQ29sb3IiOnsiJGlkIjoiNTA1IiwiQSI6MCwiUiI6MjU1LCJHIjoyNTUsIkIiOjI1NX19LCJJc1Zpc2libGUiOmZhbHNlLCJXaWR0aCI6MC4wLCJIZWlnaHQiOjAuMCwiQm9yZGVyU3R5bGUiOm51bGwsIlBhcmVudFN0eWxlIjpudWxsfSwiRGF0ZUZvcm1hdCI6eyIkaWQiOiI1MD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A3IiwiRm9ybWF0IjowLCJJc1Zpc2libGUiOmZhbHNlLCJMYXN0S25vd25WaXNpYmlsaXR5U3RhdGUiOmZhbHNlfSwiSXNWaXNpYmxlIjp0cnVlLCJQYXJlbnRTdHlsZSI6bnVsbH0sIkh5cGVybGluayI6eyIkaWQiOiI1MDgiLCJBZGRyZXNzIjoiIiwiU3ViQWRkcmVzcyI6IiJ9LCJJbXBvcnRJZCI6bnVsbH1dfSx7IiRpZCI6IjUwOSIsIklkIjoiZDU1MDhmYjAtM2NiYi00ZGJmLWE3YzMtNDczNmNjZjA0YWRjIiwiSW5kZXgiOjEyLCJIZWFkZXJUZXh0IjoiV29ya3Nob3BzIiwiU3R5bGUiOnsiJGlkIjoiNTEwIiwiSGVhZGVyU3R5bGUiOnsiJGlkIjoiNTExIiwiVGV4dFN0eWxlIjp7IiRpZCI6IjUxMiIsIkZvbnRTZXR0aW5ncyI6eyIkaWQiOiI1MTMiLCJGb250U2l6ZSI6MTIsIkZvbnROYW1lIjoiTVYgQm9saSIsIklzQm9sZCI6ZmFsc2UsIklzSXRhbGljIjpmYWxzZSwiSXNVbmRlcmxpbmVkIjpmYWxzZSwiUGFyZW50U3R5bGUiOm51bGx9LCJBdXRvU2l6ZSI6MCwiRm9yZWdyb3VuZCI6eyIkaWQiOiI1MTQiLCJDb2xvciI6eyIkaWQiOiI1MTUiLCJBIjoyNTUsIlIiOjM1LCJHIjozNSwiQiI6Mzd9fSwiTWF4V2lkdGgiOjAuMCwiTWF4SGVpZ2h0IjowLjAsIlNtYXJ0Rm9yZWdyb3VuZElzQWN0aXZlIjpmYWxzZSwiSG9yaXpvbnRhbEFsaWdubWVudCI6MCwiVmVydGljYWxBbGlnbm1lbnQiOjAsIlNtYXJ0Rm9yZWdyb3VuZCI6bnVsbCwiQmFja2dyb3VuZEZpbGxUeXBlIjowLCJNYXJnaW4iOnsiJHJlZiI6IjE3MyJ9LCJQYWRkaW5nIjp7IiRyZWYiOiIxNzQifSwiQmFja2dyb3VuZCI6bnVsbCwiSXNWaXNpYmxlIjpmYWxzZSwiV2lkdGgiOjAuMCwiSGVpZ2h0IjowLjAsIkJvcmRlclN0eWxlIjpudWxsLCJQYXJlbnRTdHlsZSI6bnVsbH0sIlJlY3RhbmdsZVN0eWxlIjp7IiRpZCI6IjUxNiIsIk1hcmdpbiI6eyIkcmVmIjoiMTc4In0sIlBhZGRpbmciOnsiJHJlZiI6IjE3OSJ9LCJCYWNrZ3JvdW5kIjp7IiRpZCI6IjUxNyIsIkNvbG9yIjp7IiRpZCI6IjUxOCIsIkEiOjEyNywiUiI6MTg1LCJHIjoxNjQsIkIiOjEzN319LCJJc1Zpc2libGUiOmZhbHNlLCJXaWR0aCI6MC4wLCJIZWlnaHQiOjAuMCwiQm9yZGVyU3R5bGUiOnsiJGlkIjoiNTE5IiwiTGluZUNvbG9yIjp7IiRpZCI6IjUyMCIsIiR0eXBlIjoiTkxSRS5Db21tb24uRG9tLlNvbGlkQ29sb3JCcnVzaCwgTkxSRS5Db21tb24iLCJDb2xvciI6eyIkaWQiOiI1MjEiLCJBIjoyNTUsIlIiOjg4LCJHIjozOSwiQiI6N319LCJMaW5lV2VpZ2h0IjowLjAsIkxpbmVUeXBlIjowLCJQYXJlbnRTdHlsZSI6bnVsbH0sIlBhcmVudFN0eWxlIjpudWxsfSwiTWFyZ2luIjp7IiRyZWYiOiIxODUifSwiUGFkZGluZyI6eyIkcmVmIjoiMTg2In0sIkJhY2tncm91bmQiOm51bGwsIklzVmlzaWJsZSI6dHJ1ZSwiV2lkdGgiOjAuMCwiSGVpZ2h0IjowLjAsIkJvcmRlclN0eWxlIjpudWxsLCJQYXJlbnRTdHlsZSI6bnVsbH0sIkJhY2tncm91bmRTdHlsZSI6eyIkaWQiOiI1MjIiLCJNYXJnaW4iOnsiJHJlZiI6IjE4OCJ9LCJQYWRkaW5nIjp7IiRyZWYiOiIxODkifSwiQmFja2dyb3VuZCI6eyIkaWQiOiI1MjMiLCJDb2xvciI6eyIkaWQiOiI1MjQiLCJBIjozOCwiUiI6MTg1LCJHIjoxNjQsIkIiOjEzN319LCJJc1Zpc2libGUiOnRydWUsIldpZHRoIjowLjAsIkhlaWdodCI6MC4wLCJCb3JkZXJTdHlsZSI6eyIkaWQiOiI1MjUiLCJMaW5lQ29sb3IiOnsiJGlkIjoiNTI2IiwiJHR5cGUiOiJOTFJFLkNvbW1vbi5Eb20uU29saWRDb2xvckJydXNoLCBOTFJFLkNvbW1vbiIsIkNvbG9yIjp7IiRpZCI6IjUyNyIsIkEiOjI1NSwiUiI6ODgsIkciOjM5LCJCIjo3fX0sIkxpbmVXZWlnaHQiOjAuMCwiTGluZVR5cGUiOjAsIlBhcmVudFN0eWxlIjpudWxsfSwiUGFyZW50U3R5bGUiOm51bGx9LCJJc0Fib3ZlVGltZWJhbmQiOmZhbHNlLCJNYXJnaW4iOnsiJHJlZiI6IjE5NSJ9LCJQYWRkaW5nIjp7IiRyZWYiOiIxOTYifSwiSXNWaXNpYmxlIjp0cnVlLCJXaWR0aCI6MC4wLCJIZWlnaHQiOjAuMCwiQm9yZGVyU3R5bGUiOm51bGwsIlBhcmVudFN0eWxlIjpudWxsfSwiVGFza3MiOlt7IiRpZCI6IjUyOCIsIl9hdHRhY2hlZE1pbGVzdG9uZXMiOltdLCJUYXNrRGVmaW5pdGlvbiI6eyIkaWQiOiI1MjkiLCJHcm91cE5hbWUiOm51bGwsIlN0YXJ0RGF0ZSI6IjIwMjEtMDctMDFUMDE6MjQ6MDBaIiwiRW5kRGF0ZSI6IjIwMjEtMDctMzFUMjE6NDU6MDBaIiwiUGVyY2VudGFnZUNvbXBsZXRlIjpudWxsLCJTdHlsZSI6eyIkaWQiOiI1MzAiLCJTaGFwZSI6MiwiU2hhcGVUaGlja25lc3MiOjAsIkR1cmF0aW9uRm9ybWF0IjowLCJJbmNsdWRlTm9uV29ya2luZ0RheXNJbkR1cmF0aW9uIjpmYWxzZSwiUGVyY2VudGFnZUNvbXBsZXRlU3R5bGUiOnsiJGlkIjoiNTMxIiwiRm9udFNldHRpbmdzIjp7IiRpZCI6IjUzMiIsIkZvbnRTaXplIjoxMCwiRm9udE5hbWUiOiJDYWxpYnJpIiwiSXNCb2xkIjpmYWxzZSwiSXNJdGFsaWMiOmZhbHNlLCJJc1VuZGVybGluZWQiOmZhbHNlLCJQYXJlbnRTdHlsZSI6bnVsbH0sIkF1dG9TaXplIjowLCJGb3JlZ3JvdW5kIjp7IiRyZWYiOiI4NiJ9LCJNYXhXaWR0aCI6MjAwLjAsIk1heEhlaWdodCI6IkluZmluaXR5IiwiU21hcnRGb3JlZ3JvdW5kSXNBY3RpdmUiOmZhbHNlLCJIb3Jpem9udGFsQWxpZ25tZW50IjowLCJWZXJ0aWNhbEFsaWdubWVudCI6MCwiU21hcnRGb3JlZ3JvdW5kIjpudWxsLCJCYWNrZ3JvdW5kRmlsbFR5cGUiOjAsIk1hcmdpbiI6eyIkaWQiOiI1MzMiLCJUb3AiOjAsIkxlZnQiOjAsIlJpZ2h0IjowLCJCb3R0b20iOjB9LCJQYWRkaW5nIjp7IiRpZCI6IjUzNCIsIlRvcCI6MCwiTGVmdCI6MCwiUmlnaHQiOjAsIkJvdHRvbSI6MH0sIkJhY2tncm91bmQiOnsiJHJlZiI6IjkwIn0sIklzVmlzaWJsZSI6dHJ1ZSwiV2lkdGgiOjAuMCwiSGVpZ2h0IjowLjAsIkJvcmRlclN0eWxlIjp7IiRpZCI6IjUzNSIsIkxpbmVDb2xvciI6bnVsbCwiTGluZVdlaWdodCI6MC4wLCJMaW5lVHlwZSI6MCwiUGFyZW50U3R5bGUiOm51bGx9LCJQYXJlbnRTdHlsZSI6bnVsbH0sIkR1cmF0aW9uU3R5bGUiOnsiJGlkIjoiNTM2IiwiRm9udFNldHRpbmdzIjp7IiRpZCI6IjUzNyIsIkZvbnRTaXplIjoxMCwiRm9udE5hbWUiOiJDYWxpYnJpIiwiSXNCb2xkIjpmYWxzZSwiSXNJdGFsaWMiOmZhbHNlLCJJc1VuZGVybGluZWQiOmZhbHNlLCJQYXJlbnRTdHlsZSI6bnVsbH0sIkF1dG9TaXplIjowLCJGb3JlZ3JvdW5kIjp7IiRpZCI6IjUzOCIsIkNvbG9yIjp7IiRyZWYiOiI5NCJ9fSwiTWF4V2lkdGgiOjIwMC4wLCJNYXhIZWlnaHQiOiJJbmZpbml0eSIsIlNtYXJ0Rm9yZWdyb3VuZElzQWN0aXZlIjpmYWxzZSwiSG9yaXpvbnRhbEFsaWdubWVudCI6MCwiVmVydGljYWxBbGlnbm1lbnQiOjAsIlNtYXJ0Rm9yZWdyb3VuZCI6bnVsbCwiQmFja2dyb3VuZEZpbGxUeXBlIjowLCJNYXJnaW4iOnsiJGlkIjoiNTM5IiwiVG9wIjowLCJMZWZ0IjowLCJSaWdodCI6MCwiQm90dG9tIjowfSwiUGFkZGluZyI6eyIkaWQiOiI1NDAiLCJUb3AiOjAsIkxlZnQiOjAsIlJpZ2h0IjowLCJCb3R0b20iOjB9LCJCYWNrZ3JvdW5kIjp7IiRyZWYiOiI5NyJ9LCJJc1Zpc2libGUiOnRydWUsIldpZHRoIjowLjAsIkhlaWdodCI6MC4wLCJCb3JkZXJTdHlsZSI6eyIkaWQiOiI1NDEiLCJMaW5lQ29sb3IiOm51bGwsIkxpbmVXZWlnaHQiOjAuMCwiTGluZVR5cGUiOjAsIlBhcmVudFN0eWxlIjpudWxsfSwiUGFyZW50U3R5bGUiOm51bGx9LCJIb3Jpem9udGFsQ29ubmVjdG9yU3R5bGUiOnsiJGlkIjoiNTQyIiwiTGluZUNvbG9yIjp7IiRyZWYiOiI5OSJ9LCJMaW5lV2VpZ2h0IjoxLjAsIkxpbmVUeXBlIjowLCJQYXJlbnRTdHlsZSI6bnVsbH0sIlZlcnRpY2FsQ29ubmVjdG9yU3R5bGUiOnsiJGlkIjoiNTQzIiwiTGluZUNvbG9yIjp7IiRyZWYiOiIxMDI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1NDQiLCJNYXJnaW4iOnsiJGlkIjoiNTQ1IiwiVG9wIjowLCJMZWZ0Ijo0LCJSaWdodCI6NCwiQm90dG9tIjowfSwiUGFkZGluZyI6eyIkaWQiOiI1NDYiLCJUb3AiOjAsIkxlZnQiOjAsIlJpZ2h0IjowLCJCb3R0b20iOjB9LCJCYWNrZ3JvdW5kIjp7IiRpZCI6IjU0NyIsIkNvbG9yIjp7IiRpZCI6IjU0OCIsIkEiOjI1NSwiUiI6MTEyLCJHIjoxNzMsIkIiOjcxfX0sIklzVmlzaWJsZSI6dHJ1ZSwiV2lkdGgiOjAuMCwiSGVpZ2h0IjoxNi4xMTMzMzMzMzMzMzMzNDQsIkJvcmRlclN0eWxlIjp7IiRpZCI6IjU0OSIsIkxpbmVDb2xvciI6eyIkcmVmIjoiMTEwIn0sIkxpbmVXZWlnaHQiOjAuMCwiTGluZVR5cGUiOjAsIlBhcmVudFN0eWxlIjpudWxsfSwiUGFyZW50U3R5bGUiOm51bGx9LCJUaXRsZVN0eWxlIjp7IiRpZCI6IjU1MCIsIkZvbnRTZXR0aW5ncyI6eyIkaWQiOiI1NTEiLCJGb250U2l6ZSI6MTAsIkZvbnROYW1lIjoiTVYgQm9saSIsIklzQm9sZCI6ZmFsc2UsIklzSXRhbGljIjpmYWxzZSwiSXNVbmRlcmxpbmVkIjpmYWxzZSwiUGFyZW50U3R5bGUiOm51bGx9LCJBdXRvU2l6ZSI6MCwiRm9yZWdyb3VuZCI6eyIkaWQiOiI1NTIiLCJDb2xvciI6eyIkaWQiOiI1NTM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NTU0IiwiVG9wIjowLCJMZWZ0IjowLCJSaWdodCI6MCwiQm90dG9tIjowfSwiUGFkZGluZyI6eyIkaWQiOiI1NTUiLCJUb3AiOjAsIkxlZnQiOjAsIlJpZ2h0IjowLCJCb3R0b20iOjB9LCJCYWNrZ3JvdW5kIjp7IiRyZWYiOiIxMTgifSwiSXNWaXNpYmxlIjp0cnVlLCJXaWR0aCI6MC4wLCJIZWlnaHQiOjAuMCwiQm9yZGVyU3R5bGUiOnsiJGlkIjoiNTU2IiwiTGluZUNvbG9yIjpudWxsLCJMaW5lV2VpZ2h0IjowLjAsIkxpbmVUeXBlIjowLCJQYXJlbnRTdHlsZSI6bnVsbH0sIlBhcmVudFN0eWxlIjpudWxsfSwiRGF0ZVN0eWxlIjp7IiRpZCI6IjU1NyIsIkZvbnRTZXR0aW5ncyI6eyIkaWQiOiI1NTgiLCJGb250U2l6ZSI6MTAsIkZvbnROYW1lIjoiQ2FsaWJyaSIsIklzQm9sZCI6ZmFsc2UsIklzSXRhbGljIjpmYWxzZSwiSXNVbmRlcmxpbmVkIjpmYWxzZSwiUGFyZW50U3R5bGUiOm51bGx9LCJBdXRvU2l6ZSI6MCwiRm9yZWdyb3VuZCI6eyIkcmVmIjoiMTIxIn0sIk1heFdpZHRoIjoyMDAuMCwiTWF4SGVpZ2h0IjoiSW5maW5pdHkiLCJTbWFydEZvcmVncm91bmRJc0FjdGl2ZSI6ZmFsc2UsIkhvcml6b250YWxBbGlnbm1lbnQiOjIsIlZlcnRpY2FsQWxpZ25tZW50IjowLCJTbWFydEZvcmVncm91bmQiOm51bGwsIkJhY2tncm91bmRGaWxsVHlwZSI6MCwiTWFyZ2luIjp7IiRpZCI6IjU1OSIsIlRvcCI6MCwiTGVmdCI6MCwiUmlnaHQiOjAsIkJvdHRvbSI6MH0sIlBhZGRpbmciOnsiJGlkIjoiNTYwIiwiVG9wIjowLCJMZWZ0IjowLCJSaWdodCI6MCwiQm90dG9tIjowfSwiQmFja2dyb3VuZCI6eyIkcmVmIjoiMTI1In0sIklzVmlzaWJsZSI6dHJ1ZSwiV2lkdGgiOjAuMCwiSGVpZ2h0IjowLjAsIkJvcmRlclN0eWxlIjp7IiRpZCI6IjU2MSIsIkxpbmVDb2xvciI6bnVsbCwiTGluZVdlaWdodCI6MC4wLCJMaW5lVHlwZSI6MCwiUGFyZW50U3R5bGUiOm51bGx9LCJQYXJlbnRTdHlsZSI6bnVsbH0sIkRhdGVGb3JtYXQiOnsiJGlkIjoiNTY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2MyIsIkZvcm1hdCI6MCwiSXNWaXNpYmxlIjpmYWxzZSwiTGFzdEtub3duVmlzaWJpbGl0eVN0YXRlIjpmYWxzZX0sIklzVmlzaWJsZSI6ZmFsc2UsIlBhcmVudFN0eWxlIjpudWxsfSwiSW5kZXgiOjI2LCJTbWFydER1cmF0aW9uQWN0aXZhdGVkIjpmYWxzZSwiRGF0ZUZvcm1hdCI6eyIkcmVmIjoiNTYyIn0sIldlZWtOdW1iZXJpbmciOnsiJGlkIjoiNTY0IiwiRm9ybWF0IjowLCJJc1Zpc2libGUiOmZhbHNlLCJMYXN0S25vd25WaXNpYmlsaXR5U3RhdGUiOmZhbHNlfSwiSWQiOiJiNTFjOGU2Yi1lMDFmLTRiMjMtOGRmNi05ZDYzZjQzMDZhZWIiLCJJbXBvcnRJZCI6bnVsbCwiVGl0bGUiOiJDb21tdW5pY2F0aW9uIiwiTm90ZSI6bnVsbCwiSHlwZXJsaW5rIjp7IiRpZCI6IjU2NSIsIkFkZHJlc3MiOiIiLCJTdWJBZGRyZXNzIjoiIn0sIklzQ2hhbmdlZCI6ZmFsc2UsIklzTmV3IjpmYWxzZX19XSwiTWlsZXN0b25lcyI6W3siJGlkIjoiNTY2IiwiSWQiOiI1NmYxOTQyZi1iYTRhLTRkY2QtODE0My1kZTkyZjA1ZTllMDAiLCJJbmRleCI6MTMsIkdyb3VwSWQiOiJhMWY0MmU2Yy00Nzc5LTQ0NzktYmQ3ZC1iMmIzYjNiNDQyODkiLCJUaXRsZSI6IldvcmtzaG9wIEludml0ZXMiLCJEYXRlVGltZSI6IjIwMjEtMDYtMzBUMjM6NTk6MDAiLCJQZXJjZW50YWdlQ29tcGxldGUiOm51bGwsIk5vdGUiOm51bGwsIlN0eWxlIjp7IiRpZCI6IjU2NyIsIlRpdGxlUG9zaXRpb24iOiJBYm92ZSIsIkRhdGVQb3NpdGlvbiI6IkxlZnQiLCJTaGFwZVR5cGUiOjE0LCJTaGFwZVNpemUiOjEsIlNoYXBlU3R5bGUiOnsiJGlkIjoiNTY4IiwiTWFyZ2luIjp7IiRpZCI6IjU2OSIsIlRvcCI6MCwiTGVmdCI6MCwiUmlnaHQiOjAsIkJvdHRvbSI6MH0sIlBhZGRpbmciOnsiJGlkIjoiNTcwIiwiVG9wIjowLCJMZWZ0IjowLCJSaWdodCI6MCwiQm90dG9tIjowfSwiQmFja2dyb3VuZCI6eyIkaWQiOiI1NzEiLCJDb2xvciI6eyIkaWQiOiI1NzIiLCJBIjoyNTUsIlIiOjE1MiwiRyI6MTI1LCJCIjo5MH19LCJJc1Zpc2libGUiOnRydWUsIldpZHRoIjoxOC4wLCJIZWlnaHQiOjIwLjAsIkJvcmRlclN0eWxlIjp7IiRpZCI6IjU3MyIsIkxpbmVDb2xvciI6bnVsbCwiTGluZVdlaWdodCI6MC4wLCJMaW5lVHlwZSI6MCwiUGFyZW50U3R5bGUiOm51bGx9LCJQYXJlbnRTdHlsZSI6bnVsbH0sIlRpdGxlU3R5bGUiOnsiJGlkIjoiNTc0IiwiRm9udFNldHRpbmdzIjp7IiRpZCI6IjU3NSIsIkZvbnRTaXplIjoxMSwiRm9udE5hbWUiOiJNViBCb2xpIiwiSXNCb2xkIjpmYWxzZSwiSXNJdGFsaWMiOmZhbHNlLCJJc1VuZGVybGluZWQiOmZhbHNlLCJQYXJlbnRTdHlsZSI6bnVsbH0sIkF1dG9TaXplIjowLCJGb3JlZ3JvdW5kIjp7IiRpZCI6IjU3NiIsIkNvbG9yIjp7IiRpZCI6IjU3Ny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1NzgiLCJUb3AiOjAsIkxlZnQiOjAsIlJpZ2h0IjowLCJCb3R0b20iOjB9LCJQYWRkaW5nIjp7IiRpZCI6IjU3OSIsIlRvcCI6MCwiTGVmdCI6MCwiUmlnaHQiOjAsIkJvdHRvbSI6MH0sIkJhY2tncm91bmQiOnsiJGlkIjoiNTgwIiwiQ29sb3IiOnsiJGlkIjoiNTgxIiwiQSI6MCwiUiI6MjU1LCJHIjoyNTUsIkIiOjI1NX19LCJJc1Zpc2libGUiOnRydWUsIldpZHRoIjowLjAsIkhlaWdodCI6MC4wLCJCb3JkZXJTdHlsZSI6bnVsbCwiUGFyZW50U3R5bGUiOm51bGx9LCJEYXRlU3R5bGUiOnsiJGlkIjoiNTgyIiwiRm9udFNldHRpbmdzIjp7IiRpZCI6IjU4MyIsIkZvbnRTaXplIjoxMCwiRm9udE5hbWUiOiJDYWxpYnJpIiwiSXNCb2xkIjpmYWxzZSwiSXNJdGFsaWMiOmZhbHNlLCJJc1VuZGVybGluZWQiOmZhbHNlLCJQYXJlbnRTdHlsZSI6bnVsbH0sIkF1dG9TaXplIjowLCJGb3JlZ3JvdW5kIjp7IiRpZCI6IjU4NCIsIkNvbG9yIjp7IiRpZCI6IjU4NS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NTg2IiwiVG9wIjowLCJMZWZ0IjowLCJSaWdodCI6MCwiQm90dG9tIjowfSwiUGFkZGluZyI6eyIkaWQiOiI1ODciLCJUb3AiOjAsIkxlZnQiOjAsIlJpZ2h0IjowLCJCb3R0b20iOjB9LCJCYWNrZ3JvdW5kIjp7IiRpZCI6IjU4OCIsIkNvbG9yIjp7IiRpZCI6IjU4OSIsIkEiOjAsIlIiOjI1NSwiRyI6MjU1LCJCIjoyNTV9fSwiSXNWaXNpYmxlIjpmYWxzZSwiV2lkdGgiOjAuMCwiSGVpZ2h0IjowLjAsIkJvcmRlclN0eWxlIjpudWxsLCJQYXJlbnRTdHlsZSI6bnVsbH0sIkRhdGVGb3JtYXQiOnsiJGlkIjoiNTk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5MSIsIkZvcm1hdCI6MCwiSXNWaXNpYmxlIjpmYWxzZSwiTGFzdEtub3duVmlzaWJpbGl0eVN0YXRlIjpmYWxzZX0sIklzVmlzaWJsZSI6dHJ1ZSwiUGFyZW50U3R5bGUiOm51bGx9LCJIeXBlcmxpbmsiOnsiJGlkIjoiNTkyIiwiQWRkcmVzcyI6IiIsIlN1YkFkZHJlc3MiOiIifSwiSW1wb3J0SWQiOm51bGx9LHsiJGlkIjoiNTkzIiwiSWQiOiI3NzAwZjhjNi1jOGFiLTRhODUtYjY2ZS02OTgzNjc3NzkyZTUiLCJJbmRleCI6MTQsIkdyb3VwSWQiOiJhMWY0MmU2Yy00Nzc5LTQ0NzktYmQ3ZC1iMmIzYjNiNDQyODkiLCJUaXRsZSI6IldvcmtzaG9wIEludml0ZXMiLCJEYXRlVGltZSI6IjIwMjEtMDctMjZUMjM6NTk6MDAiLCJQZXJjZW50YWdlQ29tcGxldGUiOm51bGwsIk5vdGUiOm51bGwsIlN0eWxlIjp7IiRpZCI6IjU5NCIsIlRpdGxlUG9zaXRpb24iOiJBYm92ZSIsIkRhdGVQb3NpdGlvbiI6IkxlZnQiLCJTaGFwZVR5cGUiOjE0LCJTaGFwZVNpemUiOjEsIlNoYXBlU3R5bGUiOnsiJGlkIjoiNTk1IiwiTWFyZ2luIjp7IiRpZCI6IjU5NiIsIlRvcCI6MCwiTGVmdCI6MCwiUmlnaHQiOjAsIkJvdHRvbSI6MH0sIlBhZGRpbmciOnsiJGlkIjoiNTk3IiwiVG9wIjowLCJMZWZ0IjowLCJSaWdodCI6MCwiQm90dG9tIjowfSwiQmFja2dyb3VuZCI6eyIkaWQiOiI1OTgiLCJDb2xvciI6eyIkaWQiOiI1OTkiLCJBIjoyNTUsIlIiOjE1MiwiRyI6MTI1LCJCIjo5MH19LCJJc1Zpc2libGUiOnRydWUsIldpZHRoIjoxOC4wLCJIZWlnaHQiOjIwLjAsIkJvcmRlclN0eWxlIjp7IiRpZCI6IjYwMCIsIkxpbmVDb2xvciI6bnVsbCwiTGluZVdlaWdodCI6MC4wLCJMaW5lVHlwZSI6MCwiUGFyZW50U3R5bGUiOm51bGx9LCJQYXJlbnRTdHlsZSI6bnVsbH0sIlRpdGxlU3R5bGUiOnsiJGlkIjoiNjAxIiwiRm9udFNldHRpbmdzIjp7IiRpZCI6IjYwMiIsIkZvbnRTaXplIjoxMSwiRm9udE5hbWUiOiJNViBCb2xpIiwiSXNCb2xkIjpmYWxzZSwiSXNJdGFsaWMiOmZhbHNlLCJJc1VuZGVybGluZWQiOmZhbHNlLCJQYXJlbnRTdHlsZSI6bnVsbH0sIkF1dG9TaXplIjowLCJGb3JlZ3JvdW5kIjp7IiRpZCI6IjYwMyIsIkNvbG9yIjp7IiRpZCI6IjYwN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2MDUiLCJUb3AiOjAsIkxlZnQiOjAsIlJpZ2h0IjowLCJCb3R0b20iOjB9LCJQYWRkaW5nIjp7IiRpZCI6IjYwNiIsIlRvcCI6MCwiTGVmdCI6MCwiUmlnaHQiOjAsIkJvdHRvbSI6MH0sIkJhY2tncm91bmQiOnsiJGlkIjoiNjA3IiwiQ29sb3IiOnsiJGlkIjoiNjA4IiwiQSI6MCwiUiI6MjU1LCJHIjoyNTUsIkIiOjI1NX19LCJJc1Zpc2libGUiOnRydWUsIldpZHRoIjowLjAsIkhlaWdodCI6MC4wLCJCb3JkZXJTdHlsZSI6bnVsbCwiUGFyZW50U3R5bGUiOm51bGx9LCJEYXRlU3R5bGUiOnsiJGlkIjoiNjA5IiwiRm9udFNldHRpbmdzIjp7IiRpZCI6IjYxMCIsIkZvbnRTaXplIjoxMCwiRm9udE5hbWUiOiJDYWxpYnJpIiwiSXNCb2xkIjpmYWxzZSwiSXNJdGFsaWMiOmZhbHNlLCJJc1VuZGVybGluZWQiOmZhbHNlLCJQYXJlbnRTdHlsZSI6bnVsbH0sIkF1dG9TaXplIjowLCJGb3JlZ3JvdW5kIjp7IiRpZCI6IjYxMSIsIkNvbG9yIjp7IiRpZCI6IjYxM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NjEzIiwiVG9wIjowLCJMZWZ0IjowLCJSaWdodCI6MCwiQm90dG9tIjowfSwiUGFkZGluZyI6eyIkaWQiOiI2MTQiLCJUb3AiOjAsIkxlZnQiOjAsIlJpZ2h0IjowLCJCb3R0b20iOjB9LCJCYWNrZ3JvdW5kIjp7IiRpZCI6IjYxNSIsIkNvbG9yIjp7IiRpZCI6IjYxNiIsIkEiOjAsIlIiOjI1NSwiRyI6MjU1LCJCIjoyNTV9fSwiSXNWaXNpYmxlIjpmYWxzZSwiV2lkdGgiOjAuMCwiSGVpZ2h0IjowLjAsIkJvcmRlclN0eWxlIjpudWxsLCJQYXJlbnRTdHlsZSI6bnVsbH0sIkRhdGVGb3JtYXQiOnsiJGlkIjoiNjE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xOCIsIkZvcm1hdCI6MCwiSXNWaXNpYmxlIjpmYWxzZSwiTGFzdEtub3duVmlzaWJpbGl0eVN0YXRlIjpmYWxzZX0sIklzVmlzaWJsZSI6dHJ1ZSwiUGFyZW50U3R5bGUiOm51bGx9LCJIeXBlcmxpbmsiOnsiJGlkIjoiNjE5IiwiQWRkcmVzcyI6IiIsIlN1YkFkZHJlc3MiOiIifSwiSW1wb3J0SWQiOm51bGx9LHsiJGlkIjoiNjIwIiwiSWQiOiI1YmJiMGRiYS01MThjLTRiYjctOGQ0My0xYjBkNTRmYWUxZWQiLCJJbmRleCI6MTUsIkdyb3VwSWQiOiJhMWY0MmU2Yy00Nzc5LTQ0NzktYmQ3ZC1iMmIzYjNiNDQyODkiLCJUaXRsZSI6IldvcmtzaG9wIEludml0ZXMiLCJEYXRlVGltZSI6IjIwMjEtMDgtMjZUMjM6NTk6MDAiLCJQZXJjZW50YWdlQ29tcGxldGUiOm51bGwsIk5vdGUiOm51bGwsIlN0eWxlIjp7IiRpZCI6IjYyMSIsIlRpdGxlUG9zaXRpb24iOiJBYm92ZSIsIkRhdGVQb3NpdGlvbiI6IkxlZnQiLCJTaGFwZVR5cGUiOjE0LCJTaGFwZVNpemUiOjEsIlNoYXBlU3R5bGUiOnsiJGlkIjoiNjIyIiwiTWFyZ2luIjp7IiRyZWYiOiI2MCJ9LCJQYWRkaW5nIjp7IiRyZWYiOiI2MSJ9LCJCYWNrZ3JvdW5kIjp7IiRpZCI6IjYyMyIsIkNvbG9yIjp7IiRpZCI6IjYyNCIsIkEiOjI1NSwiUiI6MTUyLCJHIjoxMjUsIkIiOjkwfX0sIklzVmlzaWJsZSI6dHJ1ZSwiV2lkdGgiOjE4LjAsIkhlaWdodCI6MjAuMCwiQm9yZGVyU3R5bGUiOnsiJGlkIjoiNjI1IiwiTGluZUNvbG9yIjpudWxsLCJMaW5lV2VpZ2h0IjowLjAsIkxpbmVUeXBlIjowLCJQYXJlbnRTdHlsZSI6bnVsbH0sIlBhcmVudFN0eWxlIjpudWxsfSwiVGl0bGVTdHlsZSI6eyIkaWQiOiI2MjYiLCJGb250U2V0dGluZ3MiOnsiJGlkIjoiNjI3IiwiRm9udFNpemUiOjExLCJGb250TmFtZSI6Ik1WIEJvbGkiLCJJc0JvbGQiOmZhbHNlLCJJc0l0YWxpYyI6ZmFsc2UsIklzVW5kZXJsaW5lZCI6ZmFsc2UsIlBhcmVudFN0eWxlIjpudWxsfSwiQXV0b1NpemUiOjAsIkZvcmVncm91bmQiOnsiJGlkIjoiNjI4IiwiQ29sb3IiOnsiJGlkIjoiNjI5IiwiQSI6MjU1LCJSIjowLCJHIjowLCJCIjowfX0sIk1heFdpZHRoIjoyMDAuMCwiTWF4SGVpZ2h0IjoiSW5maW5pdHkiLCJTbWFydEZvcmVncm91bmRJc0FjdGl2ZSI6ZmFsc2UsIkhvcml6b250YWxBbGlnbm1lbnQiOjEsIlZlcnRpY2FsQWxpZ25tZW50IjowLCJTbWFydEZvcmVncm91bmQiOm51bGwsIkJhY2tncm91bmRGaWxsVHlwZSI6MCwiTWFyZ2luIjp7IiRyZWYiOiI3MSJ9LCJQYWRkaW5nIjp7IiRyZWYiOiI3MiJ9LCJCYWNrZ3JvdW5kIjp7IiRpZCI6IjYzMCIsIkNvbG9yIjp7IiRpZCI6IjYzMSIsIkEiOjAsIlIiOjI1NSwiRyI6MjU1LCJCIjoyNTV9fSwiSXNWaXNpYmxlIjp0cnVlLCJXaWR0aCI6MC4wLCJIZWlnaHQiOjAuMCwiQm9yZGVyU3R5bGUiOm51bGwsIlBhcmVudFN0eWxlIjpudWxsfSwiRGF0ZVN0eWxlIjp7IiRpZCI6IjYzMiIsIkZvbnRTZXR0aW5ncyI6eyIkaWQiOiI2MzMiLCJGb250U2l6ZSI6MTAsIkZvbnROYW1lIjoiQ2FsaWJyaSIsIklzQm9sZCI6ZmFsc2UsIklzSXRhbGljIjpmYWxzZSwiSXNVbmRlcmxpbmVkIjpmYWxzZSwiUGFyZW50U3R5bGUiOm51bGx9LCJBdXRvU2l6ZSI6MCwiRm9yZWdyb3VuZCI6eyIkaWQiOiI2MzQiLCJDb2xvciI6eyIkaWQiOiI2MzU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yZWYiOiI3OCJ9LCJQYWRkaW5nIjp7IiRyZWYiOiI3OSJ9LCJCYWNrZ3JvdW5kIjp7IiRpZCI6IjYzNiIsIkNvbG9yIjp7IiRpZCI6IjYzNyIsIkEiOjAsIlIiOjI1NSwiRyI6MjU1LCJCIjoyNTV9fSwiSXNWaXNpYmxlIjpmYWxzZSwiV2lkdGgiOjAuMCwiSGVpZ2h0IjowLjAsIkJvcmRlclN0eWxlIjpudWxsLCJQYXJlbnRTdHlsZSI6bnVsbH0sIkRhdGVGb3JtYXQiOnsiJHJlZiI6IjMyNCJ9LCJXZWVrTnVtYmVyaW5nIjp7IiRpZCI6IjYzOCIsIkZvcm1hdCI6MCwiSXNWaXNpYmxlIjpmYWxzZSwiTGFzdEtub3duVmlzaWJpbGl0eVN0YXRlIjpmYWxzZX0sIklzVmlzaWJsZSI6dHJ1ZSwiUGFyZW50U3R5bGUiOm51bGx9LCJIeXBlcmxpbmsiOnsiJGlkIjoiNjM5IiwiQWRkcmVzcyI6IiIsIlN1YkFkZHJlc3MiOiIifSwiSW1wb3J0SWQiOm51bGx9LHsiJGlkIjoiNjQwIiwiSWQiOiI0NGQxMzMyYi05ODNjLTRhNWYtYTlmNy1kMjM5NzU1NzJjODciLCJJbmRleCI6MTYsIkdyb3VwSWQiOiI4NjM4OGY2Ny0xZGU2LTQ1YjEtYjNkNS1hMzdmYzQ3NDZiYmIiLCJUaXRsZSI6IkJsYW5rIiwiRGF0ZVRpbWUiOiIyMDIxLTA3LTE5VDIzOjU5OjAwIiwiUGVyY2VudGFnZUNvbXBsZXRlIjpudWxsLCJOb3RlIjpudWxsLCJTdHlsZSI6eyIkaWQiOiI2NDEiLCJUaXRsZVBvc2l0aW9uIjoiUmlnaHQiLCJEYXRlUG9zaXRpb24iOiJMZWZ0IiwiU2hhcGVUeXBlIjoxLCJTaGFwZVNpemUiOjAsIlNoYXBlU3R5bGUiOnsiJGlkIjoiNjQyIiwiTWFyZ2luIjp7IiRpZCI6IjY0MyIsIlRvcCI6MCwiTGVmdCI6MCwiUmlnaHQiOjAsIkJvdHRvbSI6MH0sIlBhZGRpbmciOnsiJGlkIjoiNjQ0IiwiVG9wIjowLCJMZWZ0IjowLCJSaWdodCI6MCwiQm90dG9tIjowfSwiQmFja2dyb3VuZCI6eyIkaWQiOiI2NDUiLCJDb2xvciI6eyIkaWQiOiI2NDYiLCJBIjoyNTUsIlIiOjE0MSwiRyI6OTksIkIiOjExNn19LCJJc1Zpc2libGUiOnRydWUsIldpZHRoIjoxMi4wLCJIZWlnaHQiOjE0LjAsIkJvcmRlclN0eWxlIjp7IiRpZCI6IjY0NyIsIkxpbmVDb2xvciI6bnVsbCwiTGluZVdlaWdodCI6MC4wLCJMaW5lVHlwZSI6MCwiUGFyZW50U3R5bGUiOm51bGx9LCJQYXJlbnRTdHlsZSI6bnVsbH0sIlRpdGxlU3R5bGUiOnsiJGlkIjoiNjQ4IiwiRm9udFNldHRpbmdzIjp7IiRpZCI6IjY0OSIsIkZvbnRTaXplIjoxMSwiRm9udE5hbWUiOiJDYWxpYnJpIiwiSXNCb2xkIjp0cnVlLCJJc0l0YWxpYyI6ZmFsc2UsIklzVW5kZXJsaW5lZCI6ZmFsc2UsIlBhcmVudFN0eWxlIjpudWxsfSwiQXV0b1NpemUiOjIsIkZvcmVncm91bmQiOnsiJGlkIjoiNjUwIiwiQ29sb3IiOnsiJGlkIjoiNjUxIiwiQSI6MjU1LCJSIjowLCJHIjowLCJCIjowfX0sIk1heFdpZHRoIjo1My45OTk5MTk4OTEzNTc0MjIsIk1heEhlaWdodCI6IkluZmluaXR5IiwiU21hcnRGb3JlZ3JvdW5kSXNBY3RpdmUiOmZhbHNlLCJIb3Jpem9udGFsQWxpZ25tZW50IjowLCJWZXJ0aWNhbEFsaWdubWVudCI6MCwiU21hcnRGb3JlZ3JvdW5kIjpudWxsLCJCYWNrZ3JvdW5kRmlsbFR5cGUiOjAsIk1hcmdpbiI6eyIkaWQiOiI2NTIiLCJUb3AiOjAsIkxlZnQiOjAsIlJpZ2h0IjowLCJCb3R0b20iOjB9LCJQYWRkaW5nIjp7IiRpZCI6IjY1MyIsIlRvcCI6MCwiTGVmdCI6MCwiUmlnaHQiOjAsIkJvdHRvbSI6MH0sIkJhY2tncm91bmQiOnsiJGlkIjoiNjU0IiwiQ29sb3IiOnsiJGlkIjoiNjU1IiwiQSI6MCwiUiI6MjU1LCJHIjoyNTUsIkIiOjI1NX19LCJJc1Zpc2libGUiOmZhbHNlLCJXaWR0aCI6MC4wLCJIZWlnaHQiOjAuMCwiQm9yZGVyU3R5bGUiOm51bGwsIlBhcmVudFN0eWxlIjpudWxsfSwiRGF0ZVN0eWxlIjp7IiRpZCI6IjY1NiIsIkZvbnRTZXR0aW5ncyI6eyIkaWQiOiI2NTciLCJGb250U2l6ZSI6MTAsIkZvbnROYW1lIjoiQ2FsaWJyaSIsIklzQm9sZCI6ZmFsc2UsIklzSXRhbGljIjpmYWxzZSwiSXNVbmRlcmxpbmVkIjpmYWxzZSwiUGFyZW50U3R5bGUiOm51bGx9LCJBdXRvU2l6ZSI6MCwiRm9yZWdyb3VuZCI6eyIkaWQiOiI2NTgiLCJDb2xvciI6eyIkaWQiOiI2NTk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Y2MCIsIlRvcCI6MCwiTGVmdCI6MCwiUmlnaHQiOjAsIkJvdHRvbSI6MH0sIlBhZGRpbmciOnsiJGlkIjoiNjYxIiwiVG9wIjowLCJMZWZ0IjowLCJSaWdodCI6MCwiQm90dG9tIjowfSwiQmFja2dyb3VuZCI6eyIkaWQiOiI2NjIiLCJDb2xvciI6eyIkaWQiOiI2NjMiLCJBIjowLCJSIjoyNTUsIkciOjI1NSwiQiI6MjU1fX0sIklzVmlzaWJsZSI6ZmFsc2UsIldpZHRoIjowLjAsIkhlaWdodCI6MC4wLCJCb3JkZXJTdHlsZSI6bnVsbCwiUGFyZW50U3R5bGUiOm51bGx9LCJEYXRlRm9ybWF0Ijp7IiRpZCI6IjY2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NjUiLCJGb3JtYXQiOjAsIklzVmlzaWJsZSI6ZmFsc2UsIkxhc3RLbm93blZpc2liaWxpdHlTdGF0ZSI6ZmFsc2V9LCJJc1Zpc2libGUiOnRydWUsIlBhcmVudFN0eWxlIjpudWxsfSwiSHlwZXJsaW5rIjp7IiRpZCI6IjY2NiIsIkFkZHJlc3MiOiIiLCJTdWJBZGRyZXNzIjoiIn0sIkltcG9ydElkIjpudWxsfSx7IiRpZCI6IjY2NyIsIklkIjoiOGNhODA3MWUtNzMwOC00ZTZkLTkwMzYtNTRiZTg0OThiZmUzIiwiSW5kZXgiOjE3LCJHcm91cElkIjoiODYzODhmNjctMWRlNi00NWIxLWIzZDUtYTM3ZmM0NzQ2YmJiIiwiVGl0bGUiOiJCbGFuayIsIkRhdGVUaW1lIjoiMjAyMS0wOC0xM1QyMzo1OTowMCIsIlBlcmNlbnRhZ2VDb21wbGV0ZSI6bnVsbCwiTm90ZSI6bnVsbCwiU3R5bGUiOnsiJGlkIjoiNjY4IiwiVGl0bGVQb3NpdGlvbiI6IlJpZ2h0IiwiRGF0ZVBvc2l0aW9uIjoiTGVmdCIsIlNoYXBlVHlwZSI6MSwiU2hhcGVTaXplIjowLCJTaGFwZVN0eWxlIjp7IiRpZCI6IjY2OSIsIk1hcmdpbiI6eyIkaWQiOiI2NzAiLCJUb3AiOjAsIkxlZnQiOjAsIlJpZ2h0IjowLCJCb3R0b20iOjB9LCJQYWRkaW5nIjp7IiRpZCI6IjY3MSIsIlRvcCI6MCwiTGVmdCI6MCwiUmlnaHQiOjAsIkJvdHRvbSI6MH0sIkJhY2tncm91bmQiOnsiJGlkIjoiNjcyIiwiQ29sb3IiOnsiJGlkIjoiNjczIiwiQSI6MjU1LCJSIjo5NywiRyI6MTI5LCJCIjoxNTF9fSwiSXNWaXNpYmxlIjp0cnVlLCJXaWR0aCI6MTIuMCwiSGVpZ2h0IjoxNC4wLCJCb3JkZXJTdHlsZSI6eyIkaWQiOiI2NzQiLCJMaW5lQ29sb3IiOm51bGwsIkxpbmVXZWlnaHQiOjAuMCwiTGluZVR5cGUiOjAsIlBhcmVudFN0eWxlIjpudWxsfSwiUGFyZW50U3R5bGUiOm51bGx9LCJUaXRsZVN0eWxlIjp7IiRpZCI6IjY3NSIsIkZvbnRTZXR0aW5ncyI6eyIkaWQiOiI2NzYiLCJGb250U2l6ZSI6MTEsIkZvbnROYW1lIjoiQ2FsaWJyaSIsIklzQm9sZCI6dHJ1ZSwiSXNJdGFsaWMiOmZhbHNlLCJJc1VuZGVybGluZWQiOmZhbHNlLCJQYXJlbnRTdHlsZSI6bnVsbH0sIkF1dG9TaXplIjowLCJGb3JlZ3JvdW5kIjp7IiRpZCI6IjY3NyIsIkNvbG9yIjp7IiRpZCI6IjY3O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2NzkiLCJUb3AiOjAsIkxlZnQiOjAsIlJpZ2h0IjowLCJCb3R0b20iOjB9LCJQYWRkaW5nIjp7IiRpZCI6IjY4MCIsIlRvcCI6MCwiTGVmdCI6MCwiUmlnaHQiOjAsIkJvdHRvbSI6MH0sIkJhY2tncm91bmQiOnsiJGlkIjoiNjgxIiwiQ29sb3IiOnsiJGlkIjoiNjgyIiwiQSI6MCwiUiI6MjU1LCJHIjoyNTUsIkIiOjI1NX19LCJJc1Zpc2libGUiOmZhbHNlLCJXaWR0aCI6MC4wLCJIZWlnaHQiOjAuMCwiQm9yZGVyU3R5bGUiOm51bGwsIlBhcmVudFN0eWxlIjpudWxsfSwiRGF0ZVN0eWxlIjp7IiRpZCI6IjY4MyIsIkZvbnRTZXR0aW5ncyI6eyIkaWQiOiI2ODQiLCJGb250U2l6ZSI6MTAsIkZvbnROYW1lIjoiQ2FsaWJyaSIsIklzQm9sZCI6ZmFsc2UsIklzSXRhbGljIjpmYWxzZSwiSXNVbmRlcmxpbmVkIjpmYWxzZSwiUGFyZW50U3R5bGUiOm51bGx9LCJBdXRvU2l6ZSI6MCwiRm9yZWdyb3VuZCI6eyIkaWQiOiI2ODUiLCJDb2xvciI6eyIkaWQiOiI2ODY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Y4NyIsIlRvcCI6MCwiTGVmdCI6MCwiUmlnaHQiOjAsIkJvdHRvbSI6MH0sIlBhZGRpbmciOnsiJGlkIjoiNjg4IiwiVG9wIjowLCJMZWZ0IjowLCJSaWdodCI6MCwiQm90dG9tIjowfSwiQmFja2dyb3VuZCI6eyIkaWQiOiI2ODkiLCJDb2xvciI6eyIkaWQiOiI2OTAiLCJBIjowLCJSIjoyNTUsIkciOjI1NSwiQiI6MjU1fX0sIklzVmlzaWJsZSI6ZmFsc2UsIldpZHRoIjowLjAsIkhlaWdodCI6MC4wLCJCb3JkZXJTdHlsZSI6bnVsbCwiUGFyZW50U3R5bGUiOm51bGx9LCJEYXRlRm9ybWF0Ijp7IiRpZCI6IjY5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OTIiLCJGb3JtYXQiOjAsIklzVmlzaWJsZSI6ZmFsc2UsIkxhc3RLbm93blZpc2liaWxpdHlTdGF0ZSI6ZmFsc2V9LCJJc1Zpc2libGUiOnRydWUsIlBhcmVudFN0eWxlIjpudWxsfSwiSHlwZXJsaW5rIjp7IiRpZCI6IjY5MyIsIkFkZHJlc3MiOiIiLCJTdWJBZGRyZXNzIjoiIn0sIkltcG9ydElkIjpudWxsfSx7IiRpZCI6IjY5NCIsIklkIjoiNDQ4MmJjNGYtZTk3My00MDc1LThlZjYtMWNlZTIyMzYwZWZiIiwiSW5kZXgiOjE4LCJHcm91cElkIjoiODYzODhmNjctMWRlNi00NWIxLWIzZDUtYTM3ZmM0NzQ2YmJiIiwiVGl0bGUiOiJCbGFuayIsIkRhdGVUaW1lIjoiMjAyMS0wOS0wN1QyMzo1OTowMCIsIlBlcmNlbnRhZ2VDb21wbGV0ZSI6bnVsbCwiTm90ZSI6bnVsbCwiU3R5bGUiOnsiJGlkIjoiNjk1IiwiVGl0bGVQb3NpdGlvbiI6IlJpZ2h0IiwiRGF0ZVBvc2l0aW9uIjoiTGVmdCIsIlNoYXBlVHlwZSI6MSwiU2hhcGVTaXplIjowLCJTaGFwZVN0eWxlIjp7IiRpZCI6IjY5NiIsIk1hcmdpbiI6eyIkaWQiOiI2OTciLCJUb3AiOjAsIkxlZnQiOjAsIlJpZ2h0IjowLCJCb3R0b20iOjB9LCJQYWRkaW5nIjp7IiRpZCI6IjY5OCIsIlRvcCI6MCwiTGVmdCI6MCwiUmlnaHQiOjAsIkJvdHRvbSI6MH0sIkJhY2tncm91bmQiOnsiJGlkIjoiNjk5IiwiQ29sb3IiOnsiJGlkIjoiNzAwIiwiQSI6MjU1LCJSIjoxMTEsIkciOjExMSwiQiI6MTE2fX0sIklzVmlzaWJsZSI6dHJ1ZSwiV2lkdGgiOjEyLjAsIkhlaWdodCI6MTQuMCwiQm9yZGVyU3R5bGUiOnsiJGlkIjoiNzAxIiwiTGluZUNvbG9yIjpudWxsLCJMaW5lV2VpZ2h0IjowLjAsIkxpbmVUeXBlIjowLCJQYXJlbnRTdHlsZSI6bnVsbH0sIlBhcmVudFN0eWxlIjpudWxsfSwiVGl0bGVTdHlsZSI6eyIkaWQiOiI3MDIiLCJGb250U2V0dGluZ3MiOnsiJGlkIjoiNzAzIiwiRm9udFNpemUiOjExLCJGb250TmFtZSI6IkNhbGlicmkiLCJJc0JvbGQiOnRydWUsIklzSXRhbGljIjpmYWxzZSwiSXNVbmRlcmxpbmVkIjpmYWxzZSwiUGFyZW50U3R5bGUiOm51bGx9LCJBdXRvU2l6ZSI6MCwiRm9yZWdyb3VuZCI6eyIkaWQiOiI3MDQiLCJDb2xvciI6eyIkaWQiOiI3MDU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A2IiwiVG9wIjowLCJMZWZ0IjowLCJSaWdodCI6MCwiQm90dG9tIjowfSwiUGFkZGluZyI6eyIkaWQiOiI3MDciLCJUb3AiOjAsIkxlZnQiOjAsIlJpZ2h0IjowLCJCb3R0b20iOjB9LCJCYWNrZ3JvdW5kIjp7IiRpZCI6IjcwOCIsIkNvbG9yIjp7IiRpZCI6IjcwOSIsIkEiOjAsIlIiOjI1NSwiRyI6MjU1LCJCIjoyNTV9fSwiSXNWaXNpYmxlIjpmYWxzZSwiV2lkdGgiOjAuMCwiSGVpZ2h0IjowLjAsIkJvcmRlclN0eWxlIjpudWxsLCJQYXJlbnRTdHlsZSI6bnVsbH0sIkRhdGVTdHlsZSI6eyIkaWQiOiI3MTAiLCJGb250U2V0dGluZ3MiOnsiJGlkIjoiNzExIiwiRm9udFNpemUiOjEwLCJGb250TmFtZSI6IkNhbGlicmkiLCJJc0JvbGQiOmZhbHNlLCJJc0l0YWxpYyI6ZmFsc2UsIklzVW5kZXJsaW5lZCI6ZmFsc2UsIlBhcmVudFN0eWxlIjpudWxsfSwiQXV0b1NpemUiOjAsIkZvcmVncm91bmQiOnsiJGlkIjoiNzEyIiwiQ29sb3IiOnsiJGlkIjoiNzEz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3MTQiLCJUb3AiOjAsIkxlZnQiOjAsIlJpZ2h0IjowLCJCb3R0b20iOjB9LCJQYWRkaW5nIjp7IiRpZCI6IjcxNSIsIlRvcCI6MCwiTGVmdCI6MCwiUmlnaHQiOjAsIkJvdHRvbSI6MH0sIkJhY2tncm91bmQiOnsiJGlkIjoiNzE2IiwiQ29sb3IiOnsiJGlkIjoiNzE3IiwiQSI6MCwiUiI6MjU1LCJHIjoyNTUsIkIiOjI1NX19LCJJc1Zpc2libGUiOmZhbHNlLCJXaWR0aCI6MC4wLCJIZWlnaHQiOjAuMCwiQm9yZGVyU3R5bGUiOm51bGwsIlBhcmVudFN0eWxlIjpudWxsfSwiRGF0ZUZvcm1hdCI6eyIkaWQiOiI3MT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zE5IiwiRm9ybWF0IjowLCJJc1Zpc2libGUiOmZhbHNlLCJMYXN0S25vd25WaXNpYmlsaXR5U3RhdGUiOmZhbHNlfSwiSXNWaXNpYmxlIjp0cnVlLCJQYXJlbnRTdHlsZSI6bnVsbH0sIkh5cGVybGluayI6eyIkaWQiOiI3MjAiLCJBZGRyZXNzIjoiIiwiU3ViQWRkcmVzcyI6IiJ9LCJJbXBvcnRJZCI6bnVsbH0seyIkaWQiOiI3MjEiLCJJZCI6IjYyZTA2OTMzLTIyMzktNDBlMC1hNzVmLWRlNTM2OWRhNzkzOCIsIkluZGV4IjoxOSwiR3JvdXBJZCI6ImE4ZGNiMzQxLTRmZmUtNDRmMi1iN2JlLWE4M2JhOTU3M2RhYSIsIlRpdGxlIjoiU21hbGwgTWlncmF0aW9ucyBXb3Jrc2hvcHMiLCJEYXRlVGltZSI6IjIwMjEtMDctMTdUMjM6NTk6MDAiLCJQZXJjZW50YWdlQ29tcGxldGUiOm51bGwsIk5vdGUiOm51bGwsIlN0eWxlIjp7IiRpZCI6IjcyMiIsIlRpdGxlUG9zaXRpb24iOiJCZWxvdyIsIkRhdGVQb3NpdGlvbiI6IkxlZnQiLCJTaGFwZVR5cGUiOjEsIlNoYXBlU2l6ZSI6MCwiU2hhcGVTdHlsZSI6eyIkaWQiOiI3MjMiLCJNYXJnaW4iOnsiJGlkIjoiNzI0IiwiVG9wIjowLCJMZWZ0IjowLCJSaWdodCI6MCwiQm90dG9tIjowfSwiUGFkZGluZyI6eyIkaWQiOiI3MjUiLCJUb3AiOjAsIkxlZnQiOjAsIlJpZ2h0IjowLCJCb3R0b20iOjB9LCJCYWNrZ3JvdW5kIjp7IiRpZCI6IjcyNiIsIkNvbG9yIjp7IiRpZCI6IjcyNyIsIkEiOjI1NSwiUiI6MTQxLCJHIjo5OSwiQiI6MTE2fX0sIklzVmlzaWJsZSI6dHJ1ZSwiV2lkdGgiOjEyLjAsIkhlaWdodCI6MTQuMCwiQm9yZGVyU3R5bGUiOnsiJGlkIjoiNzI4IiwiTGluZUNvbG9yIjpudWxsLCJMaW5lV2VpZ2h0IjowLjAsIkxpbmVUeXBlIjowLCJQYXJlbnRTdHlsZSI6bnVsbH0sIlBhcmVudFN0eWxlIjpudWxsfSwiVGl0bGVTdHlsZSI6eyIkaWQiOiI3MjkiLCJGb250U2V0dGluZ3MiOnsiJGlkIjoiNzMwIiwiRm9udFNpemUiOjEwLCJGb250TmFtZSI6Ik1WIEJvbGkiLCJJc0JvbGQiOmZhbHNlLCJJc0l0YWxpYyI6ZmFsc2UsIklzVW5kZXJsaW5lZCI6ZmFsc2UsIlBhcmVudFN0eWxlIjpudWxsfSwiQXV0b1NpemUiOjIsIkZvcmVncm91bmQiOnsiJGlkIjoiNzMxIiwiQ29sb3IiOnsiJGlkIjoiNzMyIiwiQSI6MjU1LCJSIjowLCJHIjowLCJCIjowfX0sIk1heFdpZHRoIjo5NC45OTQ4OTE4ODcyMTkwNjksIk1heEhlaWdodCI6IkluZmluaXR5IiwiU21hcnRGb3JlZ3JvdW5kSXNBY3RpdmUiOmZhbHNlLCJIb3Jpem9udGFsQWxpZ25tZW50IjoxLCJWZXJ0aWNhbEFsaWdubWVudCI6MCwiU21hcnRGb3JlZ3JvdW5kIjpudWxsLCJCYWNrZ3JvdW5kRmlsbFR5cGUiOjAsIk1hcmdpbiI6eyIkaWQiOiI3MzMiLCJUb3AiOjAsIkxlZnQiOjAsIlJpZ2h0IjowLCJCb3R0b20iOjB9LCJQYWRkaW5nIjp7IiRpZCI6IjczNCIsIlRvcCI6MCwiTGVmdCI6MCwiUmlnaHQiOjAsIkJvdHRvbSI6MH0sIkJhY2tncm91bmQiOnsiJGlkIjoiNzM1IiwiQ29sb3IiOnsiJGlkIjoiNzM2IiwiQSI6MCwiUiI6MjU1LCJHIjoyNTUsIkIiOjI1NX19LCJJc1Zpc2libGUiOnRydWUsIldpZHRoIjowLjAsIkhlaWdodCI6MC4wLCJCb3JkZXJTdHlsZSI6bnVsbCwiUGFyZW50U3R5bGUiOm51bGx9LCJEYXRlU3R5bGUiOnsiJGlkIjoiNzM3IiwiRm9udFNldHRpbmdzIjp7IiRpZCI6IjczOCIsIkZvbnRTaXplIjoxMCwiRm9udE5hbWUiOiJDYWxpYnJpIiwiSXNCb2xkIjpmYWxzZSwiSXNJdGFsaWMiOmZhbHNlLCJJc1VuZGVybGluZWQiOmZhbHNlLCJQYXJlbnRTdHlsZSI6bnVsbH0sIkF1dG9TaXplIjowLCJGb3JlZ3JvdW5kIjp7IiRpZCI6IjczOSIsIkNvbG9yIjp7IiRpZCI6Ijc0M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NzQxIiwiVG9wIjowLCJMZWZ0IjowLCJSaWdodCI6MCwiQm90dG9tIjowfSwiUGFkZGluZyI6eyIkaWQiOiI3NDIiLCJUb3AiOjAsIkxlZnQiOjAsIlJpZ2h0IjowLCJCb3R0b20iOjB9LCJCYWNrZ3JvdW5kIjp7IiRpZCI6Ijc0MyIsIkNvbG9yIjp7IiRpZCI6Ijc0NCIsIkEiOjAsIlIiOjI1NSwiRyI6MjU1LCJCIjoyNTV9fSwiSXNWaXNpYmxlIjpmYWxzZSwiV2lkdGgiOjAuMCwiSGVpZ2h0IjowLjAsIkJvcmRlclN0eWxlIjpudWxsLCJQYXJlbnRTdHlsZSI6bnVsbH0sIkRhdGVGb3JtYXQiOnsiJGlkIjoiNzQ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0NiIsIkZvcm1hdCI6MCwiSXNWaXNpYmxlIjpmYWxzZSwiTGFzdEtub3duVmlzaWJpbGl0eVN0YXRlIjpmYWxzZX0sIklzVmlzaWJsZSI6dHJ1ZSwiUGFyZW50U3R5bGUiOm51bGx9LCJIeXBlcmxpbmsiOnsiJGlkIjoiNzQ3IiwiQWRkcmVzcyI6IiIsIlN1YkFkZHJlc3MiOiIifSwiSW1wb3J0SWQiOm51bGx9LHsiJGlkIjoiNzQ4IiwiSWQiOiJjYzYzZWI2Yi05OTQ3LTQ0ZTQtYWU1Zi1jYmJlN2ZlMDhiNmQiLCJJbmRleCI6MjAsIkdyb3VwSWQiOiJhOGRjYjM0MS00ZmZlLTQ0ZjItYjdiZS1hODNiYTk1NzNkYWEiLCJUaXRsZSI6IkJsYW5rIiwiRGF0ZVRpbWUiOiIyMDIxLTA3LTIxVDIzOjU5OjAwIiwiUGVyY2VudGFnZUNvbXBsZXRlIjpudWxsLCJOb3RlIjpudWxsLCJTdHlsZSI6eyIkaWQiOiI3NDkiLCJUaXRsZVBvc2l0aW9uIjoiUmlnaHQiLCJEYXRlUG9zaXRpb24iOiJMZWZ0IiwiU2hhcGVUeXBlIjoxLCJTaGFwZVNpemUiOjAsIlNoYXBlU3R5bGUiOnsiJGlkIjoiNzUwIiwiTWFyZ2luIjp7IiRpZCI6Ijc1MSIsIlRvcCI6MCwiTGVmdCI6MCwiUmlnaHQiOjAsIkJvdHRvbSI6MH0sIlBhZGRpbmciOnsiJGlkIjoiNzUyIiwiVG9wIjowLCJMZWZ0IjowLCJSaWdodCI6MCwiQm90dG9tIjowfSwiQmFja2dyb3VuZCI6eyIkaWQiOiI3NTMiLCJDb2xvciI6eyIkaWQiOiI3NTQiLCJBIjoyNTUsIlIiOjE0MSwiRyI6OTksIkIiOjExNn19LCJJc1Zpc2libGUiOnRydWUsIldpZHRoIjoxMi4wLCJIZWlnaHQiOjE0LjAsIkJvcmRlclN0eWxlIjp7IiRpZCI6Ijc1NSIsIkxpbmVDb2xvciI6bnVsbCwiTGluZVdlaWdodCI6MC4wLCJMaW5lVHlwZSI6MCwiUGFyZW50U3R5bGUiOm51bGx9LCJQYXJlbnRTdHlsZSI6bnVsbH0sIlRpdGxlU3R5bGUiOnsiJGlkIjoiNzU2IiwiRm9udFNldHRpbmdzIjp7IiRpZCI6Ijc1NyIsIkZvbnRTaXplIjoxMSwiRm9udE5hbWUiOiJDYWxpYnJpIiwiSXNCb2xkIjp0cnVlLCJJc0l0YWxpYyI6ZmFsc2UsIklzVW5kZXJsaW5lZCI6ZmFsc2UsIlBhcmVudFN0eWxlIjpudWxsfSwiQXV0b1NpemUiOjAsIkZvcmVncm91bmQiOnsiJGlkIjoiNzU4IiwiQ29sb3IiOnsiJGlkIjoiNzU5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2MCIsIlRvcCI6MCwiTGVmdCI6MCwiUmlnaHQiOjAsIkJvdHRvbSI6MH0sIlBhZGRpbmciOnsiJGlkIjoiNzYxIiwiVG9wIjowLCJMZWZ0IjowLCJSaWdodCI6MCwiQm90dG9tIjowfSwiQmFja2dyb3VuZCI6eyIkaWQiOiI3NjIiLCJDb2xvciI6eyIkaWQiOiI3NjMiLCJBIjowLCJSIjoyNTUsIkciOjI1NSwiQiI6MjU1fX0sIklzVmlzaWJsZSI6ZmFsc2UsIldpZHRoIjowLjAsIkhlaWdodCI6MC4wLCJCb3JkZXJTdHlsZSI6bnVsbCwiUGFyZW50U3R5bGUiOm51bGx9LCJEYXRlU3R5bGUiOnsiJGlkIjoiNzY0IiwiRm9udFNldHRpbmdzIjp7IiRpZCI6Ijc2NSIsIkZvbnRTaXplIjoxMCwiRm9udE5hbWUiOiJDYWxpYnJpIiwiSXNCb2xkIjpmYWxzZSwiSXNJdGFsaWMiOmZhbHNlLCJJc1VuZGVybGluZWQiOmZhbHNlLCJQYXJlbnRTdHlsZSI6bnVsbH0sIkF1dG9TaXplIjowLCJGb3JlZ3JvdW5kIjp7IiRpZCI6Ijc2NiIsIkNvbG9yIjp7IiRpZCI6Ijc2N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NzY4IiwiVG9wIjowLCJMZWZ0IjowLCJSaWdodCI6MCwiQm90dG9tIjowfSwiUGFkZGluZyI6eyIkaWQiOiI3NjkiLCJUb3AiOjAsIkxlZnQiOjAsIlJpZ2h0IjowLCJCb3R0b20iOjB9LCJCYWNrZ3JvdW5kIjp7IiRpZCI6Ijc3MCIsIkNvbG9yIjp7IiRpZCI6Ijc3MSIsIkEiOjAsIlIiOjI1NSwiRyI6MjU1LCJCIjoyNTV9fSwiSXNWaXNpYmxlIjpmYWxzZSwiV2lkdGgiOjAuMCwiSGVpZ2h0IjowLjAsIkJvcmRlclN0eWxlIjpudWxsLCJQYXJlbnRTdHlsZSI6bnVsbH0sIkRhdGVGb3JtYXQiOnsiJGlkIjoiNzc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3MyIsIkZvcm1hdCI6MCwiSXNWaXNpYmxlIjpmYWxzZSwiTGFzdEtub3duVmlzaWJpbGl0eVN0YXRlIjpmYWxzZX0sIklzVmlzaWJsZSI6dHJ1ZSwiUGFyZW50U3R5bGUiOm51bGx9LCJIeXBlcmxpbmsiOnsiJGlkIjoiNzc0IiwiQWRkcmVzcyI6IiIsIlN1YkFkZHJlc3MiOiIifSwiSW1wb3J0SWQiOm51bGx9LHsiJGlkIjoiNzc1IiwiSWQiOiI3YzZkYmM2NS1iNWQ3LTQzNzQtOTgyYi03MzVkM2ZmODJmOTEiLCJJbmRleCI6MjEsIkdyb3VwSWQiOiJhOGRjYjM0MS00ZmZlLTQ0ZjItYjdiZS1hODNiYTk1NzNkYWEiLCJUaXRsZSI6IkRpZ2l0YWwgTWlncmF0aW9uIFdvcmtzaG9wcyIsIkRhdGVUaW1lIjoiMjAyMS0wOC0xNVQyMzo1OTowMCIsIlBlcmNlbnRhZ2VDb21wbGV0ZSI6bnVsbCwiTm90ZSI6bnVsbCwiU3R5bGUiOnsiJGlkIjoiNzc2IiwiVGl0bGVQb3NpdGlvbiI6IkJlbG93IiwiRGF0ZVBvc2l0aW9uIjoiTGVmdCIsIlNoYXBlVHlwZSI6MSwiU2hhcGVTaXplIjowLCJTaGFwZVN0eWxlIjp7IiRpZCI6Ijc3NyIsIk1hcmdpbiI6eyIkaWQiOiI3NzgiLCJUb3AiOjAsIkxlZnQiOjAsIlJpZ2h0IjowLCJCb3R0b20iOjB9LCJQYWRkaW5nIjp7IiRpZCI6Ijc3OSIsIlRvcCI6MCwiTGVmdCI6MCwiUmlnaHQiOjAsIkJvdHRvbSI6MH0sIkJhY2tncm91bmQiOnsiJGlkIjoiNzgwIiwiQ29sb3IiOnsiJGlkIjoiNzgxIiwiQSI6MjU1LCJSIjo5NywiRyI6MTI5LCJCIjoxNTF9fSwiSXNWaXNpYmxlIjp0cnVlLCJXaWR0aCI6MTIuMCwiSGVpZ2h0IjoxNC4wLCJCb3JkZXJTdHlsZSI6eyIkaWQiOiI3ODIiLCJMaW5lQ29sb3IiOm51bGwsIkxpbmVXZWlnaHQiOjAuMCwiTGluZVR5cGUiOjAsIlBhcmVudFN0eWxlIjpudWxsfSwiUGFyZW50U3R5bGUiOm51bGx9LCJUaXRsZVN0eWxlIjp7IiRpZCI6Ijc4MyIsIkZvbnRTZXR0aW5ncyI6eyIkaWQiOiI3ODQiLCJGb250U2l6ZSI6MTEsIkZvbnROYW1lIjoiTVYgQm9saSIsIklzQm9sZCI6ZmFsc2UsIklzSXRhbGljIjpmYWxzZSwiSXNVbmRlcmxpbmVkIjpmYWxzZSwiUGFyZW50U3R5bGUiOm51bGx9LCJBdXRvU2l6ZSI6MiwiRm9yZWdyb3VuZCI6eyIkaWQiOiI3ODUiLCJDb2xvciI6eyIkaWQiOiI3ODYiLCJBIjoyNTUsIlIiOjAsIkciOjAsIkIiOjB9fSwiTWF4V2lkdGgiOjExOC4zNDU3OTM5NjM2OTgyNywiTWF4SGVpZ2h0IjoiSW5maW5pdHkiLCJTbWFydEZvcmVncm91bmRJc0FjdGl2ZSI6ZmFsc2UsIkhvcml6b250YWxBbGlnbm1lbnQiOjEsIlZlcnRpY2FsQWxpZ25tZW50IjowLCJTbWFydEZvcmVncm91bmQiOm51bGwsIkJhY2tncm91bmRGaWxsVHlwZSI6MCwiTWFyZ2luIjp7IiRpZCI6Ijc4NyIsIlRvcCI6MCwiTGVmdCI6MCwiUmlnaHQiOjAsIkJvdHRvbSI6MH0sIlBhZGRpbmciOnsiJGlkIjoiNzg4IiwiVG9wIjowLCJMZWZ0IjowLCJSaWdodCI6MCwiQm90dG9tIjowfSwiQmFja2dyb3VuZCI6eyIkaWQiOiI3ODkiLCJDb2xvciI6eyIkaWQiOiI3OTAiLCJBIjowLCJSIjoyNTUsIkciOjI1NSwiQiI6MjU1fX0sIklzVmlzaWJsZSI6dHJ1ZSwiV2lkdGgiOjAuMCwiSGVpZ2h0IjowLjAsIkJvcmRlclN0eWxlIjpudWxsLCJQYXJlbnRTdHlsZSI6bnVsbH0sIkRhdGVTdHlsZSI6eyIkaWQiOiI3OTEiLCJGb250U2V0dGluZ3MiOnsiJGlkIjoiNzkyIiwiRm9udFNpemUiOjEwLCJGb250TmFtZSI6IkNhbGlicmkiLCJJc0JvbGQiOmZhbHNlLCJJc0l0YWxpYyI6ZmFsc2UsIklzVW5kZXJsaW5lZCI6ZmFsc2UsIlBhcmVudFN0eWxlIjpudWxsfSwiQXV0b1NpemUiOjAsIkZvcmVncm91bmQiOnsiJGlkIjoiNzkzIiwiQ29sb3IiOnsiJGlkIjoiNzk0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3OTUiLCJUb3AiOjAsIkxlZnQiOjAsIlJpZ2h0IjowLCJCb3R0b20iOjB9LCJQYWRkaW5nIjp7IiRpZCI6Ijc5NiIsIlRvcCI6MCwiTGVmdCI6MCwiUmlnaHQiOjAsIkJvdHRvbSI6MH0sIkJhY2tncm91bmQiOnsiJGlkIjoiNzk3IiwiQ29sb3IiOnsiJGlkIjoiNzk4IiwiQSI6MCwiUiI6MjU1LCJHIjoyNTUsIkIiOjI1NX19LCJJc1Zpc2libGUiOmZhbHNlLCJXaWR0aCI6MC4wLCJIZWlnaHQiOjAuMCwiQm9yZGVyU3R5bGUiOm51bGwsIlBhcmVudFN0eWxlIjpudWxsfSwiRGF0ZUZvcm1hdCI6eyIkaWQiOiI3OT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AwIiwiRm9ybWF0IjowLCJJc1Zpc2libGUiOmZhbHNlLCJMYXN0S25vd25WaXNpYmlsaXR5U3RhdGUiOmZhbHNlfSwiSXNWaXNpYmxlIjp0cnVlLCJQYXJlbnRTdHlsZSI6bnVsbH0sIkh5cGVybGluayI6eyIkaWQiOiI4MDEiLCJBZGRyZXNzIjoiIiwiU3ViQWRkcmVzcyI6IiJ9LCJJbXBvcnRJZCI6bnVsbH0seyIkaWQiOiI4MDIiLCJJZCI6ImMxOTgzZTMzLTU1ZjYtNGI1ZS04NTViLTY5OTA0NDM3ZGE2ZiIsIkluZGV4IjoyMiwiR3JvdXBJZCI6ImE4ZGNiMzQxLTRmZmUtNDRmMi1iN2JlLWE4M2JhOTU3M2RhYSIsIlRpdGxlIjoiQmxhbmsiLCJEYXRlVGltZSI6IjIwMjEtMDgtMTFUMjM6NTk6MDAiLCJQZXJjZW50YWdlQ29tcGxldGUiOm51bGwsIk5vdGUiOm51bGwsIlN0eWxlIjp7IiRpZCI6IjgwMyIsIlRpdGxlUG9zaXRpb24iOiJCZWxvdyIsIkRhdGVQb3NpdGlvbiI6IkxlZnQiLCJTaGFwZVR5cGUiOjEsIlNoYXBlU2l6ZSI6MCwiU2hhcGVTdHlsZSI6eyIkaWQiOiI4MDQiLCJNYXJnaW4iOnsiJGlkIjoiODA1IiwiVG9wIjowLCJMZWZ0IjowLCJSaWdodCI6MCwiQm90dG9tIjowfSwiUGFkZGluZyI6eyIkaWQiOiI4MDYiLCJUb3AiOjAsIkxlZnQiOjAsIlJpZ2h0IjowLCJCb3R0b20iOjB9LCJCYWNrZ3JvdW5kIjp7IiRpZCI6IjgwNyIsIkNvbG9yIjp7IiRpZCI6IjgwOCIsIkEiOjI1NSwiUiI6OTcsIkciOjEyOSwiQiI6MTUxfX0sIklzVmlzaWJsZSI6dHJ1ZSwiV2lkdGgiOjEyLjAsIkhlaWdodCI6MTQuMCwiQm9yZGVyU3R5bGUiOnsiJGlkIjoiODA5IiwiTGluZUNvbG9yIjpudWxsLCJMaW5lV2VpZ2h0IjowLjAsIkxpbmVUeXBlIjowLCJQYXJlbnRTdHlsZSI6bnVsbH0sIlBhcmVudFN0eWxlIjpudWxsfSwiVGl0bGVTdHlsZSI6eyIkaWQiOiI4MTAiLCJGb250U2V0dGluZ3MiOnsiJGlkIjoiODExIiwiRm9udFNpemUiOjExLCJGb250TmFtZSI6IkNhbGlicmkiLCJJc0JvbGQiOnRydWUsIklzSXRhbGljIjpmYWxzZSwiSXNVbmRlcmxpbmVkIjpmYWxzZSwiUGFyZW50U3R5bGUiOm51bGx9LCJBdXRvU2l6ZSI6MCwiRm9yZWdyb3VuZCI6eyIkaWQiOiI4MTIiLCJDb2xvciI6eyIkaWQiOiI4MTM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ODE0IiwiVG9wIjowLCJMZWZ0IjowLCJSaWdodCI6MCwiQm90dG9tIjowfSwiUGFkZGluZyI6eyIkaWQiOiI4MTUiLCJUb3AiOjAsIkxlZnQiOjAsIlJpZ2h0IjowLCJCb3R0b20iOjB9LCJCYWNrZ3JvdW5kIjp7IiRpZCI6IjgxNiIsIkNvbG9yIjp7IiRpZCI6IjgxNyIsIkEiOjAsIlIiOjI1NSwiRyI6MjU1LCJCIjoyNTV9fSwiSXNWaXNpYmxlIjpmYWxzZSwiV2lkdGgiOjAuMCwiSGVpZ2h0IjowLjAsIkJvcmRlclN0eWxlIjpudWxsLCJQYXJlbnRTdHlsZSI6bnVsbH0sIkRhdGVTdHlsZSI6eyIkaWQiOiI4MTgiLCJGb250U2V0dGluZ3MiOnsiJGlkIjoiODE5IiwiRm9udFNpemUiOjEwLCJGb250TmFtZSI6IkNhbGlicmkiLCJJc0JvbGQiOmZhbHNlLCJJc0l0YWxpYyI6ZmFsc2UsIklzVW5kZXJsaW5lZCI6ZmFsc2UsIlBhcmVudFN0eWxlIjpudWxsfSwiQXV0b1NpemUiOjAsIkZvcmVncm91bmQiOnsiJGlkIjoiODIwIiwiQ29sb3IiOnsiJGlkIjoiODIx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4MjIiLCJUb3AiOjAsIkxlZnQiOjAsIlJpZ2h0IjowLCJCb3R0b20iOjB9LCJQYWRkaW5nIjp7IiRpZCI6IjgyMyIsIlRvcCI6MCwiTGVmdCI6MCwiUmlnaHQiOjAsIkJvdHRvbSI6MH0sIkJhY2tncm91bmQiOnsiJGlkIjoiODI0IiwiQ29sb3IiOnsiJGlkIjoiODI1IiwiQSI6MCwiUiI6MjU1LCJHIjoyNTUsIkIiOjI1NX19LCJJc1Zpc2libGUiOmZhbHNlLCJXaWR0aCI6MC4wLCJIZWlnaHQiOjAuMCwiQm9yZGVyU3R5bGUiOm51bGwsIlBhcmVudFN0eWxlIjpudWxsfSwiRGF0ZUZvcm1hdCI6eyIkaWQiOiI4M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I3IiwiRm9ybWF0IjowLCJJc1Zpc2libGUiOmZhbHNlLCJMYXN0S25vd25WaXNpYmlsaXR5U3RhdGUiOmZhbHNlfSwiSXNWaXNpYmxlIjp0cnVlLCJQYXJlbnRTdHlsZSI6bnVsbH0sIkh5cGVybGluayI6eyIkaWQiOiI4MjgiLCJBZGRyZXNzIjoiIiwiU3ViQWRkcmVzcyI6IiJ9LCJJbXBvcnRJZCI6bnVsbH0seyIkaWQiOiI4MjkiLCJJZCI6ImJhOGNmZmVlLTMyNzEtNGMwZS04MWFmLTY1NTYzOWRlNmZjOCIsIkluZGV4IjoyMywiR3JvdXBJZCI6ImE4ZGNiMzQxLTRmZmUtNDRmMi1iN2JlLWE4M2JhOTU3M2RhYSIsIlRpdGxlIjoiQmxhbmsiLCJEYXRlVGltZSI6IjIwMjEtMDktMDVUMjM6NTk6MDAiLCJQZXJjZW50YWdlQ29tcGxldGUiOm51bGwsIk5vdGUiOm51bGwsIlN0eWxlIjp7IiRpZCI6IjgzMCIsIlRpdGxlUG9zaXRpb24iOiJSaWdodCIsIkRhdGVQb3NpdGlvbiI6IkxlZnQiLCJTaGFwZVR5cGUiOjEsIlNoYXBlU2l6ZSI6MCwiU2hhcGVTdHlsZSI6eyIkaWQiOiI4MzEiLCJNYXJnaW4iOnsiJGlkIjoiODMyIiwiVG9wIjowLCJMZWZ0IjowLCJSaWdodCI6MCwiQm90dG9tIjowfSwiUGFkZGluZyI6eyIkaWQiOiI4MzMiLCJUb3AiOjAsIkxlZnQiOjAsIlJpZ2h0IjowLCJCb3R0b20iOjB9LCJCYWNrZ3JvdW5kIjp7IiRpZCI6IjgzNCIsIkNvbG9yIjp7IiRpZCI6IjgzNSIsIkEiOjI1NSwiUiI6MTExLCJHIjoxMTEsIkIiOjExNn19LCJJc1Zpc2libGUiOnRydWUsIldpZHRoIjoxMi4wLCJIZWlnaHQiOjE0LjAsIkJvcmRlclN0eWxlIjp7IiRpZCI6IjgzNiIsIkxpbmVDb2xvciI6bnVsbCwiTGluZVdlaWdodCI6MC4wLCJMaW5lVHlwZSI6MCwiUGFyZW50U3R5bGUiOm51bGx9LCJQYXJlbnRTdHlsZSI6bnVsbH0sIlRpdGxlU3R5bGUiOnsiJGlkIjoiODM3IiwiRm9udFNldHRpbmdzIjp7IiRpZCI6IjgzOCIsIkZvbnRTaXplIjoxMSwiRm9udE5hbWUiOiJDYWxpYnJpIiwiSXNCb2xkIjp0cnVlLCJJc0l0YWxpYyI6ZmFsc2UsIklzVW5kZXJsaW5lZCI6ZmFsc2UsIlBhcmVudFN0eWxlIjpudWxsfSwiQXV0b1NpemUiOjAsIkZvcmVncm91bmQiOnsiJGlkIjoiODM5IiwiQ29sb3IiOnsiJGlkIjoiODQw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g0MSIsIlRvcCI6MCwiTGVmdCI6MCwiUmlnaHQiOjAsIkJvdHRvbSI6MH0sIlBhZGRpbmciOnsiJGlkIjoiODQyIiwiVG9wIjowLCJMZWZ0IjowLCJSaWdodCI6MCwiQm90dG9tIjowfSwiQmFja2dyb3VuZCI6eyIkaWQiOiI4NDMiLCJDb2xvciI6eyIkaWQiOiI4NDQiLCJBIjowLCJSIjoyNTUsIkciOjI1NSwiQiI6MjU1fX0sIklzVmlzaWJsZSI6ZmFsc2UsIldpZHRoIjowLjAsIkhlaWdodCI6MC4wLCJCb3JkZXJTdHlsZSI6bnVsbCwiUGFyZW50U3R5bGUiOm51bGx9LCJEYXRlU3R5bGUiOnsiJGlkIjoiODQ1IiwiRm9udFNldHRpbmdzIjp7IiRpZCI6Ijg0NiIsIkZvbnRTaXplIjoxMCwiRm9udE5hbWUiOiJDYWxpYnJpIiwiSXNCb2xkIjpmYWxzZSwiSXNJdGFsaWMiOmZhbHNlLCJJc1VuZGVybGluZWQiOmZhbHNlLCJQYXJlbnRTdHlsZSI6bnVsbH0sIkF1dG9TaXplIjowLCJGb3JlZ3JvdW5kIjp7IiRpZCI6Ijg0NyIsIkNvbG9yIjp7IiRpZCI6Ijg0O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ODQ5IiwiVG9wIjowLCJMZWZ0IjowLCJSaWdodCI6MCwiQm90dG9tIjowfSwiUGFkZGluZyI6eyIkaWQiOiI4NTAiLCJUb3AiOjAsIkxlZnQiOjAsIlJpZ2h0IjowLCJCb3R0b20iOjB9LCJCYWNrZ3JvdW5kIjp7IiRpZCI6Ijg1MSIsIkNvbG9yIjp7IiRpZCI6Ijg1MiIsIkEiOjAsIlIiOjI1NSwiRyI6MjU1LCJCIjoyNTV9fSwiSXNWaXNpYmxlIjpmYWxzZSwiV2lkdGgiOjAuMCwiSGVpZ2h0IjowLjAsIkJvcmRlclN0eWxlIjpudWxsLCJQYXJlbnRTdHlsZSI6bnVsbH0sIkRhdGVGb3JtYXQiOnsiJGlkIjoiODU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1NCIsIkZvcm1hdCI6MCwiSXNWaXNpYmxlIjpmYWxzZSwiTGFzdEtub3duVmlzaWJpbGl0eVN0YXRlIjpmYWxzZX0sIklzVmlzaWJsZSI6dHJ1ZSwiUGFyZW50U3R5bGUiOm51bGx9LCJIeXBlcmxpbmsiOnsiJGlkIjoiODU1IiwiQWRkcmVzcyI6IiIsIlN1YkFkZHJlc3MiOiIifSwiSW1wb3J0SWQiOm51bGx9LHsiJGlkIjoiODU2IiwiSWQiOiIzZTFjZDAyYy1hMzE5LTQ3OGQtODBkMS04ZmUyYmY4YmMwMjIiLCJJbmRleCI6MjQsIkdyb3VwSWQiOiJhOGRjYjM0MS00ZmZlLTQ0ZjItYjdiZS1hODNiYTk1NzNkYWEiLCJUaXRsZSI6IkFzc2V0IE1pZ3JhdGlvbiBXb3Jrc2hvcHMiLCJEYXRlVGltZSI6IjIwMjEtMDktMDlUMjM6NTk6MDAiLCJQZXJjZW50YWdlQ29tcGxldGUiOm51bGwsIk5vdGUiOm51bGwsIlN0eWxlIjp7IiRpZCI6Ijg1NyIsIlRpdGxlUG9zaXRpb24iOiJCZWxvdyIsIkRhdGVQb3NpdGlvbiI6IkxlZnQiLCJTaGFwZVR5cGUiOjEsIlNoYXBlU2l6ZSI6MCwiU2hhcGVTdHlsZSI6eyIkaWQiOiI4NTgiLCJNYXJnaW4iOnsiJGlkIjoiODU5IiwiVG9wIjowLCJMZWZ0IjowLCJSaWdodCI6MCwiQm90dG9tIjowfSwiUGFkZGluZyI6eyIkaWQiOiI4NjAiLCJUb3AiOjAsIkxlZnQiOjAsIlJpZ2h0IjowLCJCb3R0b20iOjB9LCJCYWNrZ3JvdW5kIjp7IiRpZCI6Ijg2MSIsIkNvbG9yIjp7IiRpZCI6Ijg2MiIsIkEiOjI1NSwiUiI6MTExLCJHIjoxMTEsIkIiOjExNn19LCJJc1Zpc2libGUiOnRydWUsIldpZHRoIjoxMi4wLCJIZWlnaHQiOjE0LjAsIkJvcmRlclN0eWxlIjp7IiRpZCI6Ijg2MyIsIkxpbmVDb2xvciI6bnVsbCwiTGluZVdlaWdodCI6MC4wLCJMaW5lVHlwZSI6MCwiUGFyZW50U3R5bGUiOm51bGx9LCJQYXJlbnRTdHlsZSI6bnVsbH0sIlRpdGxlU3R5bGUiOnsiJGlkIjoiODY0IiwiRm9udFNldHRpbmdzIjp7IiRpZCI6Ijg2NSIsIkZvbnRTaXplIjoxMSwiRm9udE5hbWUiOiJNViBCb2xpIiwiSXNCb2xkIjpmYWxzZSwiSXNJdGFsaWMiOmZhbHNlLCJJc1VuZGVybGluZWQiOmZhbHNlLCJQYXJlbnRTdHlsZSI6bnVsbH0sIkF1dG9TaXplIjoyLCJGb3JlZ3JvdW5kIjp7IiRpZCI6Ijg2NiIsIkNvbG9yIjp7IiRpZCI6Ijg2NyIsIkEiOjI1NSwiUiI6MCwiRyI6MCwiQiI6MH19LCJNYXhXaWR0aCI6OTIuMzk4MzkxMzMyMzkzODg1LCJNYXhIZWlnaHQiOiJJbmZpbml0eSIsIlNtYXJ0Rm9yZWdyb3VuZElzQWN0aXZlIjpmYWxzZSwiSG9yaXpvbnRhbEFsaWdubWVudCI6MSwiVmVydGljYWxBbGlnbm1lbnQiOjAsIlNtYXJ0Rm9yZWdyb3VuZCI6bnVsbCwiQmFja2dyb3VuZEZpbGxUeXBlIjowLCJNYXJnaW4iOnsiJGlkIjoiODY4IiwiVG9wIjowLCJMZWZ0IjowLCJSaWdodCI6MCwiQm90dG9tIjowfSwiUGFkZGluZyI6eyIkaWQiOiI4NjkiLCJUb3AiOjAsIkxlZnQiOjAsIlJpZ2h0IjowLCJCb3R0b20iOjB9LCJCYWNrZ3JvdW5kIjp7IiRpZCI6Ijg3MCIsIkNvbG9yIjp7IiRpZCI6Ijg3MSIsIkEiOjAsIlIiOjI1NSwiRyI6MjU1LCJCIjoyNTV9fSwiSXNWaXNpYmxlIjp0cnVlLCJXaWR0aCI6MC4wLCJIZWlnaHQiOjAuMCwiQm9yZGVyU3R5bGUiOm51bGwsIlBhcmVudFN0eWxlIjpudWxsfSwiRGF0ZVN0eWxlIjp7IiRpZCI6Ijg3MiIsIkZvbnRTZXR0aW5ncyI6eyIkaWQiOiI4NzMiLCJGb250U2l6ZSI6MTAsIkZvbnROYW1lIjoiQ2FsaWJyaSIsIklzQm9sZCI6ZmFsc2UsIklzSXRhbGljIjpmYWxzZSwiSXNVbmRlcmxpbmVkIjpmYWxzZSwiUGFyZW50U3R5bGUiOm51bGx9LCJBdXRvU2l6ZSI6MCwiRm9yZWdyb3VuZCI6eyIkaWQiOiI4NzQiLCJDb2xvciI6eyIkaWQiOiI4NzU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g3NiIsIlRvcCI6MCwiTGVmdCI6MCwiUmlnaHQiOjAsIkJvdHRvbSI6MH0sIlBhZGRpbmciOnsiJGlkIjoiODc3IiwiVG9wIjowLCJMZWZ0IjowLCJSaWdodCI6MCwiQm90dG9tIjowfSwiQmFja2dyb3VuZCI6eyIkaWQiOiI4NzgiLCJDb2xvciI6eyIkaWQiOiI4NzkiLCJBIjowLCJSIjoyNTUsIkciOjI1NSwiQiI6MjU1fX0sIklzVmlzaWJsZSI6ZmFsc2UsIldpZHRoIjowLjAsIkhlaWdodCI6MC4wLCJCb3JkZXJTdHlsZSI6bnVsbCwiUGFyZW50U3R5bGUiOm51bGx9LCJEYXRlRm9ybWF0Ijp7IiRpZCI6Ijg4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4ODEiLCJGb3JtYXQiOjAsIklzVmlzaWJsZSI6ZmFsc2UsIkxhc3RLbm93blZpc2liaWxpdHlTdGF0ZSI6ZmFsc2V9LCJJc1Zpc2libGUiOnRydWUsIlBhcmVudFN0eWxlIjpudWxsfSwiSHlwZXJsaW5rIjp7IiRpZCI6Ijg4MiIsIkFkZHJlc3MiOiIiLCJTdWJBZGRyZXNzIjoiIn0sIkltcG9ydElkIjpudWxsfSx7IiRpZCI6Ijg4MyIsIklkIjoiMDQxMDEwZTMtNDhhNS00YmQ1LWFkYWUtODcyYWRkOWVmMTk0IiwiSW5kZXgiOjI1LCJHcm91cElkIjoiYThkY2IzNDEtNGZmZS00NGYyLWI3YmUtYTgzYmE5NTczZGFhIiwiVGl0bGUiOiJFYXJseSBBY2Nlc3MiLCJEYXRlVGltZSI6IjIwMjEtMDktMjZUMjM6NTk6MDAiLCJQZXJjZW50YWdlQ29tcGxldGUiOm51bGwsIk5vdGUiOm51bGwsIlN0eWxlIjp7IiRpZCI6Ijg4NCIsIlRpdGxlUG9zaXRpb24iOiJSaWdodCIsIkRhdGVQb3NpdGlvbiI6IkxlZnQiLCJTaGFwZVR5cGUiOjEzLCJTaGFwZVNpemUiOjEsIlNoYXBlU3R5bGUiOnsiJGlkIjoiODg1IiwiTWFyZ2luIjp7IiRyZWYiOiI2MCJ9LCJQYWRkaW5nIjp7IiRyZWYiOiI2MSJ9LCJCYWNrZ3JvdW5kIjp7IiRpZCI6Ijg4NiIsIkNvbG9yIjp7IiRpZCI6Ijg4NyIsIkEiOjI1NSwiUiI6MTEyLCJHIjoxNzMsIkIiOjcxfX0sIklzVmlzaWJsZSI6dHJ1ZSwiV2lkdGgiOjE4LjAsIkhlaWdodCI6MjAuMCwiQm9yZGVyU3R5bGUiOnsiJGlkIjoiODg4IiwiTGluZUNvbG9yIjpudWxsLCJMaW5lV2VpZ2h0IjowLjAsIkxpbmVUeXBlIjowLCJQYXJlbnRTdHlsZSI6bnVsbH0sIlBhcmVudFN0eWxlIjpudWxsfSwiVGl0bGVTdHlsZSI6eyIkaWQiOiI4ODkiLCJGb250U2V0dGluZ3MiOnsiJGlkIjoiODkwIiwiRm9udFNpemUiOjEwLCJGb250TmFtZSI6Ik1WIEJvbGkiLCJJc0JvbGQiOmZhbHNlLCJJc0l0YWxpYyI6ZmFsc2UsIklzVW5kZXJsaW5lZCI6ZmFsc2UsIlBhcmVudFN0eWxlIjpudWxsfSwiQXV0b1NpemUiOjAsIkZvcmVncm91bmQiOnsiJGlkIjoiODkxIiwiQ29sb3IiOnsiJGlkIjoiODkyIiwiQSI6MjU1LCJSIjowLCJHIjowLCJCIjowfX0sIk1heFdpZHRoIjoyMDAuMCwiTWF4SGVpZ2h0IjoiSW5maW5pdHkiLCJTbWFydEZvcmVncm91bmRJc0FjdGl2ZSI6ZmFsc2UsIkhvcml6b250YWxBbGlnbm1lbnQiOjAsIlZlcnRpY2FsQWxpZ25tZW50IjowLCJTbWFydEZvcmVncm91bmQiOm51bGwsIkJhY2tncm91bmRGaWxsVHlwZSI6MCwiTWFyZ2luIjp7IiRyZWYiOiI3MSJ9LCJQYWRkaW5nIjp7IiRyZWYiOiI3MiJ9LCJCYWNrZ3JvdW5kIjp7IiRyZWYiOiI3MyJ9LCJJc1Zpc2libGUiOnRydWUsIldpZHRoIjowLjAsIkhlaWdodCI6MC4wLCJCb3JkZXJTdHlsZSI6bnVsbCwiUGFyZW50U3R5bGUiOm51bGx9LCJEYXRlU3R5bGUiOnsiJGlkIjoiODkzIiwiRm9udFNldHRpbmdzIjp7IiRpZCI6Ijg5NCIsIkZvbnRTaXplIjoxMCwiRm9udE5hbWUiOiJDYWxpYnJpIiwiSXNCb2xkIjpmYWxzZSwiSXNJdGFsaWMiOmZhbHNlLCJJc1VuZGVybGluZWQiOmZhbHNlLCJQYXJlbnRTdHlsZSI6bnVsbH0sIkF1dG9TaXplIjowLCJGb3JlZ3JvdW5kIjp7IiRpZCI6Ijg5NSIsIkNvbG9yIjp7IiRpZCI6Ijg5N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HJlZiI6IjgwIn0sIklzVmlzaWJsZSI6ZmFsc2UsIldpZHRoIjowLjAsIkhlaWdodCI6MC4wLCJCb3JkZXJTdHlsZSI6bnVsbCwiUGFyZW50U3R5bGUiOm51bGx9LCJEYXRlRm9ybWF0Ijp7IiRyZWYiOiI4MSJ9LCJXZWVrTnVtYmVyaW5nIjp7IiRpZCI6Ijg5NyIsIkZvcm1hdCI6MCwiSXNWaXNpYmxlIjpmYWxzZSwiTGFzdEtub3duVmlzaWJpbGl0eVN0YXRlIjpmYWxzZX0sIklzVmlzaWJsZSI6ZmFsc2UsIlBhcmVudFN0eWxlIjpudWxsfSwiSHlwZXJsaW5rIjp7IiRpZCI6Ijg5OCIsIkFkZHJlc3MiOiIiLCJTdWJBZGRyZXNzIjoiIn0sIkltcG9ydElkIjpudWxsfV19LHsiJGlkIjoiODk5IiwiSWQiOiIzNjA2YjVlOC04YTk5LTRhZjktOGEzNS04ZDYwYmZlYjQ2MDkiLCJJbmRleCI6MjcsIkhlYWRlclRleHQiOiJTbWFsbCBNaWdyYXRpb25zIiwiU3R5bGUiOnsiJGlkIjoiOTAwIiwiSGVhZGVyU3R5bGUiOnsiJGlkIjoiOTAxIiwiVGV4dFN0eWxlIjp7IiRpZCI6IjkwMiIsIkZvbnRTZXR0aW5ncyI6eyIkaWQiOiI5MDMiLCJGb250U2l6ZSI6MTIsIkZvbnROYW1lIjoiTVYgQm9saSIsIklzQm9sZCI6ZmFsc2UsIklzSXRhbGljIjpmYWxzZSwiSXNVbmRlcmxpbmVkIjpmYWxzZSwiUGFyZW50U3R5bGUiOm51bGx9LCJBdXRvU2l6ZSI6MCwiRm9yZWdyb3VuZCI6eyIkaWQiOiI5MDQiLCJDb2xvciI6eyIkaWQiOiI5MDUiLCJBIjoyNTUsIlIiOjcxLCJHIjo0OSwiQiI6NTh9fSwiTWF4V2lkdGgiOjAuMCwiTWF4SGVpZ2h0IjowLjAsIlNtYXJ0Rm9yZWdyb3VuZElzQWN0aXZlIjpmYWxzZSwiSG9yaXpvbnRhbEFsaWdubWVudCI6MCwiVmVydGljYWxBbGlnbm1lbnQiOjAsIlNtYXJ0Rm9yZWdyb3VuZCI6bnVsbCwiQmFja2dyb3VuZEZpbGxUeXBlIjowLCJNYXJnaW4iOnsiJHJlZiI6IjE3MyJ9LCJQYWRkaW5nIjp7IiRyZWYiOiIxNzQifSwiQmFja2dyb3VuZCI6bnVsbCwiSXNWaXNpYmxlIjpmYWxzZSwiV2lkdGgiOjAuMCwiSGVpZ2h0IjowLjAsIkJvcmRlclN0eWxlIjpudWxsLCJQYXJlbnRTdHlsZSI6bnVsbH0sIlJlY3RhbmdsZVN0eWxlIjp7IiRpZCI6IjkwNiIsIk1hcmdpbiI6eyIkcmVmIjoiMTc4In0sIlBhZGRpbmciOnsiJHJlZiI6IjE3OSJ9LCJCYWNrZ3JvdW5kIjp7IiRpZCI6IjkwNyIsIkNvbG9yIjp7IiRpZCI6IjkwOCIsIkEiOjEyNywiUiI6MTQxLCJHIjo5OSwiQiI6MTE2fX0sIklzVmlzaWJsZSI6ZmFsc2UsIldpZHRoIjowLjAsIkhlaWdodCI6MC4wLCJCb3JkZXJTdHlsZSI6eyIkaWQiOiI5MDkiLCJMaW5lQ29sb3IiOnsiJGlkIjoiOTEwIiwiJHR5cGUiOiJOTFJFLkNvbW1vbi5Eb20uU29saWRDb2xvckJydXNoLCBOTFJFLkNvbW1vbiIsIkNvbG9yIjp7IiRpZCI6IjkxMSIsIkEiOjI1NSwiUiI6MjEsIkciOjM3LCJCIjo2Nn19LCJMaW5lV2VpZ2h0IjowLjAsIkxpbmVUeXBlIjowLCJQYXJlbnRTdHlsZSI6bnVsbH0sIlBhcmVudFN0eWxlIjpudWxsfSwiTWFyZ2luIjp7IiRyZWYiOiIxODUifSwiUGFkZGluZyI6eyIkcmVmIjoiMTg2In0sIkJhY2tncm91bmQiOm51bGwsIklzVmlzaWJsZSI6dHJ1ZSwiV2lkdGgiOjAuMCwiSGVpZ2h0IjowLjAsIkJvcmRlclN0eWxlIjpudWxsLCJQYXJlbnRTdHlsZSI6bnVsbH0sIkJhY2tncm91bmRTdHlsZSI6eyIkaWQiOiI5MTIiLCJNYXJnaW4iOnsiJHJlZiI6IjE4OCJ9LCJQYWRkaW5nIjp7IiRyZWYiOiIxODkifSwiQmFja2dyb3VuZCI6eyIkaWQiOiI5MTMiLCJDb2xvciI6eyIkaWQiOiI5MTQiLCJBIjozOCwiUiI6MTQxLCJHIjo5OSwiQiI6MTE2fX0sIklzVmlzaWJsZSI6dHJ1ZSwiV2lkdGgiOjAuMCwiSGVpZ2h0IjowLjAsIkJvcmRlclN0eWxlIjp7IiRpZCI6IjkxNSIsIkxpbmVDb2xvciI6eyIkaWQiOiI5MTYiLCIkdHlwZSI6Ik5MUkUuQ29tbW9uLkRvbS5Tb2xpZENvbG9yQnJ1c2gsIE5MUkUuQ29tbW9uIiwiQ29sb3IiOnsiJGlkIjoiOTE3IiwiQSI6MjU1LCJSIjoyMSwiRyI6MzcsIkIiOjY2fX0sIkxpbmVXZWlnaHQiOjAuMCwiTGluZVR5cGUiOjAsIlBhcmVudFN0eWxlIjpudWxsfSwiUGFyZW50U3R5bGUiOm51bGx9LCJJc0Fib3ZlVGltZWJhbmQiOmZhbHNlLCJNYXJnaW4iOnsiJHJlZiI6IjE5NSJ9LCJQYWRkaW5nIjp7IiRyZWYiOiIxOTYifSwiSXNWaXNpYmxlIjp0cnVlLCJXaWR0aCI6MC4wLCJIZWlnaHQiOjAuMCwiQm9yZGVyU3R5bGUiOm51bGwsIlBhcmVudFN0eWxlIjpudWxsfSwiVGFza3MiOlt7IiRpZCI6IjkxOCIsIl9hdHRhY2hlZE1pbGVzdG9uZXMiOltdLCJUYXNrRGVmaW5pdGlvbiI6eyIkaWQiOiI5MTkiLCJHcm91cE5hbWUiOiI5NWMyYzBlOC0yMDU1LTQyN2EtOTgzNy0zOWNlNGI5NGM1NWYiLCJTdGFydERhdGUiOiIyMDIxLTA2LTMwVDIxOjI0OjAwWiIsIkVuZERhdGUiOiIyMDIxLTA4LTAxVDAxOjEyOjAwWiIsIlBlcmNlbnRhZ2VDb21wbGV0ZSI6bnVsbCwiU3R5bGUiOnsiJGlkIjoiOTIwIiwiU2hhcGUiOjIsIlNoYXBlVGhpY2tuZXNzIjowLCJEdXJhdGlvbkZvcm1hdCI6MCwiSW5jbHVkZU5vbldvcmtpbmdEYXlzSW5EdXJhdGlvbiI6ZmFsc2UsIlBlcmNlbnRhZ2VDb21wbGV0ZVN0eWxlIjp7IiRpZCI6IjkyMSIsIkZvbnRTZXR0aW5ncyI6eyIkaWQiOiI5MjIiLCJGb250U2l6ZSI6MTAsIkZvbnROYW1lIjoiQ2FsaWJyaSIsIklzQm9sZCI6ZmFsc2UsIklzSXRhbGljIjpmYWxzZSwiSXNVbmRlcmxpbmVkIjpmYWxzZSwiUGFyZW50U3R5bGUiOm51bGx9LCJBdXRvU2l6ZSI6MCwiRm9yZWdyb3VuZCI6eyIkaWQiOiI5MjMiLCJDb2xvciI6eyIkaWQiOiI5MjQ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kyNSIsIlRvcCI6MCwiTGVmdCI6MCwiUmlnaHQiOjAsIkJvdHRvbSI6MH0sIlBhZGRpbmciOnsiJGlkIjoiOTI2IiwiVG9wIjowLCJMZWZ0IjowLCJSaWdodCI6MCwiQm90dG9tIjowfSwiQmFja2dyb3VuZCI6eyIkcmVmIjoiOTAifSwiSXNWaXNpYmxlIjp0cnVlLCJXaWR0aCI6MC4wLCJIZWlnaHQiOjAuMCwiQm9yZGVyU3R5bGUiOnsiJGlkIjoiOTI3IiwiTGluZUNvbG9yIjpudWxsLCJMaW5lV2VpZ2h0IjowLjAsIkxpbmVUeXBlIjowLCJQYXJlbnRTdHlsZSI6bnVsbH0sIlBhcmVudFN0eWxlIjpudWxsfSwiRHVyYXRpb25TdHlsZSI6eyIkaWQiOiI5MjgiLCJGb250U2V0dGluZ3MiOnsiJGlkIjoiOTI5IiwiRm9udFNpemUiOjEwLCJGb250TmFtZSI6IkNhbGlicmkiLCJJc0JvbGQiOmZhbHNlLCJJc0l0YWxpYyI6ZmFsc2UsIklzVW5kZXJsaW5lZCI6ZmFsc2UsIlBhcmVudFN0eWxlIjpudWxsfSwiQXV0b1NpemUiOjAsIkZvcmVncm91bmQiOnsiJGlkIjoiOTMwIiwiQ29sb3IiOnsiJHJlZiI6Ijk0In19LCJNYXhXaWR0aCI6MjAwLjAsIk1heEhlaWdodCI6IkluZmluaXR5IiwiU21hcnRGb3JlZ3JvdW5kSXNBY3RpdmUiOmZhbHNlLCJIb3Jpem9udGFsQWxpZ25tZW50IjowLCJWZXJ0aWNhbEFsaWdubWVudCI6MCwiU21hcnRGb3JlZ3JvdW5kIjpudWxsLCJCYWNrZ3JvdW5kRmlsbFR5cGUiOjAsIk1hcmdpbiI6eyIkaWQiOiI5MzEiLCJUb3AiOjAsIkxlZnQiOjAsIlJpZ2h0IjowLCJCb3R0b20iOjB9LCJQYWRkaW5nIjp7IiRpZCI6IjkzMiIsIlRvcCI6MCwiTGVmdCI6MCwiUmlnaHQiOjAsIkJvdHRvbSI6MH0sIkJhY2tncm91bmQiOnsiJHJlZiI6Ijk3In0sIklzVmlzaWJsZSI6dHJ1ZSwiV2lkdGgiOjAuMCwiSGVpZ2h0IjowLjAsIkJvcmRlclN0eWxlIjp7IiRpZCI6IjkzMyIsIkxpbmVDb2xvciI6bnVsbCwiTGluZVdlaWdodCI6MC4wLCJMaW5lVHlwZSI6MCwiUGFyZW50U3R5bGUiOm51bGx9LCJQYXJlbnRTdHlsZSI6bnVsbH0sIkhvcml6b250YWxDb25uZWN0b3JTdHlsZSI6eyIkaWQiOiI5MzQiLCJMaW5lQ29sb3IiOnsiJHJlZiI6Ijk5In0sIkxpbmVXZWlnaHQiOjEuMCwiTGluZVR5cGUiOjAsIlBhcmVudFN0eWxlIjpudWxsfSwiVmVydGljYWxDb25uZWN0b3JTdHlsZSI6eyIkaWQiOiI5MzUiLCJMaW5lQ29sb3IiOnsiJHJlZiI6IjEwMi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kzNiIsIk1hcmdpbiI6eyIkaWQiOiI5MzciLCJUb3AiOjAsIkxlZnQiOjQsIlJpZ2h0Ijo0LCJCb3R0b20iOjB9LCJQYWRkaW5nIjp7IiRpZCI6IjkzOCIsIlRvcCI6MCwiTGVmdCI6MCwiUmlnaHQiOjAsIkJvdHRvbSI6MH0sIkJhY2tncm91bmQiOnsiJGlkIjoiOTM5IiwiQ29sb3IiOnsiJGlkIjoiOTQwIiwiQSI6MjU1LCJSIjoxNDEsIkciOjk5LCJCIjoxMTZ9fSwiSXNWaXNpYmxlIjp0cnVlLCJXaWR0aCI6MC4wLCJIZWlnaHQiOjE2LjExMzMzMzMzMzMzMzM0NCwiQm9yZGVyU3R5bGUiOnsiJGlkIjoiOTQxIiwiTGluZUNvbG9yIjp7IiRyZWYiOiIyMTkifSwiTGluZVdlaWdodCI6MC4wLCJMaW5lVHlwZSI6MCwiUGFyZW50U3R5bGUiOm51bGx9LCJQYXJlbnRTdHlsZSI6bnVsbH0sIlRpdGxlU3R5bGUiOnsiJGlkIjoiOTQyIiwiRm9udFNldHRpbmdzIjp7IiRpZCI6Ijk0MyIsIkZvbnRTaXplIjoxMCwiRm9udE5hbWUiOiJNViBCb2xpIiwiSXNCb2xkIjpmYWxzZSwiSXNJdGFsaWMiOmZhbHNlLCJJc1VuZGVybGluZWQiOmZhbHNlLCJQYXJlbnRTdHlsZSI6bnVsbH0sIkF1dG9TaXplIjoyLCJGb3JlZ3JvdW5kIjp7IiRpZCI6Ijk0NCIsIkNvbG9yIjp7IiRpZCI6Ijk0NSIsIkEiOjI1NSwiUiI6MjU1LCJHIjoyNTUsIkIiOjI1NX19LCJNYXhXaWR0aCI6NjkuNzMsIk1heEhlaWdodCI6IkluZmluaXR5IiwiU21hcnRGb3JlZ3JvdW5kSXNBY3RpdmUiOmZhbHNlLCJIb3Jpem9udGFsQWxpZ25tZW50IjoxLCJWZXJ0aWNhbEFsaWdubWVudCI6MCwiU21hcnRGb3JlZ3JvdW5kIjpudWxsLCJCYWNrZ3JvdW5kRmlsbFR5cGUiOjAsIk1hcmdpbiI6eyIkaWQiOiI5NDYiLCJUb3AiOjAsIkxlZnQiOjAsIlJpZ2h0IjowLCJCb3R0b20iOjB9LCJQYWRkaW5nIjp7IiRpZCI6Ijk0NyIsIlRvcCI6MCwiTGVmdCI6MCwiUmlnaHQiOjAsIkJvdHRvbSI6MH0sIkJhY2tncm91bmQiOnsiJGlkIjoiOTQ4IiwiQ29sb3IiOnsiJGlkIjoiOTQ5IiwiQSI6MCwiUiI6MjU1LCJHIjoyNTUsIkIiOjI1NX19LCJJc1Zpc2libGUiOnRydWUsIldpZHRoIjowLjAsIkhlaWdodCI6MC4wLCJCb3JkZXJTdHlsZSI6eyIkaWQiOiI5NTAiLCJMaW5lQ29sb3IiOm51bGwsIkxpbmVXZWlnaHQiOjAuMCwiTGluZVR5cGUiOjAsIlBhcmVudFN0eWxlIjpudWxsfSwiUGFyZW50U3R5bGUiOm51bGx9LCJEYXRlU3R5bGUiOnsiJGlkIjoiOTUxIiwiRm9udFNldHRpbmdzIjp7IiRpZCI6Ijk1MiIsIkZvbnRTaXplIjoxMCwiRm9udE5hbWUiOiJDYWxpYnJpIiwiSXNCb2xkIjpmYWxzZSwiSXNJdGFsaWMiOmZhbHNlLCJJc1VuZGVybGluZWQiOmZhbHNlLCJQYXJlbnRTdHlsZSI6bnVsbH0sIkF1dG9TaXplIjowLCJGb3JlZ3JvdW5kIjp7IiRyZWYiOiIxMjEifSwiTWF4V2lkdGgiOjIwMC4wLCJNYXhIZWlnaHQiOiJJbmZpbml0eSIsIlNtYXJ0Rm9yZWdyb3VuZElzQWN0aXZlIjpmYWxzZSwiSG9yaXpvbnRhbEFsaWdubWVudCI6MiwiVmVydGljYWxBbGlnbm1lbnQiOjAsIlNtYXJ0Rm9yZWdyb3VuZCI6bnVsbCwiQmFja2dyb3VuZEZpbGxUeXBlIjowLCJNYXJnaW4iOnsiJGlkIjoiOTUzIiwiVG9wIjowLCJMZWZ0IjowLCJSaWdodCI6MCwiQm90dG9tIjowfSwiUGFkZGluZyI6eyIkaWQiOiI5NTQiLCJUb3AiOjAsIkxlZnQiOjAsIlJpZ2h0IjowLCJCb3R0b20iOjB9LCJCYWNrZ3JvdW5kIjp7IiRyZWYiOiIxMjUifSwiSXNWaXNpYmxlIjp0cnVlLCJXaWR0aCI6MC4wLCJIZWlnaHQiOjAuMCwiQm9yZGVyU3R5bGUiOnsiJGlkIjoiOTU1IiwiTGluZUNvbG9yIjpudWxsLCJMaW5lV2VpZ2h0IjowLjAsIkxpbmVUeXBlIjowLCJQYXJlbnRTdHlsZSI6bnVsbH0sIlBhcmVudFN0eWxlIjpudWxsfSwiRGF0ZUZvcm1hdCI6eyIkaWQiOiI5NT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U3IiwiRm9ybWF0IjowLCJJc1Zpc2libGUiOmZhbHNlLCJMYXN0S25vd25WaXNpYmlsaXR5U3RhdGUiOmZhbHNlfSwiSXNWaXNpYmxlIjp0cnVlLCJQYXJlbnRTdHlsZSI6bnVsbH0sIkluZGV4IjoyOSwiU21hcnREdXJhdGlvbkFjdGl2YXRlZCI6ZmFsc2UsIkRhdGVGb3JtYXQiOnsiJHJlZiI6Ijk1NiJ9LCJXZWVrTnVtYmVyaW5nIjp7IiRpZCI6Ijk1OCIsIkZvcm1hdCI6MCwiSXNWaXNpYmxlIjpmYWxzZSwiTGFzdEtub3duVmlzaWJpbGl0eVN0YXRlIjpmYWxzZX0sIklkIjoiOWU1YjQ0OGQtYTM3Ny00OTAzLWE1ZjctZTU2Njk1OWZlN2ZmIiwiSW1wb3J0SWQiOm51bGwsIlRpdGxlIjoiQ29tbXVuaWNhdGlvbiIsIk5vdGUiOm51bGwsIkh5cGVybGluayI6eyIkaWQiOiI5NTkiLCJBZGRyZXNzIjoiIiwiU3ViQWRkcmVzcyI6IiJ9LCJJc0NoYW5nZWQiOmZhbHNlLCJJc05ldyI6ZmFsc2V9fSx7IiRpZCI6Ijk2MCIsIl9hdHRhY2hlZE1pbGVzdG9uZXMiOltdLCJUYXNrRGVmaW5pdGlvbiI6eyIkaWQiOiI5NjEiLCJHcm91cE5hbWUiOiI5MjZmYjY3Yi1mYjBmLTRkNmYtOGIzMC0xYzM5NDEyMWE5YzMiLCJTdGFydERhdGUiOiIyMDIxLTA4LTIwVDIxOjExOjAwWiIsIkVuZERhdGUiOiIyMDIxLTA5LTIzVDE4OjU3OjAwWiIsIlBlcmNlbnRhZ2VDb21wbGV0ZSI6bnVsbCwiU3R5bGUiOnsiJGlkIjoiOTYyIiwiU2hhcGUiOjIsIlNoYXBlVGhpY2tuZXNzIjowLCJEdXJhdGlvbkZvcm1hdCI6MCwiSW5jbHVkZU5vbldvcmtpbmdEYXlzSW5EdXJhdGlvbiI6ZmFsc2UsIlBlcmNlbnRhZ2VDb21wbGV0ZVN0eWxlIjp7IiRpZCI6Ijk2MyIsIkZvbnRTZXR0aW5ncyI6eyIkaWQiOiI5NjQiLCJGb250U2l6ZSI6MTAsIkZvbnROYW1lIjoiQ2FsaWJyaSIsIklzQm9sZCI6ZmFsc2UsIklzSXRhbGljIjpmYWxzZSwiSXNVbmRlcmxpbmVkIjpmYWxzZSwiUGFyZW50U3R5bGUiOm51bGx9LCJBdXRvU2l6ZSI6MCwiRm9yZWdyb3VuZCI6eyIkaWQiOiI5NjUiLCJDb2xvciI6eyIkaWQiOiI5NjY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k2NyIsIlRvcCI6MCwiTGVmdCI6MCwiUmlnaHQiOjAsIkJvdHRvbSI6MH0sIlBhZGRpbmciOnsiJGlkIjoiOTY4IiwiVG9wIjowLCJMZWZ0IjowLCJSaWdodCI6MCwiQm90dG9tIjowfSwiQmFja2dyb3VuZCI6eyIkcmVmIjoiOTAifSwiSXNWaXNpYmxlIjp0cnVlLCJXaWR0aCI6MC4wLCJIZWlnaHQiOjAuMCwiQm9yZGVyU3R5bGUiOnsiJGlkIjoiOTY5IiwiTGluZUNvbG9yIjpudWxsLCJMaW5lV2VpZ2h0IjowLjAsIkxpbmVUeXBlIjowLCJQYXJlbnRTdHlsZSI6bnVsbH0sIlBhcmVudFN0eWxlIjpudWxsfSwiRHVyYXRpb25TdHlsZSI6eyIkaWQiOiI5NzAiLCJGb250U2V0dGluZ3MiOnsiJGlkIjoiOTcxIiwiRm9udFNpemUiOjEwLCJGb250TmFtZSI6IkNhbGlicmkiLCJJc0JvbGQiOmZhbHNlLCJJc0l0YWxpYyI6ZmFsc2UsIklzVW5kZXJsaW5lZCI6ZmFsc2UsIlBhcmVudFN0eWxlIjpudWxsfSwiQXV0b1NpemUiOjAsIkZvcmVncm91bmQiOnsiJGlkIjoiOTcyIiwiQ29sb3IiOnsiJHJlZiI6Ijk0In19LCJNYXhXaWR0aCI6MjAwLjAsIk1heEhlaWdodCI6IkluZmluaXR5IiwiU21hcnRGb3JlZ3JvdW5kSXNBY3RpdmUiOmZhbHNlLCJIb3Jpem9udGFsQWxpZ25tZW50IjowLCJWZXJ0aWNhbEFsaWdubWVudCI6MCwiU21hcnRGb3JlZ3JvdW5kIjpudWxsLCJCYWNrZ3JvdW5kRmlsbFR5cGUiOjAsIk1hcmdpbiI6eyIkaWQiOiI5NzMiLCJUb3AiOjAsIkxlZnQiOjAsIlJpZ2h0IjowLCJCb3R0b20iOjB9LCJQYWRkaW5nIjp7IiRpZCI6Ijk3NCIsIlRvcCI6MCwiTGVmdCI6MCwiUmlnaHQiOjAsIkJvdHRvbSI6MH0sIkJhY2tncm91bmQiOnsiJHJlZiI6Ijk3In0sIklzVmlzaWJsZSI6dHJ1ZSwiV2lkdGgiOjAuMCwiSGVpZ2h0IjowLjAsIkJvcmRlclN0eWxlIjp7IiRpZCI6Ijk3NSIsIkxpbmVDb2xvciI6bnVsbCwiTGluZVdlaWdodCI6MC4wLCJMaW5lVHlwZSI6MCwiUGFyZW50U3R5bGUiOm51bGx9LCJQYXJlbnRTdHlsZSI6bnVsbH0sIkhvcml6b250YWxDb25uZWN0b3JTdHlsZSI6eyIkaWQiOiI5NzYiLCJMaW5lQ29sb3IiOnsiJHJlZiI6Ijk5In0sIkxpbmVXZWlnaHQiOjEuMCwiTGluZVR5cGUiOjAsIlBhcmVudFN0eWxlIjpudWxsfSwiVmVydGljYWxDb25uZWN0b3JTdHlsZSI6eyIkaWQiOiI5NzciLCJMaW5lQ29sb3IiOnsiJHJlZiI6IjEwMi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k3OCIsIk1hcmdpbiI6eyIkaWQiOiI5NzkiLCJUb3AiOjAsIkxlZnQiOjQsIlJpZ2h0Ijo0LCJCb3R0b20iOjB9LCJQYWRkaW5nIjp7IiRpZCI6Ijk4MCIsIlRvcCI6MCwiTGVmdCI6MCwiUmlnaHQiOjAsIkJvdHRvbSI6MH0sIkJhY2tncm91bmQiOnsiJGlkIjoiOTgxIiwiQ29sb3IiOnsiJGlkIjoiOTgyIiwiQSI6MjU1LCJSIjoxNDEsIkciOjk5LCJCIjoxMTZ9fSwiSXNWaXNpYmxlIjp0cnVlLCJXaWR0aCI6MC4wLCJIZWlnaHQiOjE2LjExMzMzMzMzMzMzMzM0NCwiQm9yZGVyU3R5bGUiOnsiJGlkIjoiOTgzIiwiTGluZUNvbG9yIjp7IiRyZWYiOiIyMTkifSwiTGluZVdlaWdodCI6MC4wLCJMaW5lVHlwZSI6MCwiUGFyZW50U3R5bGUiOm51bGx9LCJQYXJlbnRTdHlsZSI6bnVsbH0sIlRpdGxlU3R5bGUiOnsiJGlkIjoiOTg0IiwiRm9udFNldHRpbmdzIjp7IiRpZCI6Ijk4NSIsIkZvbnRTaXplIjoxMCwiRm9udE5hbWUiOiJNViBCb2xpIiwiSXNCb2xkIjpmYWxzZSwiSXNJdGFsaWMiOmZhbHNlLCJJc1VuZGVybGluZWQiOmZhbHNlLCJQYXJlbnRTdHlsZSI6bnVsbH0sIkF1dG9TaXplIjoyLCJGb3JlZ3JvdW5kIjp7IiRpZCI6Ijk4NiIsIkNvbG9yIjp7IiRpZCI6Ijk4NyIsIkEiOjI1NSwiUiI6MjU1LCJHIjoyNTUsIkIiOjI1NX19LCJNYXhXaWR0aCI6NDQuMjQsIk1heEhlaWdodCI6IkluZmluaXR5IiwiU21hcnRGb3JlZ3JvdW5kSXNBY3RpdmUiOmZhbHNlLCJIb3Jpem9udGFsQWxpZ25tZW50IjoxLCJWZXJ0aWNhbEFsaWdubWVudCI6MCwiU21hcnRGb3JlZ3JvdW5kIjpudWxsLCJCYWNrZ3JvdW5kRmlsbFR5cGUiOjAsIk1hcmdpbiI6eyIkaWQiOiI5ODgiLCJUb3AiOjAsIkxlZnQiOjAsIlJpZ2h0IjowLCJCb3R0b20iOjB9LCJQYWRkaW5nIjp7IiRpZCI6Ijk4OSIsIlRvcCI6MCwiTGVmdCI6MCwiUmlnaHQiOjAsIkJvdHRvbSI6MH0sIkJhY2tncm91bmQiOnsiJGlkIjoiOTkwIiwiQ29sb3IiOnsiJGlkIjoiOTkxIiwiQSI6MCwiUiI6MjU1LCJHIjoyNTUsIkIiOjI1NX19LCJJc1Zpc2libGUiOnRydWUsIldpZHRoIjowLjAsIkhlaWdodCI6MC4wLCJCb3JkZXJTdHlsZSI6eyIkaWQiOiI5OTIiLCJMaW5lQ29sb3IiOm51bGwsIkxpbmVXZWlnaHQiOjAuMCwiTGluZVR5cGUiOjAsIlBhcmVudFN0eWxlIjpudWxsfSwiUGFyZW50U3R5bGUiOm51bGx9LCJEYXRlU3R5bGUiOnsiJGlkIjoiOTkzIiwiRm9udFNldHRpbmdzIjp7IiRpZCI6Ijk5NCIsIkZvbnRTaXplIjoxMCwiRm9udE5hbWUiOiJDYWxpYnJpIiwiSXNCb2xkIjpmYWxzZSwiSXNJdGFsaWMiOmZhbHNlLCJJc1VuZGVybGluZWQiOmZhbHNlLCJQYXJlbnRTdHlsZSI6bnVsbH0sIkF1dG9TaXplIjowLCJGb3JlZ3JvdW5kIjp7IiRyZWYiOiIxMjEifSwiTWF4V2lkdGgiOjIwMC4wLCJNYXhIZWlnaHQiOiJJbmZpbml0eSIsIlNtYXJ0Rm9yZWdyb3VuZElzQWN0aXZlIjpmYWxzZSwiSG9yaXpvbnRhbEFsaWdubWVudCI6MiwiVmVydGljYWxBbGlnbm1lbnQiOjAsIlNtYXJ0Rm9yZWdyb3VuZCI6bnVsbCwiQmFja2dyb3VuZEZpbGxUeXBlIjowLCJNYXJnaW4iOnsiJGlkIjoiOTk1IiwiVG9wIjowLCJMZWZ0IjowLCJSaWdodCI6MCwiQm90dG9tIjowfSwiUGFkZGluZyI6eyIkaWQiOiI5OTYiLCJUb3AiOjAsIkxlZnQiOjAsIlJpZ2h0IjowLCJCb3R0b20iOjB9LCJCYWNrZ3JvdW5kIjp7IiRyZWYiOiIxMjUifSwiSXNWaXNpYmxlIjp0cnVlLCJXaWR0aCI6MC4wLCJIZWlnaHQiOjAuMCwiQm9yZGVyU3R5bGUiOnsiJGlkIjoiOTk3IiwiTGluZUNvbG9yIjpudWxsLCJMaW5lV2VpZ2h0IjowLjAsIkxpbmVUeXBlIjowLCJQYXJlbnRTdHlsZSI6bnVsbH0sIlBhcmVudFN0eWxlIjpudWxsfSwiRGF0ZUZvcm1hdCI6eyIkaWQiOiI5OT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k5IiwiRm9ybWF0IjowLCJJc1Zpc2libGUiOmZhbHNlLCJMYXN0S25vd25WaXNpYmlsaXR5U3RhdGUiOmZhbHNlfSwiSXNWaXNpYmxlIjp0cnVlLCJQYXJlbnRTdHlsZSI6bnVsbH0sIkluZGV4IjozMiwiU21hcnREdXJhdGlvbkFjdGl2YXRlZCI6ZmFsc2UsIkRhdGVGb3JtYXQiOnsiJHJlZiI6Ijk5OCJ9LCJXZWVrTnVtYmVyaW5nIjp7IiRpZCI6IjEwMDAiLCJGb3JtYXQiOjAsIklzVmlzaWJsZSI6ZmFsc2UsIkxhc3RLbm93blZpc2liaWxpdHlTdGF0ZSI6ZmFsc2V9LCJJZCI6ImI1OGM4MTliLWVlNmQtNGM5NC04ZDQ5LTMyZThmZTZlNTYyMiIsIkltcG9ydElkIjpudWxsLCJUaXRsZSI6Ik1pZ3JhdGlvbiIsIk5vdGUiOm51bGwsIkh5cGVybGluayI6eyIkaWQiOiIxMDAxIiwiQWRkcmVzcyI6IiIsIlN1YkFkZHJlc3MiOiIifSwiSXNDaGFuZ2VkIjpmYWxzZSwiSXNOZXciOmZhbHNlfX1dLCJNaWxlc3RvbmVzIjpbeyIkaWQiOiIxMDAyIiwiSWQiOiI4ZTBmZjU4NC02NWNiLTQ2NjAtYWMwZi0zNmE3YTliNzNjNjQiLCJJbmRleCI6MjgsIkdyb3VwSWQiOiI5NWMyYzBlOC0yMDU1LTQyN2EtOTgzNy0zOWNlNGI5NGM1NWYiLCJUaXRsZSI6IlJlbWluZGVyIiwiRGF0ZVRpbWUiOiIyMDIxLTA4LTAyVDIzOjU5OjAwIiwiUGVyY2VudGFnZUNvbXBsZXRlIjpudWxsLCJOb3RlIjpudWxsLCJTdHlsZSI6eyIkaWQiOiIxMDAzIiwiVGl0bGVQb3NpdGlvbiI6IlJpZ2h0IiwiRGF0ZVBvc2l0aW9uIjoiTGVmdCIsIlNoYXBlVHlwZSI6NiwiU2hhcGVTaXplIjowLCJTaGFwZVN0eWxlIjp7IiRpZCI6IjEwMDQiLCJNYXJnaW4iOnsiJGlkIjoiMTAwNSIsIlRvcCI6MCwiTGVmdCI6MCwiUmlnaHQiOjAsIkJvdHRvbSI6MH0sIlBhZGRpbmciOnsiJGlkIjoiMTAwNiIsIlRvcCI6MCwiTGVmdCI6MCwiUmlnaHQiOjAsIkJvdHRvbSI6MH0sIkJhY2tncm91bmQiOnsiJGlkIjoiMTAwNyIsIkNvbG9yIjp7IiRpZCI6IjEwMDgiLCJBIjoyNTUsIlIiOjE0MSwiRyI6OTksIkIiOjExNn19LCJJc1Zpc2libGUiOnRydWUsIldpZHRoIjoxMi4wLCJIZWlnaHQiOjE0LjAsIkJvcmRlclN0eWxlIjp7IiRpZCI6IjEwMDkiLCJMaW5lQ29sb3IiOm51bGwsIkxpbmVXZWlnaHQiOjAuMCwiTGluZVR5cGUiOjAsIlBhcmVudFN0eWxlIjpudWxsfSwiUGFyZW50U3R5bGUiOm51bGx9LCJUaXRsZVN0eWxlIjp7IiRpZCI6IjEwMTAiLCJGb250U2V0dGluZ3MiOnsiJGlkIjoiMTAxMSIsIkZvbnRTaXplIjoxMSwiRm9udE5hbWUiOiJNViBCb2xpIiwiSXNCb2xkIjpmYWxzZSwiSXNJdGFsaWMiOmZhbHNlLCJJc1VuZGVybGluZWQiOmZhbHNlLCJQYXJlbnRTdHlsZSI6bnVsbH0sIkF1dG9TaXplIjowLCJGb3JlZ3JvdW5kIjp7IiRpZCI6IjEwMTIiLCJDb2xvciI6eyIkaWQiOiIxMDEz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wMTQiLCJUb3AiOjAsIkxlZnQiOjAsIlJpZ2h0IjowLCJCb3R0b20iOjB9LCJQYWRkaW5nIjp7IiRpZCI6IjEwMTUiLCJUb3AiOjAsIkxlZnQiOjAsIlJpZ2h0IjowLCJCb3R0b20iOjB9LCJCYWNrZ3JvdW5kIjp7IiRpZCI6IjEwMTYiLCJDb2xvciI6eyIkaWQiOiIxMDE3IiwiQSI6MCwiUiI6MjU1LCJHIjoyNTUsIkIiOjI1NX19LCJJc1Zpc2libGUiOnRydWUsIldpZHRoIjowLjAsIkhlaWdodCI6MC4wLCJCb3JkZXJTdHlsZSI6bnVsbCwiUGFyZW50U3R5bGUiOm51bGx9LCJEYXRlU3R5bGUiOnsiJGlkIjoiMTAxOCIsIkZvbnRTZXR0aW5ncyI6eyIkaWQiOiIxMDE5IiwiRm9udFNpemUiOjEwLCJGb250TmFtZSI6IkNhbGlicmkiLCJJc0JvbGQiOmZhbHNlLCJJc0l0YWxpYyI6ZmFsc2UsIklzVW5kZXJsaW5lZCI6ZmFsc2UsIlBhcmVudFN0eWxlIjpudWxsfSwiQXV0b1NpemUiOjAsIkZvcmVncm91bmQiOnsiJGlkIjoiMTAyMCIsIkNvbG9yIjp7IiRpZCI6IjEwMjE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EwMjIiLCJUb3AiOjAsIkxlZnQiOjAsIlJpZ2h0IjowLCJCb3R0b20iOjB9LCJQYWRkaW5nIjp7IiRpZCI6IjEwMjMiLCJUb3AiOjAsIkxlZnQiOjAsIlJpZ2h0IjowLCJCb3R0b20iOjB9LCJCYWNrZ3JvdW5kIjp7IiRpZCI6IjEwMjQiLCJDb2xvciI6eyIkaWQiOiIxMDI1IiwiQSI6MCwiUiI6MjU1LCJHIjoyNTUsIkIiOjI1NX19LCJJc1Zpc2libGUiOmZhbHNlLCJXaWR0aCI6MC4wLCJIZWlnaHQiOjAuMCwiQm9yZGVyU3R5bGUiOm51bGwsIlBhcmVudFN0eWxlIjpudWxsfSwiRGF0ZUZvcm1hdCI6eyIkaWQiOiIxMDI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wMjciLCJGb3JtYXQiOjAsIklzVmlzaWJsZSI6ZmFsc2UsIkxhc3RLbm93blZpc2liaWxpdHlTdGF0ZSI6ZmFsc2V9LCJJc1Zpc2libGUiOnRydWUsIlBhcmVudFN0eWxlIjpudWxsfSwiSHlwZXJsaW5rIjp7IiRpZCI6IjEwMjgiLCJBZGRyZXNzIjoiIiwiU3ViQWRkcmVzcyI6IiJ9LCJJbXBvcnRJZCI6bnVsbH0seyIkaWQiOiIxMDI5IiwiSWQiOiJhM2QwNDQzZS0zMGY1LTRkYmItYjUxNi0wYjVlZTQxYWU1NzgiLCJJbmRleCI6MzAsIkdyb3VwSWQiOiI5MjZmYjY3Yi1mYjBmLTRkNmYtOGIzMC0xYzM5NDEyMWE5YzMiLCJUaXRsZSI6IkdvIExpdmUhIiwiRGF0ZVRpbWUiOiIyMDIxLTA5LTI1VDIzOjU5OjAwIiwiUGVyY2VudGFnZUNvbXBsZXRlIjpudWxsLCJOb3RlIjpudWxsLCJTdHlsZSI6eyIkaWQiOiIxMDMwIiwiVGl0bGVQb3NpdGlvbiI6IlJpZ2h0IiwiRGF0ZVBvc2l0aW9uIjoiTGVmdCIsIlNoYXBlVHlwZSI6MTMsIlNoYXBlU2l6ZSI6MSwiU2hhcGVTdHlsZSI6eyIkaWQiOiIxMDMxIiwiTWFyZ2luIjp7IiRpZCI6IjEwMzIiLCJUb3AiOjAsIkxlZnQiOjAsIlJpZ2h0IjowLCJCb3R0b20iOjB9LCJQYWRkaW5nIjp7IiRpZCI6IjEwMzMiLCJUb3AiOjAsIkxlZnQiOjAsIlJpZ2h0IjowLCJCb3R0b20iOjB9LCJCYWNrZ3JvdW5kIjp7IiRpZCI6IjEwMzQiLCJDb2xvciI6eyIkaWQiOiIxMDM1IiwiQSI6MjU1LCJSIjoxNDEsIkciOjk5LCJCIjoxMTZ9fSwiSXNWaXNpYmxlIjp0cnVlLCJXaWR0aCI6MTguMCwiSGVpZ2h0IjoyMC4wLCJCb3JkZXJTdHlsZSI6eyIkaWQiOiIxMDM2IiwiTGluZUNvbG9yIjp7IiRpZCI6IjEwMzciLCIkdHlwZSI6Ik5MUkUuQ29tbW9uLkRvbS5Tb2xpZENvbG9yQnJ1c2gsIE5MUkUuQ29tbW9uIiwiQ29sb3IiOnsiJGlkIjoiMTAzOCIsIkEiOjI1NSwiUiI6MTI5LCJHIjoxNDksIkIiOjkxfX0sIkxpbmVXZWlnaHQiOjAuMCwiTGluZVR5cGUiOjAsIlBhcmVudFN0eWxlIjpudWxsfSwiUGFyZW50U3R5bGUiOm51bGx9LCJUaXRsZVN0eWxlIjp7IiRpZCI6IjEwMzkiLCJGb250U2V0dGluZ3MiOnsiJGlkIjoiMTA0MCIsIkZvbnRTaXplIjoxMSwiRm9udE5hbWUiOiJNViBCb2xpIiwiSXNCb2xkIjp0cnVlLCJJc0l0YWxpYyI6ZmFsc2UsIklzVW5kZXJsaW5lZCI6ZmFsc2UsIlBhcmVudFN0eWxlIjpudWxsfSwiQXV0b1NpemUiOjIsIkZvcmVncm91bmQiOnsiJGlkIjoiMTA0MSIsIkNvbG9yIjp7IiRpZCI6IjEwNDIiLCJBIjoyNTUsIlIiOjAsIkciOjAsIkIiOjB9fSwiTWF4V2lkdGgiOjEwNS4zNzI2ODA2NjQwNjI1LCJNYXhIZWlnaHQiOiJJbmZpbml0eSIsIlNtYXJ0Rm9yZWdyb3VuZElzQWN0aXZlIjpmYWxzZSwiSG9yaXpvbnRhbEFsaWdubWVudCI6MCwiVmVydGljYWxBbGlnbm1lbnQiOjAsIlNtYXJ0Rm9yZWdyb3VuZCI6bnVsbCwiQmFja2dyb3VuZEZpbGxUeXBlIjowLCJNYXJnaW4iOnsiJGlkIjoiMTA0MyIsIlRvcCI6MCwiTGVmdCI6MCwiUmlnaHQiOjAsIkJvdHRvbSI6MH0sIlBhZGRpbmciOnsiJGlkIjoiMTA0NCIsIlRvcCI6MCwiTGVmdCI6MCwiUmlnaHQiOjAsIkJvdHRvbSI6MH0sIkJhY2tncm91bmQiOnsiJGlkIjoiMTA0NSIsIkNvbG9yIjp7IiRpZCI6IjEwNDYiLCJBIjowLCJSIjoyNTUsIkciOjI1NSwiQiI6MjU1fX0sIklzVmlzaWJsZSI6dHJ1ZSwiV2lkdGgiOjAuMCwiSGVpZ2h0IjowLjAsIkJvcmRlclN0eWxlIjpudWxsLCJQYXJlbnRTdHlsZSI6bnVsbH0sIkRhdGVTdHlsZSI6eyIkaWQiOiIxMDQ3IiwiRm9udFNldHRpbmdzIjp7IiRpZCI6IjEwNDgiLCJGb250U2l6ZSI6MTAsIkZvbnROYW1lIjoiQ2FsaWJyaSIsIklzQm9sZCI6ZmFsc2UsIklzSXRhbGljIjpmYWxzZSwiSXNVbmRlcmxpbmVkIjpmYWxzZSwiUGFyZW50U3R5bGUiOm51bGx9LCJBdXRvU2l6ZSI6MCwiRm9yZWdyb3VuZCI6eyIkaWQiOiIxMDQ5IiwiQ29sb3IiOnsiJGlkIjoiMTA1MC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TA1MSIsIlRvcCI6MCwiTGVmdCI6MCwiUmlnaHQiOjAsIkJvdHRvbSI6MH0sIlBhZGRpbmciOnsiJGlkIjoiMTA1MiIsIlRvcCI6MCwiTGVmdCI6MCwiUmlnaHQiOjAsIkJvdHRvbSI6MH0sIkJhY2tncm91bmQiOnsiJGlkIjoiMTA1MyIsIkNvbG9yIjp7IiRpZCI6IjEwNTQiLCJBIjowLCJSIjoyNTUsIkciOjI1NSwiQiI6MjU1fX0sIklzVmlzaWJsZSI6ZmFsc2UsIldpZHRoIjowLjAsIkhlaWdodCI6MC4wLCJCb3JkZXJTdHlsZSI6bnVsbCwiUGFyZW50U3R5bGUiOm51bGx9LCJEYXRlRm9ybWF0Ijp7IiRpZCI6IjEwNT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A1NiIsIkZvcm1hdCI6MCwiSXNWaXNpYmxlIjpmYWxzZSwiTGFzdEtub3duVmlzaWJpbGl0eVN0YXRlIjpmYWxzZX0sIklzVmlzaWJsZSI6dHJ1ZSwiUGFyZW50U3R5bGUiOm51bGx9LCJIeXBlcmxpbmsiOnsiJGlkIjoiMTA1NyIsIkFkZHJlc3MiOiIiLCJTdWJBZGRyZXNzIjoiIn0sIkltcG9ydElkIjpudWxsfSx7IiRpZCI6IjEwNTgiLCJJZCI6IjA0ZTdmOGZhLTU4NzktNDVhMC1hMGRlLWExMjIyOTliM2I5OCIsIkluZGV4IjozMSwiR3JvdXBJZCI6IjkyNmZiNjdiLWZiMGYtNGQ2Zi04YjMwLTFjMzk0MTIxYTljMyIsIlRpdGxlIjoiTm90aWZpY2F0aW9uIiwiRGF0ZVRpbWUiOiIyMDIxLTA4LTE4VDIzOjU5OjAwIiwiUGVyY2VudGFnZUNvbXBsZXRlIjpudWxsLCJOb3RlIjpudWxsLCJTdHlsZSI6eyIkaWQiOiIxMDU5IiwiVGl0bGVQb3NpdGlvbiI6IkxlZnQiLCJEYXRlUG9zaXRpb24iOiJMZWZ0IiwiU2hhcGVUeXBlIjo2LCJTaGFwZVNpemUiOjAsIlNoYXBlU3R5bGUiOnsiJGlkIjoiMTA2MCIsIk1hcmdpbiI6eyIkaWQiOiIxMDYxIiwiVG9wIjowLCJMZWZ0IjowLCJSaWdodCI6MCwiQm90dG9tIjowfSwiUGFkZGluZyI6eyIkaWQiOiIxMDYyIiwiVG9wIjowLCJMZWZ0IjowLCJSaWdodCI6MCwiQm90dG9tIjowfSwiQmFja2dyb3VuZCI6eyIkaWQiOiIxMDYzIiwiQ29sb3IiOnsiJGlkIjoiMTA2NCIsIkEiOjI1NSwiUiI6MTQxLCJHIjo5OSwiQiI6MTE2fX0sIklzVmlzaWJsZSI6dHJ1ZSwiV2lkdGgiOjEyLjAsIkhlaWdodCI6MTQuMCwiQm9yZGVyU3R5bGUiOnsiJGlkIjoiMTA2NSIsIkxpbmVDb2xvciI6bnVsbCwiTGluZVdlaWdodCI6MC4wLCJMaW5lVHlwZSI6MCwiUGFyZW50U3R5bGUiOm51bGx9LCJQYXJlbnRTdHlsZSI6bnVsbH0sIlRpdGxlU3R5bGUiOnsiJGlkIjoiMTA2NiIsIkZvbnRTZXR0aW5ncyI6eyIkaWQiOiIxMDY3IiwiRm9udFNpemUiOjExLCJGb250TmFtZSI6Ik1WIEJvbGkiLCJJc0JvbGQiOmZhbHNlLCJJc0l0YWxpYyI6ZmFsc2UsIklzVW5kZXJsaW5lZCI6ZmFsc2UsIlBhcmVudFN0eWxlIjpudWxsfSwiQXV0b1NpemUiOjAsIkZvcmVncm91bmQiOnsiJGlkIjoiMTA2OCIsIkNvbG9yIjp7IiRpZCI6IjEwNjk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MTA3MCIsIlRvcCI6MCwiTGVmdCI6MCwiUmlnaHQiOjAsIkJvdHRvbSI6MH0sIlBhZGRpbmciOnsiJGlkIjoiMTA3MSIsIlRvcCI6MCwiTGVmdCI6MCwiUmlnaHQiOjAsIkJvdHRvbSI6MH0sIkJhY2tncm91bmQiOnsiJGlkIjoiMTA3MiIsIkNvbG9yIjp7IiRpZCI6IjEwNzMiLCJBIjowLCJSIjoyNTUsIkciOjI1NSwiQiI6MjU1fX0sIklzVmlzaWJsZSI6dHJ1ZSwiV2lkdGgiOjAuMCwiSGVpZ2h0IjowLjAsIkJvcmRlclN0eWxlIjpudWxsLCJQYXJlbnRTdHlsZSI6bnVsbH0sIkRhdGVTdHlsZSI6eyIkaWQiOiIxMDc0IiwiRm9udFNldHRpbmdzIjp7IiRpZCI6IjEwNzUiLCJGb250U2l6ZSI6MTAsIkZvbnROYW1lIjoiQ2FsaWJyaSIsIklzQm9sZCI6ZmFsc2UsIklzSXRhbGljIjpmYWxzZSwiSXNVbmRlcmxpbmVkIjpmYWxzZSwiUGFyZW50U3R5bGUiOm51bGx9LCJBdXRvU2l6ZSI6MCwiRm9yZWdyb3VuZCI6eyIkaWQiOiIxMDc2IiwiQ29sb3IiOnsiJGlkIjoiMTA3N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TA3OCIsIlRvcCI6MCwiTGVmdCI6MCwiUmlnaHQiOjAsIkJvdHRvbSI6MH0sIlBhZGRpbmciOnsiJGlkIjoiMTA3OSIsIlRvcCI6MCwiTGVmdCI6MCwiUmlnaHQiOjAsIkJvdHRvbSI6MH0sIkJhY2tncm91bmQiOnsiJGlkIjoiMTA4MCIsIkNvbG9yIjp7IiRpZCI6IjEwODEiLCJBIjowLCJSIjoyNTUsIkciOjI1NSwiQiI6MjU1fX0sIklzVmlzaWJsZSI6ZmFsc2UsIldpZHRoIjowLjAsIkhlaWdodCI6MC4wLCJCb3JkZXJTdHlsZSI6bnVsbCwiUGFyZW50U3R5bGUiOm51bGx9LCJEYXRlRm9ybWF0Ijp7IiRpZCI6IjEwODI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A4MyIsIkZvcm1hdCI6MCwiSXNWaXNpYmxlIjpmYWxzZSwiTGFzdEtub3duVmlzaWJpbGl0eVN0YXRlIjpmYWxzZX0sIklzVmlzaWJsZSI6dHJ1ZSwiUGFyZW50U3R5bGUiOm51bGx9LCJIeXBlcmxpbmsiOnsiJGlkIjoiMTA4NCIsIkFkZHJlc3MiOiIiLCJTdWJBZGRyZXNzIjoiIn0sIkltcG9ydElkIjpudWxsfSx7IiRpZCI6IjEwODUiLCJJZCI6ImNlMjJhNjRmLTI1ZDktNDMzNy04NDE0LTBkNGFiZDliNGU1OSIsIkluZGV4IjozMywiR3JvdXBJZCI6bnVsbCwiVGl0bGUiOiJBd2FyZW5lc3MiLCJEYXRlVGltZSI6IjIwMjEtMDYtMjhUMjM6NTk6MDAiLCJQZXJjZW50YWdlQ29tcGxldGUiOm51bGwsIk5vdGUiOm51bGwsIlN0eWxlIjp7IiRpZCI6IjEwODYiLCJUaXRsZVBvc2l0aW9uIjoiTGVmdCIsIkRhdGVQb3NpdGlvbiI6IkxlZnQiLCJTaGFwZVR5cGUiOjEzLCJTaGFwZVNpemUiOjEsIlNoYXBlU3R5bGUiOnsiJGlkIjoiMTA4NyIsIk1hcmdpbiI6eyIkaWQiOiIxMDg4IiwiVG9wIjowLCJMZWZ0IjowLCJSaWdodCI6MCwiQm90dG9tIjowfSwiUGFkZGluZyI6eyIkaWQiOiIxMDg5IiwiVG9wIjowLCJMZWZ0IjowLCJSaWdodCI6MCwiQm90dG9tIjowfSwiQmFja2dyb3VuZCI6eyIkaWQiOiIxMDkwIiwiQ29sb3IiOnsiJGlkIjoiMTA5MSIsIkEiOjI1NSwiUiI6NjgsIkciOjExNCwiQiI6MTk2fX0sIklzVmlzaWJsZSI6dHJ1ZSwiV2lkdGgiOjEzLjAsIkhlaWdodCI6MTMuMCwiQm9yZGVyU3R5bGUiOnsiJGlkIjoiMTA5MiIsIkxpbmVDb2xvciI6bnVsbCwiTGluZVdlaWdodCI6MC4wLCJMaW5lVHlwZSI6MCwiUGFyZW50U3R5bGUiOm51bGx9LCJQYXJlbnRTdHlsZSI6bnVsbH0sIlRpdGxlU3R5bGUiOnsiJGlkIjoiMTA5MyIsIkZvbnRTZXR0aW5ncyI6eyIkaWQiOiIxMDk0IiwiRm9udFNpemUiOjExLCJGb250TmFtZSI6Ik1WIEJvbGkiLCJJc0JvbGQiOmZhbHNlLCJJc0l0YWxpYyI6ZmFsc2UsIklzVW5kZXJsaW5lZCI6ZmFsc2UsIlBhcmVudFN0eWxlIjpudWxsfSwiQXV0b1NpemUiOjAsIkZvcmVncm91bmQiOnsiJGlkIjoiMTA5NSIsIkNvbG9yIjp7IiRpZCI6IjEwOTY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MTA5NyIsIlRvcCI6MCwiTGVmdCI6MCwiUmlnaHQiOjAsIkJvdHRvbSI6MH0sIlBhZGRpbmciOnsiJGlkIjoiMTA5OCIsIlRvcCI6MCwiTGVmdCI6MCwiUmlnaHQiOjAsIkJvdHRvbSI6MH0sIkJhY2tncm91bmQiOnsiJHJlZiI6IjczIn0sIklzVmlzaWJsZSI6dHJ1ZSwiV2lkdGgiOjAuMCwiSGVpZ2h0IjowLjAsIkJvcmRlclN0eWxlIjpudWxsLCJQYXJlbnRTdHlsZSI6bnVsbH0sIkRhdGVTdHlsZSI6eyIkaWQiOiIxMDk5IiwiRm9udFNldHRpbmdzIjp7IiRpZCI6IjExMDAiLCJGb250U2l6ZSI6MTAsIkZvbnROYW1lIjoiQ2FsaWJyaSIsIklzQm9sZCI6ZmFsc2UsIklzSXRhbGljIjpmYWxzZSwiSXNVbmRlcmxpbmVkIjpmYWxzZSwiUGFyZW50U3R5bGUiOm51bGx9LCJBdXRvU2l6ZSI6MCwiRm9yZWdyb3VuZCI6eyIkcmVmIjoiNzYifSwiTWF4V2lkdGgiOjIwMC4wLCJNYXhIZWlnaHQiOiJJbmZpbml0eSIsIlNtYXJ0Rm9yZWdyb3VuZElzQWN0aXZlIjpmYWxzZSwiSG9yaXpvbnRhbEFsaWdubWVudCI6MiwiVmVydGljYWxBbGlnbm1lbnQiOjAsIlNtYXJ0Rm9yZWdyb3VuZCI6bnVsbCwiQmFja2dyb3VuZEZpbGxUeXBlIjowLCJNYXJnaW4iOnsiJGlkIjoiMTEwMSIsIlRvcCI6MCwiTGVmdCI6MCwiUmlnaHQiOjAsIkJvdHRvbSI6MH0sIlBhZGRpbmciOnsiJGlkIjoiMTEwMiIsIlRvcCI6MCwiTGVmdCI6MCwiUmlnaHQiOjAsIkJvdHRvbSI6MH0sIkJhY2tncm91bmQiOnsiJHJlZiI6IjgwIn0sIklzVmlzaWJsZSI6ZmFsc2UsIldpZHRoIjowLjAsIkhlaWdodCI6MC4wLCJCb3JkZXJTdHlsZSI6bnVsbCwiUGFyZW50U3R5bGUiOm51bGx9LCJEYXRlRm9ybWF0Ijp7IiRpZCI6IjExMDM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EwNCIsIkZvcm1hdCI6MCwiSXNWaXNpYmxlIjpmYWxzZSwiTGFzdEtub3duVmlzaWJpbGl0eVN0YXRlIjpmYWxzZX0sIklzVmlzaWJsZSI6ZmFsc2UsIlBhcmVudFN0eWxlIjpudWxsfSwiSHlwZXJsaW5rIjp7IiRpZCI6IjExMDUiLCJBZGRyZXNzIjoiIiwiU3ViQWRkcmVzcyI6IiJ9LCJJbXBvcnRJZCI6bnVsbH1dfSx7IiRpZCI6IjExMDYiLCJJZCI6IjlkNDE5OGU3LTMwMjYtNDJhZS05NzdhLWU4Yzc0MjJlNzgwNSIsIkluZGV4IjozNCwiSGVhZGVyVGV4dCI6IkRpZ2l0YWwgTWlncmF0aW9uIiwiU3R5bGUiOnsiJGlkIjoiMTEwNyIsIkhlYWRlclN0eWxlIjp7IiRpZCI6IjExMDgiLCJUZXh0U3R5bGUiOnsiJGlkIjoiMTEwOSIsIkZvbnRTZXR0aW5ncyI6eyIkaWQiOiIxMTEwIiwiRm9udFNpemUiOjEyLCJGb250TmFtZSI6Ik1WIEJvbGkiLCJJc0JvbGQiOmZhbHNlLCJJc0l0YWxpYyI6ZmFsc2UsIklzVW5kZXJsaW5lZCI6ZmFsc2UsIlBhcmVudFN0eWxlIjpudWxsfSwiQXV0b1NpemUiOjAsIkZvcmVncm91bmQiOnsiJGlkIjoiMTExMSIsIkNvbG9yIjp7IiRpZCI6IjExMTIiLCJBIjoyNTUsIlIiOjcwLCJHIjo3MCwiQiI6NzR9fSwiTWF4V2lkdGgiOjAuMCwiTWF4SGVpZ2h0IjowLjAsIlNtYXJ0Rm9yZWdyb3VuZElzQWN0aXZlIjpmYWxzZSwiSG9yaXpvbnRhbEFsaWdubWVudCI6MCwiVmVydGljYWxBbGlnbm1lbnQiOjAsIlNtYXJ0Rm9yZWdyb3VuZCI6bnVsbCwiQmFja2dyb3VuZEZpbGxUeXBlIjowLCJNYXJnaW4iOnsiJHJlZiI6IjE3MyJ9LCJQYWRkaW5nIjp7IiRyZWYiOiIxNzQifSwiQmFja2dyb3VuZCI6bnVsbCwiSXNWaXNpYmxlIjpmYWxzZSwiV2lkdGgiOjAuMCwiSGVpZ2h0IjowLjAsIkJvcmRlclN0eWxlIjpudWxsLCJQYXJlbnRTdHlsZSI6bnVsbH0sIlJlY3RhbmdsZVN0eWxlIjp7IiRpZCI6IjExMTMiLCJNYXJnaW4iOnsiJHJlZiI6IjE3OCJ9LCJQYWRkaW5nIjp7IiRyZWYiOiIxNzkifSwiQmFja2dyb3VuZCI6eyIkaWQiOiIxMTE0IiwiQ29sb3IiOnsiJGlkIjoiMTExNSIsIkEiOjEyNywiUiI6OTcsIkciOjEyOSwiQiI6MTUxfX0sIklzVmlzaWJsZSI6ZmFsc2UsIldpZHRoIjowLjAsIkhlaWdodCI6MC4wLCJCb3JkZXJTdHlsZSI6eyIkaWQiOiIxMTE2IiwiTGluZUNvbG9yIjp7IiRpZCI6IjExMTciLCIkdHlwZSI6Ik5MUkUuQ29tbW9uLkRvbS5Tb2xpZENvbG9yQnJ1c2gsIE5MUkUuQ29tbW9uIiwiQ29sb3IiOnsiJGlkIjoiMTExOCIsIkEiOjI1NSwiUiI6NTUsIkciOjU1LCJCIjo1NX19LCJMaW5lV2VpZ2h0IjowLjAsIkxpbmVUeXBlIjowLCJQYXJlbnRTdHlsZSI6bnVsbH0sIlBhcmVudFN0eWxlIjpudWxsfSwiTWFyZ2luIjp7IiRyZWYiOiIxODUifSwiUGFkZGluZyI6eyIkcmVmIjoiMTg2In0sIkJhY2tncm91bmQiOm51bGwsIklzVmlzaWJsZSI6dHJ1ZSwiV2lkdGgiOjAuMCwiSGVpZ2h0IjowLjAsIkJvcmRlclN0eWxlIjpudWxsLCJQYXJlbnRTdHlsZSI6bnVsbH0sIkJhY2tncm91bmRTdHlsZSI6eyIkaWQiOiIxMTE5IiwiTWFyZ2luIjp7IiRyZWYiOiIxODgifSwiUGFkZGluZyI6eyIkcmVmIjoiMTg5In0sIkJhY2tncm91bmQiOnsiJGlkIjoiMTEyMCIsIkNvbG9yIjp7IiRpZCI6IjExMjEiLCJBIjozOCwiUiI6MTQ2LCJHIjoxNjksIkIiOjE4NX19LCJJc1Zpc2libGUiOnRydWUsIldpZHRoIjowLjAsIkhlaWdodCI6MC4wLCJCb3JkZXJTdHlsZSI6eyIkaWQiOiIxMTIyIiwiTGluZUNvbG9yIjp7IiRpZCI6IjExMjMiLCIkdHlwZSI6Ik5MUkUuQ29tbW9uLkRvbS5Tb2xpZENvbG9yQnJ1c2gsIE5MUkUuQ29tbW9uIiwiQ29sb3IiOnsiJGlkIjoiMTEyNCIsIkEiOjI1NSwiUiI6NTUsIkciOjU1LCJCIjo1NX19LCJMaW5lV2VpZ2h0IjowLjAsIkxpbmVUeXBlIjowLCJQYXJlbnRTdHlsZSI6bnVsbH0sIlBhcmVudFN0eWxlIjpudWxsfSwiSXNBYm92ZVRpbWViYW5kIjpmYWxzZSwiTWFyZ2luIjp7IiRyZWYiOiIxOTUifSwiUGFkZGluZyI6eyIkcmVmIjoiMTk2In0sIklzVmlzaWJsZSI6dHJ1ZSwiV2lkdGgiOjAuMCwiSGVpZ2h0IjowLjAsIkJvcmRlclN0eWxlIjpudWxsLCJQYXJlbnRTdHlsZSI6bnVsbH0sIlRhc2tzIjpbeyIkaWQiOiIxMTI1IiwiX2F0dGFjaGVkTWlsZXN0b25lcyI6W10sIlRhc2tEZWZpbml0aW9uIjp7IiRpZCI6IjExMjYiLCJHcm91cE5hbWUiOiIyZjZkMTdhNi03ZDUyLTRjMzItYTUwYy1iNmEzZmEwZWJkNDkiLCJTdGFydERhdGUiOiIyMDIxLTA3LTI5VDAwOjAwOjAwWiIsIkVuZERhdGUiOiIyMDIxLTA4LTMwVDIyOjIzOjAwWiIsIlBlcmNlbnRhZ2VDb21wbGV0ZSI6bnVsbCwiU3R5bGUiOnsiJGlkIjoiMTEyNyIsIlNoYXBlIjoyLCJTaGFwZVRoaWNrbmVzcyI6MCwiRHVyYXRpb25Gb3JtYXQiOjAsIkluY2x1ZGVOb25Xb3JraW5nRGF5c0luRHVyYXRpb24iOmZhbHNlLCJQZXJjZW50YWdlQ29tcGxldGVTdHlsZSI6eyIkaWQiOiIxMTI4IiwiRm9udFNldHRpbmdzIjp7IiRpZCI6IjExMjkiLCJGb250U2l6ZSI6MTAsIkZvbnROYW1lIjoiQ2FsaWJyaSIsIklzQm9sZCI6ZmFsc2UsIklzSXRhbGljIjpmYWxzZSwiSXNVbmRlcmxpbmVkIjpmYWxzZSwiUGFyZW50U3R5bGUiOm51bGx9LCJBdXRvU2l6ZSI6MCwiRm9yZWdyb3VuZCI6eyIkcmVmIjoiODYifSwiTWF4V2lkdGgiOjIwMC4wLCJNYXhIZWlnaHQiOiJJbmZpbml0eSIsIlNtYXJ0Rm9yZWdyb3VuZElzQWN0aXZlIjpmYWxzZSwiSG9yaXpvbnRhbEFsaWdubWVudCI6MCwiVmVydGljYWxBbGlnbm1lbnQiOjAsIlNtYXJ0Rm9yZWdyb3VuZCI6bnVsbCwiQmFja2dyb3VuZEZpbGxUeXBlIjowLCJNYXJnaW4iOnsiJGlkIjoiMTEzMCIsIlRvcCI6MCwiTGVmdCI6MCwiUmlnaHQiOjAsIkJvdHRvbSI6MH0sIlBhZGRpbmciOnsiJGlkIjoiMTEzMSIsIlRvcCI6MCwiTGVmdCI6MCwiUmlnaHQiOjAsIkJvdHRvbSI6MH0sIkJhY2tncm91bmQiOnsiJHJlZiI6IjkwIn0sIklzVmlzaWJsZSI6dHJ1ZSwiV2lkdGgiOjAuMCwiSGVpZ2h0IjowLjAsIkJvcmRlclN0eWxlIjp7IiRpZCI6IjExMzIiLCJMaW5lQ29sb3IiOm51bGwsIkxpbmVXZWlnaHQiOjAuMCwiTGluZVR5cGUiOjAsIlBhcmVudFN0eWxlIjpudWxsfSwiUGFyZW50U3R5bGUiOm51bGx9LCJEdXJhdGlvblN0eWxlIjp7IiRpZCI6IjExMzMiLCJGb250U2V0dGluZ3MiOnsiJGlkIjoiMTEzNCIsIkZvbnRTaXplIjoxMCwiRm9udE5hbWUiOiJDYWxpYnJpIiwiSXNCb2xkIjpmYWxzZSwiSXNJdGFsaWMiOmZhbHNlLCJJc1VuZGVybGluZWQiOmZhbHNlLCJQYXJlbnRTdHlsZSI6bnVsbH0sIkF1dG9TaXplIjowLCJGb3JlZ3JvdW5kIjp7IiRpZCI6IjExMzUiLCJDb2xvciI6eyIkcmVmIjoiOTQifX0sIk1heFdpZHRoIjoyMDAuMCwiTWF4SGVpZ2h0IjoiSW5maW5pdHkiLCJTbWFydEZvcmVncm91bmRJc0FjdGl2ZSI6ZmFsc2UsIkhvcml6b250YWxBbGlnbm1lbnQiOjAsIlZlcnRpY2FsQWxpZ25tZW50IjowLCJTbWFydEZvcmVncm91bmQiOm51bGwsIkJhY2tncm91bmRGaWxsVHlwZSI6MCwiTWFyZ2luIjp7IiRpZCI6IjExMzYiLCJUb3AiOjAsIkxlZnQiOjAsIlJpZ2h0IjowLCJCb3R0b20iOjB9LCJQYWRkaW5nIjp7IiRpZCI6IjExMzciLCJUb3AiOjAsIkxlZnQiOjAsIlJpZ2h0IjowLCJCb3R0b20iOjB9LCJCYWNrZ3JvdW5kIjp7IiRyZWYiOiI5NyJ9LCJJc1Zpc2libGUiOnRydWUsIldpZHRoIjowLjAsIkhlaWdodCI6MC4wLCJCb3JkZXJTdHlsZSI6eyIkaWQiOiIxMTM4IiwiTGluZUNvbG9yIjpudWxsLCJMaW5lV2VpZ2h0IjowLjAsIkxpbmVUeXBlIjowLCJQYXJlbnRTdHlsZSI6bnVsbH0sIlBhcmVudFN0eWxlIjpudWxsfSwiSG9yaXpvbnRhbENvbm5lY3RvclN0eWxlIjp7IiRpZCI6IjExMzkiLCJMaW5lQ29sb3IiOnsiJHJlZiI6Ijk5In0sIkxpbmVXZWlnaHQiOjEuMCwiTGluZVR5cGUiOjAsIlBhcmVudFN0eWxlIjpudWxsfSwiVmVydGljYWxDb25uZWN0b3JTdHlsZSI6eyIkaWQiOiIxMTQwIiwiTGluZUNvbG9yIjp7IiRyZWYiOiIxMDI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xMTQxIiwiTWFyZ2luIjp7IiRpZCI6IjExNDIiLCJUb3AiOjAsIkxlZnQiOjQsIlJpZ2h0Ijo0LCJCb3R0b20iOjB9LCJQYWRkaW5nIjp7IiRpZCI6IjExNDMiLCJUb3AiOjAsIkxlZnQiOjAsIlJpZ2h0IjowLCJCb3R0b20iOjB9LCJCYWNrZ3JvdW5kIjp7IiRpZCI6IjExNDQiLCJDb2xvciI6eyIkaWQiOiIxMTQ1IiwiQSI6MjU1LCJSIjo5NywiRyI6MTI5LCJCIjoxNTF9fSwiSXNWaXNpYmxlIjp0cnVlLCJXaWR0aCI6MC4wLCJIZWlnaHQiOjE2LjExMzMzMzMzMzMzMzM0NCwiQm9yZGVyU3R5bGUiOnsiJGlkIjoiMTE0NiIsIkxpbmVDb2xvciI6eyIkcmVmIjoiMjE5In0sIkxpbmVXZWlnaHQiOjAuMCwiTGluZVR5cGUiOjAsIlBhcmVudFN0eWxlIjpudWxsfSwiUGFyZW50U3R5bGUiOm51bGx9LCJUaXRsZVN0eWxlIjp7IiRpZCI6IjExNDciLCJGb250U2V0dGluZ3MiOnsiJGlkIjoiMTE0OCIsIkZvbnRTaXplIjoxMCwiRm9udE5hbWUiOiJNViBCb2xpIiwiSXNCb2xkIjpmYWxzZSwiSXNJdGFsaWMiOmZhbHNlLCJJc1VuZGVybGluZWQiOmZhbHNlLCJQYXJlbnRTdHlsZSI6bnVsbH0sIkF1dG9TaXplIjoyLCJGb3JlZ3JvdW5kIjp7IiRpZCI6IjExNDkiLCJDb2xvciI6eyIkaWQiOiIxMTUwIiwiQSI6MjU1LCJSIjoyNTUsIkciOjI1NSwiQiI6MjU1fX0sIk1heFdpZHRoIjo3My44NjY2NjY2NjY2NjY2NzQsIk1heEhlaWdodCI6IkluZmluaXR5IiwiU21hcnRGb3JlZ3JvdW5kSXNBY3RpdmUiOmZhbHNlLCJIb3Jpem9udGFsQWxpZ25tZW50IjoxLCJWZXJ0aWNhbEFsaWdubWVudCI6MCwiU21hcnRGb3JlZ3JvdW5kIjpudWxsLCJCYWNrZ3JvdW5kRmlsbFR5cGUiOjAsIk1hcmdpbiI6eyIkaWQiOiIxMTUxIiwiVG9wIjowLCJMZWZ0IjowLCJSaWdodCI6MCwiQm90dG9tIjowfSwiUGFkZGluZyI6eyIkaWQiOiIxMTUyIiwiVG9wIjowLCJMZWZ0IjowLCJSaWdodCI6MCwiQm90dG9tIjowfSwiQmFja2dyb3VuZCI6eyIkaWQiOiIxMTUzIiwiQ29sb3IiOnsiJGlkIjoiMTE1NCIsIkEiOjAsIlIiOjI1NSwiRyI6MjU1LCJCIjoyNTV9fSwiSXNWaXNpYmxlIjp0cnVlLCJXaWR0aCI6MC4wLCJIZWlnaHQiOjAuMCwiQm9yZGVyU3R5bGUiOnsiJGlkIjoiMTE1NSIsIkxpbmVDb2xvciI6bnVsbCwiTGluZVdlaWdodCI6MC4wLCJMaW5lVHlwZSI6MCwiUGFyZW50U3R5bGUiOm51bGx9LCJQYXJlbnRTdHlsZSI6bnVsbH0sIkRhdGVTdHlsZSI6eyIkaWQiOiIxMTU2IiwiRm9udFNldHRpbmdzIjp7IiRpZCI6IjExNTciLCJGb250U2l6ZSI6MTAsIkZvbnROYW1lIjoiQ2FsaWJyaSIsIklzQm9sZCI6ZmFsc2UsIklzSXRhbGljIjpmYWxzZSwiSXNVbmRlcmxpbmVkIjpmYWxzZSwiUGFyZW50U3R5bGUiOm51bGx9LCJBdXRvU2l6ZSI6MCwiRm9yZWdyb3VuZCI6eyIkcmVmIjoiMTIxIn0sIk1heFdpZHRoIjoyMDAuMCwiTWF4SGVpZ2h0IjoiSW5maW5pdHkiLCJTbWFydEZvcmVncm91bmRJc0FjdGl2ZSI6ZmFsc2UsIkhvcml6b250YWxBbGlnbm1lbnQiOjIsIlZlcnRpY2FsQWxpZ25tZW50IjowLCJTbWFydEZvcmVncm91bmQiOm51bGwsIkJhY2tncm91bmRGaWxsVHlwZSI6MCwiTWFyZ2luIjp7IiRpZCI6IjExNTgiLCJUb3AiOjAsIkxlZnQiOjAsIlJpZ2h0IjowLCJCb3R0b20iOjB9LCJQYWRkaW5nIjp7IiRpZCI6IjExNTkiLCJUb3AiOjAsIkxlZnQiOjAsIlJpZ2h0IjowLCJCb3R0b20iOjB9LCJCYWNrZ3JvdW5kIjp7IiRyZWYiOiIxMjUifSwiSXNWaXNpYmxlIjp0cnVlLCJXaWR0aCI6MC4wLCJIZWlnaHQiOjAuMCwiQm9yZGVyU3R5bGUiOnsiJGlkIjoiMTE2MCIsIkxpbmVDb2xvciI6bnVsbCwiTGluZVdlaWdodCI6MC4wLCJMaW5lVHlwZSI6MCwiUGFyZW50U3R5bGUiOm51bGx9LCJQYXJlbnRTdHlsZSI6bnVsbH0sIkRhdGVGb3JtYXQiOnsiJGlkIjoiMTE2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YyIiwiRm9ybWF0IjowLCJJc1Zpc2libGUiOmZhbHNlLCJMYXN0S25vd25WaXNpYmlsaXR5U3RhdGUiOmZhbHNlfSwiSXNWaXNpYmxlIjp0cnVlLCJQYXJlbnRTdHlsZSI6bnVsbH0sIkluZGV4IjozNiwiU21hcnREdXJhdGlvbkFjdGl2YXRlZCI6ZmFsc2UsIkRhdGVGb3JtYXQiOnsiJHJlZiI6IjExNjEifSwiV2Vla051bWJlcmluZyI6eyIkaWQiOiIxMTYzIiwiRm9ybWF0IjowLCJJc1Zpc2libGUiOmZhbHNlLCJMYXN0S25vd25WaXNpYmlsaXR5U3RhdGUiOmZhbHNlfSwiSWQiOiI1NjQ0YWMxNy1kMTk4LTRiMjUtOGE5MS03MGNmZDA0NGEzOTEiLCJJbXBvcnRJZCI6bnVsbCwiVGl0bGUiOiJDb21tdW5pY2F0aW9ucyIsIk5vdGUiOm51bGwsIkh5cGVybGluayI6eyIkaWQiOiIxMTY0IiwiQWRkcmVzcyI6IiIsIlN1YkFkZHJlc3MiOiIifSwiSXNDaGFuZ2VkIjpmYWxzZSwiSXNOZXciOmZhbHNlfX0seyIkaWQiOiIxMTY1IiwiX2F0dGFjaGVkTWlsZXN0b25lcyI6W10sIlRhc2tEZWZpbml0aW9uIjp7IiRpZCI6IjExNjYiLCJHcm91cE5hbWUiOiJkYzQ1NWE3ZC05YmQyLTRlOWItOGEyNC0yZDE5NzcyODMzNzYiLCJTdGFydERhdGUiOiIyMDIxLTA5LTIxVDAzOjMzOjAwWiIsIkVuZERhdGUiOiIyMDIxLTEwLTExVDIzOjU5OjAwWiIsIlBlcmNlbnRhZ2VDb21wbGV0ZSI6bnVsbCwiU3R5bGUiOnsiJGlkIjoiMTE2NyIsIlNoYXBlIjoyLCJTaGFwZVRoaWNrbmVzcyI6MCwiRHVyYXRpb25Gb3JtYXQiOjAsIkluY2x1ZGVOb25Xb3JraW5nRGF5c0luRHVyYXRpb24iOmZhbHNlLCJQZXJjZW50YWdlQ29tcGxldGVTdHlsZSI6eyIkaWQiOiIxMTY4IiwiRm9udFNldHRpbmdzIjp7IiRpZCI6IjExNjkiLCJGb250U2l6ZSI6MTAsIkZvbnROYW1lIjoiQ2FsaWJyaSIsIklzQm9sZCI6ZmFsc2UsIklzSXRhbGljIjpmYWxzZSwiSXNVbmRlcmxpbmVkIjpmYWxzZSwiUGFyZW50U3R5bGUiOm51bGx9LCJBdXRvU2l6ZSI6MCwiRm9yZWdyb3VuZCI6eyIkaWQiOiIxMTcwIiwiQ29sb3IiOnsiJGlkIjoiMTE3MS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TE3MiIsIlRvcCI6MCwiTGVmdCI6MCwiUmlnaHQiOjAsIkJvdHRvbSI6MH0sIlBhZGRpbmciOnsiJGlkIjoiMTE3MyIsIlRvcCI6MCwiTGVmdCI6MCwiUmlnaHQiOjAsIkJvdHRvbSI6MH0sIkJhY2tncm91bmQiOnsiJHJlZiI6IjkwIn0sIklzVmlzaWJsZSI6dHJ1ZSwiV2lkdGgiOjAuMCwiSGVpZ2h0IjowLjAsIkJvcmRlclN0eWxlIjp7IiRpZCI6IjExNzQiLCJMaW5lQ29sb3IiOm51bGwsIkxpbmVXZWlnaHQiOjAuMCwiTGluZVR5cGUiOjAsIlBhcmVudFN0eWxlIjpudWxsfSwiUGFyZW50U3R5bGUiOm51bGx9LCJEdXJhdGlvblN0eWxlIjp7IiRpZCI6IjExNzUiLCJGb250U2V0dGluZ3MiOnsiJGlkIjoiMTE3NiIsIkZvbnRTaXplIjoxMCwiRm9udE5hbWUiOiJDYWxpYnJpIiwiSXNCb2xkIjpmYWxzZSwiSXNJdGFsaWMiOmZhbHNlLCJJc1VuZGVybGluZWQiOmZhbHNlLCJQYXJlbnRTdHlsZSI6bnVsbH0sIkF1dG9TaXplIjowLCJGb3JlZ3JvdW5kIjp7IiRpZCI6IjExNzciLCJDb2xvciI6eyIkcmVmIjoiOTQifX0sIk1heFdpZHRoIjoyMDAuMCwiTWF4SGVpZ2h0IjoiSW5maW5pdHkiLCJTbWFydEZvcmVncm91bmRJc0FjdGl2ZSI6ZmFsc2UsIkhvcml6b250YWxBbGlnbm1lbnQiOjAsIlZlcnRpY2FsQWxpZ25tZW50IjowLCJTbWFydEZvcmVncm91bmQiOm51bGwsIkJhY2tncm91bmRGaWxsVHlwZSI6MCwiTWFyZ2luIjp7IiRpZCI6IjExNzgiLCJUb3AiOjAsIkxlZnQiOjAsIlJpZ2h0IjowLCJCb3R0b20iOjB9LCJQYWRkaW5nIjp7IiRpZCI6IjExNzkiLCJUb3AiOjAsIkxlZnQiOjAsIlJpZ2h0IjowLCJCb3R0b20iOjB9LCJCYWNrZ3JvdW5kIjp7IiRyZWYiOiI5NyJ9LCJJc1Zpc2libGUiOnRydWUsIldpZHRoIjowLjAsIkhlaWdodCI6MC4wLCJCb3JkZXJTdHlsZSI6eyIkaWQiOiIxMTgwIiwiTGluZUNvbG9yIjpudWxsLCJMaW5lV2VpZ2h0IjowLjAsIkxpbmVUeXBlIjowLCJQYXJlbnRTdHlsZSI6bnVsbH0sIlBhcmVudFN0eWxlIjpudWxsfSwiSG9yaXpvbnRhbENvbm5lY3RvclN0eWxlIjp7IiRpZCI6IjExODEiLCJMaW5lQ29sb3IiOnsiJHJlZiI6Ijk5In0sIkxpbmVXZWlnaHQiOjEuMCwiTGluZVR5cGUiOjAsIlBhcmVudFN0eWxlIjpudWxsfSwiVmVydGljYWxDb25uZWN0b3JTdHlsZSI6eyIkaWQiOiIxMTgyIiwiTGluZUNvbG9yIjp7IiRyZWYiOiIxMDI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xMTgzIiwiTWFyZ2luIjp7IiRpZCI6IjExODQiLCJUb3AiOjAsIkxlZnQiOjQsIlJpZ2h0Ijo0LCJCb3R0b20iOjB9LCJQYWRkaW5nIjp7IiRpZCI6IjExODUiLCJUb3AiOjAsIkxlZnQiOjAsIlJpZ2h0IjowLCJCb3R0b20iOjB9LCJCYWNrZ3JvdW5kIjp7IiRpZCI6IjExODYiLCJDb2xvciI6eyIkaWQiOiIxMTg3IiwiQSI6MjU1LCJSIjo5NywiRyI6MTI5LCJCIjoxNTF9fSwiSXNWaXNpYmxlIjp0cnVlLCJXaWR0aCI6MC4wLCJIZWlnaHQiOjE2LjExMzMzMzMzMzMzMzM0NCwiQm9yZGVyU3R5bGUiOnsiJGlkIjoiMTE4OCIsIkxpbmVDb2xvciI6eyIkcmVmIjoiMjE5In0sIkxpbmVXZWlnaHQiOjAuMCwiTGluZVR5cGUiOjAsIlBhcmVudFN0eWxlIjpudWxsfSwiUGFyZW50U3R5bGUiOm51bGx9LCJUaXRsZVN0eWxlIjp7IiRpZCI6IjExODkiLCJGb250U2V0dGluZ3MiOnsiJGlkIjoiMTE5MCIsIkZvbnRTaXplIjoxMCwiRm9udE5hbWUiOiJNViBCb2xpIiwiSXNCb2xkIjpmYWxzZSwiSXNJdGFsaWMiOmZhbHNlLCJJc1VuZGVybGluZWQiOmZhbHNlLCJQYXJlbnRTdHlsZSI6bnVsbH0sIkF1dG9TaXplIjoyLCJGb3JlZ3JvdW5kIjp7IiRpZCI6IjExOTEiLCJDb2xvciI6eyIkaWQiOiIxMTkyIiwiQSI6MjU1LCJSIjoyNTUsIkciOjI1NSwiQiI6MjU1fX0sIk1heFdpZHRoIjo0NC4yNCwiTWF4SGVpZ2h0IjoiSW5maW5pdHkiLCJTbWFydEZvcmVncm91bmRJc0FjdGl2ZSI6ZmFsc2UsIkhvcml6b250YWxBbGlnbm1lbnQiOjEsIlZlcnRpY2FsQWxpZ25tZW50IjowLCJTbWFydEZvcmVncm91bmQiOm51bGwsIkJhY2tncm91bmRGaWxsVHlwZSI6MCwiTWFyZ2luIjp7IiRpZCI6IjExOTMiLCJUb3AiOjAsIkxlZnQiOjAsIlJpZ2h0IjowLCJCb3R0b20iOjB9LCJQYWRkaW5nIjp7IiRpZCI6IjExOTQiLCJUb3AiOjAsIkxlZnQiOjAsIlJpZ2h0IjowLCJCb3R0b20iOjB9LCJCYWNrZ3JvdW5kIjp7IiRpZCI6IjExOTUiLCJDb2xvciI6eyIkaWQiOiIxMTk2IiwiQSI6MCwiUiI6MjU1LCJHIjoyNTUsIkIiOjI1NX19LCJJc1Zpc2libGUiOnRydWUsIldpZHRoIjowLjAsIkhlaWdodCI6MC4wLCJCb3JkZXJTdHlsZSI6eyIkaWQiOiIxMTk3IiwiTGluZUNvbG9yIjpudWxsLCJMaW5lV2VpZ2h0IjowLjAsIkxpbmVUeXBlIjowLCJQYXJlbnRTdHlsZSI6bnVsbH0sIlBhcmVudFN0eWxlIjpudWxsfSwiRGF0ZVN0eWxlIjp7IiRpZCI6IjExOTgiLCJGb250U2V0dGluZ3MiOnsiJGlkIjoiMTE5OSIsIkZvbnRTaXplIjoxMCwiRm9udE5hbWUiOiJDYWxpYnJpIiwiSXNCb2xkIjpmYWxzZSwiSXNJdGFsaWMiOmZhbHNlLCJJc1VuZGVybGluZWQiOmZhbHNlLCJQYXJlbnRTdHlsZSI6bnVsbH0sIkF1dG9TaXplIjowLCJGb3JlZ3JvdW5kIjp7IiRyZWYiOiIxMjEifSwiTWF4V2lkdGgiOjIwMC4wLCJNYXhIZWlnaHQiOiJJbmZpbml0eSIsIlNtYXJ0Rm9yZWdyb3VuZElzQWN0aXZlIjpmYWxzZSwiSG9yaXpvbnRhbEFsaWdubWVudCI6MiwiVmVydGljYWxBbGlnbm1lbnQiOjAsIlNtYXJ0Rm9yZWdyb3VuZCI6bnVsbCwiQmFja2dyb3VuZEZpbGxUeXBlIjowLCJNYXJnaW4iOnsiJGlkIjoiMTIwMCIsIlRvcCI6MCwiTGVmdCI6MCwiUmlnaHQiOjAsIkJvdHRvbSI6MH0sIlBhZGRpbmciOnsiJGlkIjoiMTIwMSIsIlRvcCI6MCwiTGVmdCI6MCwiUmlnaHQiOjAsIkJvdHRvbSI6MH0sIkJhY2tncm91bmQiOnsiJHJlZiI6IjEyNSJ9LCJJc1Zpc2libGUiOnRydWUsIldpZHRoIjowLjAsIkhlaWdodCI6MC4wLCJCb3JkZXJTdHlsZSI6eyIkaWQiOiIxMjAyIiwiTGluZUNvbG9yIjpudWxsLCJMaW5lV2VpZ2h0IjowLjAsIkxpbmVUeXBlIjowLCJQYXJlbnRTdHlsZSI6bnVsbH0sIlBhcmVudFN0eWxlIjpudWxsfSwiRGF0ZUZvcm1hdCI6eyIkaWQiOiIxMjAz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MDQiLCJGb3JtYXQiOjAsIklzVmlzaWJsZSI6ZmFsc2UsIkxhc3RLbm93blZpc2liaWxpdHlTdGF0ZSI6ZmFsc2V9LCJJc1Zpc2libGUiOnRydWUsIlBhcmVudFN0eWxlIjpudWxsfSwiSW5kZXgiOjM5LCJTbWFydER1cmF0aW9uQWN0aXZhdGVkIjpmYWxzZSwiRGF0ZUZvcm1hdCI6eyIkcmVmIjoiMTIwMyJ9LCJXZWVrTnVtYmVyaW5nIjp7IiRpZCI6IjEyMDUiLCJGb3JtYXQiOjAsIklzVmlzaWJsZSI6ZmFsc2UsIkxhc3RLbm93blZpc2liaWxpdHlTdGF0ZSI6ZmFsc2V9LCJJZCI6ImU1M2U2YTIyLTYxOWYtNDdiMC1iMmI4LTc1N2M1ZDg4NmI4YyIsIkltcG9ydElkIjpudWxsLCJUaXRsZSI6Ik1pZ3JhdGlvbiIsIk5vdGUiOm51bGwsIkh5cGVybGluayI6eyIkaWQiOiIxMjA2IiwiQWRkcmVzcyI6IiIsIlN1YkFkZHJlc3MiOiIifSwiSXNDaGFuZ2VkIjpmYWxzZSwiSXNOZXciOmZhbHNlfX1dLCJNaWxlc3RvbmVzIjpbeyIkaWQiOiIxMjA3IiwiSWQiOiI4YmI1MWQ2ZS00YmQ5LTRlMzktOWZmNC03MDQ5OWIzNjk0NDgiLCJJbmRleCI6MzUsIkdyb3VwSWQiOiIyZjZkMTdhNi03ZDUyLTRjMzItYTUwYy1iNmEzZmEwZWJkNDkiLCJUaXRsZSI6IlJlbWluZGVyIiwiRGF0ZVRpbWUiOiIyMDIxLTA5LTAxVDIzOjU5OjAwIiwiUGVyY2VudGFnZUNvbXBsZXRlIjpudWxsLCJOb3RlIjpudWxsLCJTdHlsZSI6eyIkaWQiOiIxMjA4IiwiVGl0bGVQb3NpdGlvbiI6IlJpZ2h0IiwiRGF0ZVBvc2l0aW9uIjoiTGVmdCIsIlNoYXBlVHlwZSI6NiwiU2hhcGVTaXplIjowLCJTaGFwZVN0eWxlIjp7IiRpZCI6IjEyMDkiLCJNYXJnaW4iOnsiJGlkIjoiMTIxMCIsIlRvcCI6MCwiTGVmdCI6MCwiUmlnaHQiOjAsIkJvdHRvbSI6MH0sIlBhZGRpbmciOnsiJGlkIjoiMTIxMSIsIlRvcCI6MCwiTGVmdCI6MCwiUmlnaHQiOjAsIkJvdHRvbSI6MH0sIkJhY2tncm91bmQiOnsiJGlkIjoiMTIxMiIsIkNvbG9yIjp7IiRpZCI6IjEyMTMiLCJBIjoyNTUsIlIiOjk3LCJHIjoxMjksIkIiOjE1MX19LCJJc1Zpc2libGUiOnRydWUsIldpZHRoIjoxMi4wLCJIZWlnaHQiOjE0LjAsIkJvcmRlclN0eWxlIjp7IiRpZCI6IjEyMTQiLCJMaW5lQ29sb3IiOm51bGwsIkxpbmVXZWlnaHQiOjAuMCwiTGluZVR5cGUiOjAsIlBhcmVudFN0eWxlIjpudWxsfSwiUGFyZW50U3R5bGUiOm51bGx9LCJUaXRsZVN0eWxlIjp7IiRpZCI6IjEyMTUiLCJGb250U2V0dGluZ3MiOnsiJGlkIjoiMTIxNiIsIkZvbnRTaXplIjoxMSwiRm9udE5hbWUiOiJNViBCb2xpIiwiSXNCb2xkIjpmYWxzZSwiSXNJdGFsaWMiOmZhbHNlLCJJc1VuZGVybGluZWQiOmZhbHNlLCJQYXJlbnRTdHlsZSI6bnVsbH0sIkF1dG9TaXplIjowLCJGb3JlZ3JvdW5kIjp7IiRpZCI6IjEyMTciLCJDb2xvciI6eyIkaWQiOiIxMjE4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yMTkiLCJUb3AiOjAsIkxlZnQiOjAsIlJpZ2h0IjowLCJCb3R0b20iOjB9LCJQYWRkaW5nIjp7IiRpZCI6IjEyMjAiLCJUb3AiOjAsIkxlZnQiOjAsIlJpZ2h0IjowLCJCb3R0b20iOjB9LCJCYWNrZ3JvdW5kIjp7IiRpZCI6IjEyMjEiLCJDb2xvciI6eyIkaWQiOiIxMjIyIiwiQSI6MCwiUiI6MjU1LCJHIjoyNTUsIkIiOjI1NX19LCJJc1Zpc2libGUiOnRydWUsIldpZHRoIjowLjAsIkhlaWdodCI6MC4wLCJCb3JkZXJTdHlsZSI6bnVsbCwiUGFyZW50U3R5bGUiOm51bGx9LCJEYXRlU3R5bGUiOnsiJGlkIjoiMTIyMyIsIkZvbnRTZXR0aW5ncyI6eyIkaWQiOiIxMjI0IiwiRm9udFNpemUiOjEwLCJGb250TmFtZSI6IkNhbGlicmkiLCJJc0JvbGQiOmZhbHNlLCJJc0l0YWxpYyI6ZmFsc2UsIklzVW5kZXJsaW5lZCI6ZmFsc2UsIlBhcmVudFN0eWxlIjpudWxsfSwiQXV0b1NpemUiOjAsIkZvcmVncm91bmQiOnsiJGlkIjoiMTIyNSIsIkNvbG9yIjp7IiRpZCI6IjEyMjY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EyMjciLCJUb3AiOjAsIkxlZnQiOjAsIlJpZ2h0IjowLCJCb3R0b20iOjB9LCJQYWRkaW5nIjp7IiRpZCI6IjEyMjgiLCJUb3AiOjAsIkxlZnQiOjAsIlJpZ2h0IjowLCJCb3R0b20iOjB9LCJCYWNrZ3JvdW5kIjp7IiRpZCI6IjEyMjkiLCJDb2xvciI6eyIkaWQiOiIxMjMwIiwiQSI6MCwiUiI6MjU1LCJHIjoyNTUsIkIiOjI1NX19LCJJc1Zpc2libGUiOmZhbHNlLCJXaWR0aCI6MC4wLCJIZWlnaHQiOjAuMCwiQm9yZGVyU3R5bGUiOm51bGwsIlBhcmVudFN0eWxlIjpudWxsfSwiRGF0ZUZvcm1hdCI6eyIkaWQiOiIxMjM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MzIiLCJGb3JtYXQiOjAsIklzVmlzaWJsZSI6ZmFsc2UsIkxhc3RLbm93blZpc2liaWxpdHlTdGF0ZSI6ZmFsc2V9LCJJc1Zpc2libGUiOnRydWUsIlBhcmVudFN0eWxlIjpudWxsfSwiSHlwZXJsaW5rIjp7IiRpZCI6IjEyMzMiLCJBZGRyZXNzIjoiIiwiU3ViQWRkcmVzcyI6IiJ9LCJJbXBvcnRJZCI6bnVsbH0seyIkaWQiOiIxMjM0IiwiSWQiOiI4ZmE4ZmI3Yi1lODkwLTQwN2ItOGI5Mi01NGRlNGM1Y2FkOWYiLCJJbmRleCI6MzcsIkdyb3VwSWQiOiJkYzQ1NWE3ZC05YmQyLTRlOWItOGEyNC0yZDE5NzcyODMzNzYiLCJUaXRsZSI6Ik5vdGlmaWNhdGlvbiIsIkRhdGVUaW1lIjoiMjAyMS0wOS0xOFQyMzo1OTowMCIsIlBlcmNlbnRhZ2VDb21wbGV0ZSI6bnVsbCwiTm90ZSI6bnVsbCwiU3R5bGUiOnsiJGlkIjoiMTIzNSIsIlRpdGxlUG9zaXRpb24iOiJMZWZ0IiwiRGF0ZVBvc2l0aW9uIjoiTGVmdCIsIlNoYXBlVHlwZSI6NiwiU2hhcGVTaXplIjowLCJTaGFwZVN0eWxlIjp7IiRpZCI6IjEyMzYiLCJNYXJnaW4iOnsiJGlkIjoiMTIzNyIsIlRvcCI6MCwiTGVmdCI6MCwiUmlnaHQiOjAsIkJvdHRvbSI6MH0sIlBhZGRpbmciOnsiJGlkIjoiMTIzOCIsIlRvcCI6MCwiTGVmdCI6MCwiUmlnaHQiOjAsIkJvdHRvbSI6MH0sIkJhY2tncm91bmQiOnsiJGlkIjoiMTIzOSIsIkNvbG9yIjp7IiRpZCI6IjEyNDAiLCJBIjoyNTUsIlIiOjk3LCJHIjoxMjksIkIiOjE1MX19LCJJc1Zpc2libGUiOnRydWUsIldpZHRoIjoxMi4wLCJIZWlnaHQiOjE0LjAsIkJvcmRlclN0eWxlIjp7IiRpZCI6IjEyNDEiLCJMaW5lQ29sb3IiOm51bGwsIkxpbmVXZWlnaHQiOjAuMCwiTGluZVR5cGUiOjAsIlBhcmVudFN0eWxlIjpudWxsfSwiUGFyZW50U3R5bGUiOm51bGx9LCJUaXRsZVN0eWxlIjp7IiRpZCI6IjEyNDIiLCJGb250U2V0dGluZ3MiOnsiJGlkIjoiMTI0MyIsIkZvbnRTaXplIjoxMSwiRm9udE5hbWUiOiJNViBCb2xpIiwiSXNCb2xkIjpmYWxzZSwiSXNJdGFsaWMiOmZhbHNlLCJJc1VuZGVybGluZWQiOmZhbHNlLCJQYXJlbnRTdHlsZSI6bnVsbH0sIkF1dG9TaXplIjowLCJGb3JlZ3JvdW5kIjp7IiRpZCI6IjEyNDQiLCJDb2xvciI6eyIkaWQiOiIxMjQ1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EyNDYiLCJUb3AiOjAsIkxlZnQiOjAsIlJpZ2h0IjowLCJCb3R0b20iOjB9LCJQYWRkaW5nIjp7IiRpZCI6IjEyNDciLCJUb3AiOjAsIkxlZnQiOjAsIlJpZ2h0IjowLCJCb3R0b20iOjB9LCJCYWNrZ3JvdW5kIjp7IiRpZCI6IjEyNDgiLCJDb2xvciI6eyIkaWQiOiIxMjQ5IiwiQSI6MCwiUiI6MjU1LCJHIjoyNTUsIkIiOjI1NX19LCJJc1Zpc2libGUiOnRydWUsIldpZHRoIjowLjAsIkhlaWdodCI6MC4wLCJCb3JkZXJTdHlsZSI6bnVsbCwiUGFyZW50U3R5bGUiOm51bGx9LCJEYXRlU3R5bGUiOnsiJGlkIjoiMTI1MCIsIkZvbnRTZXR0aW5ncyI6eyIkaWQiOiIxMjUxIiwiRm9udFNpemUiOjEwLCJGb250TmFtZSI6IkNhbGlicmkiLCJJc0JvbGQiOmZhbHNlLCJJc0l0YWxpYyI6ZmFsc2UsIklzVW5kZXJsaW5lZCI6ZmFsc2UsIlBhcmVudFN0eWxlIjpudWxsfSwiQXV0b1NpemUiOjAsIkZvcmVncm91bmQiOnsiJGlkIjoiMTI1MiIsIkNvbG9yIjp7IiRpZCI6IjEyNTM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EyNTQiLCJUb3AiOjAsIkxlZnQiOjAsIlJpZ2h0IjowLCJCb3R0b20iOjB9LCJQYWRkaW5nIjp7IiRpZCI6IjEyNTUiLCJUb3AiOjAsIkxlZnQiOjAsIlJpZ2h0IjowLCJCb3R0b20iOjB9LCJCYWNrZ3JvdW5kIjp7IiRpZCI6IjEyNTYiLCJDb2xvciI6eyIkaWQiOiIxMjU3IiwiQSI6MCwiUiI6MjU1LCJHIjoyNTUsIkIiOjI1NX19LCJJc1Zpc2libGUiOmZhbHNlLCJXaWR0aCI6MC4wLCJIZWlnaHQiOjAuMCwiQm9yZGVyU3R5bGUiOm51bGwsIlBhcmVudFN0eWxlIjpudWxsfSwiRGF0ZUZvcm1hdCI6eyIkaWQiOiIxMjU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yNTkiLCJGb3JtYXQiOjAsIklzVmlzaWJsZSI6ZmFsc2UsIkxhc3RLbm93blZpc2liaWxpdHlTdGF0ZSI6ZmFsc2V9LCJJc1Zpc2libGUiOnRydWUsIlBhcmVudFN0eWxlIjpudWxsfSwiSHlwZXJsaW5rIjp7IiRpZCI6IjEyNjAiLCJBZGRyZXNzIjoiIiwiU3ViQWRkcmVzcyI6IiJ9LCJJbXBvcnRJZCI6bnVsbH0seyIkaWQiOiIxMjYxIiwiSWQiOiI5ZWM5NWJmYy05ZjFiLTRkNmYtYmM0Yy0zYTQxNmVhYTEzZTciLCJJbmRleCI6MzgsIkdyb3VwSWQiOiJkYzQ1NWE3ZC05YmQyLTRlOWItOGEyNC0yZDE5NzcyODMzNzYiLCJUaXRsZSI6IkdvIExpdmUhIiwiRGF0ZVRpbWUiOiIyMDIxLTEwLTEzVDIzOjU5OjAwIiwiUGVyY2VudGFnZUNvbXBsZXRlIjpudWxsLCJOb3RlIjpudWxsLCJTdHlsZSI6eyIkaWQiOiIxMjYyIiwiVGl0bGVQb3NpdGlvbiI6IlJpZ2h0IiwiRGF0ZVBvc2l0aW9uIjoiTGVmdCIsIlNoYXBlVHlwZSI6MTMsIlNoYXBlU2l6ZSI6MSwiU2hhcGVTdHlsZSI6eyIkaWQiOiIxMjYzIiwiTWFyZ2luIjp7IiRpZCI6IjEyNjQiLCJUb3AiOjAsIkxlZnQiOjAsIlJpZ2h0IjowLCJCb3R0b20iOjB9LCJQYWRkaW5nIjp7IiRpZCI6IjEyNjUiLCJUb3AiOjAsIkxlZnQiOjAsIlJpZ2h0IjowLCJCb3R0b20iOjB9LCJCYWNrZ3JvdW5kIjp7IiRpZCI6IjEyNjYiLCJDb2xvciI6eyIkaWQiOiIxMjY3IiwiQSI6MjU1LCJSIjo5NywiRyI6MTI5LCJCIjoxNTF9fSwiSXNWaXNpYmxlIjp0cnVlLCJXaWR0aCI6MTguMCwiSGVpZ2h0IjoyMC4wLCJCb3JkZXJTdHlsZSI6eyIkaWQiOiIxMjY4IiwiTGluZUNvbG9yIjp7IiRpZCI6IjEyNjkiLCIkdHlwZSI6Ik5MUkUuQ29tbW9uLkRvbS5Tb2xpZENvbG9yQnJ1c2gsIE5MUkUuQ29tbW9uIiwiQ29sb3IiOnsiJGlkIjoiMTI3MCIsIkEiOjI1NSwiUiI6MTI5LCJHIjoxNDksIkIiOjkxfX0sIkxpbmVXZWlnaHQiOjAuMCwiTGluZVR5cGUiOjAsIlBhcmVudFN0eWxlIjpudWxsfSwiUGFyZW50U3R5bGUiOm51bGx9LCJUaXRsZVN0eWxlIjp7IiRpZCI6IjEyNzEiLCJGb250U2V0dGluZ3MiOnsiJGlkIjoiMTI3MiIsIkZvbnRTaXplIjoxMSwiRm9udE5hbWUiOiJNViBCb2xpIiwiSXNCb2xkIjp0cnVlLCJJc0l0YWxpYyI6ZmFsc2UsIklzVW5kZXJsaW5lZCI6ZmFsc2UsIlBhcmVudFN0eWxlIjpudWxsfSwiQXV0b1NpemUiOjIsIkZvcmVncm91bmQiOnsiJGlkIjoiMTI3MyIsIkNvbG9yIjp7IiRpZCI6IjEyNzQiLCJBIjoyNTUsIlIiOjAsIkciOjAsIkIiOjB9fSwiTWF4V2lkdGgiOjEwNS4zNzI2ODA2NjQwNjI1LCJNYXhIZWlnaHQiOiJJbmZpbml0eSIsIlNtYXJ0Rm9yZWdyb3VuZElzQWN0aXZlIjpmYWxzZSwiSG9yaXpvbnRhbEFsaWdubWVudCI6MCwiVmVydGljYWxBbGlnbm1lbnQiOjAsIlNtYXJ0Rm9yZWdyb3VuZCI6bnVsbCwiQmFja2dyb3VuZEZpbGxUeXBlIjowLCJNYXJnaW4iOnsiJGlkIjoiMTI3NSIsIlRvcCI6MCwiTGVmdCI6MCwiUmlnaHQiOjAsIkJvdHRvbSI6MH0sIlBhZGRpbmciOnsiJGlkIjoiMTI3NiIsIlRvcCI6MCwiTGVmdCI6MCwiUmlnaHQiOjAsIkJvdHRvbSI6MH0sIkJhY2tncm91bmQiOnsiJGlkIjoiMTI3NyIsIkNvbG9yIjp7IiRpZCI6IjEyNzgiLCJBIjowLCJSIjoyNTUsIkciOjI1NSwiQiI6MjU1fX0sIklzVmlzaWJsZSI6dHJ1ZSwiV2lkdGgiOjAuMCwiSGVpZ2h0IjowLjAsIkJvcmRlclN0eWxlIjpudWxsLCJQYXJlbnRTdHlsZSI6bnVsbH0sIkRhdGVTdHlsZSI6eyIkaWQiOiIxMjc5IiwiRm9udFNldHRpbmdzIjp7IiRpZCI6IjEyODAiLCJGb250U2l6ZSI6MTAsIkZvbnROYW1lIjoiQ2FsaWJyaSIsIklzQm9sZCI6ZmFsc2UsIklzSXRhbGljIjpmYWxzZSwiSXNVbmRlcmxpbmVkIjpmYWxzZSwiUGFyZW50U3R5bGUiOm51bGx9LCJBdXRvU2l6ZSI6MCwiRm9yZWdyb3VuZCI6eyIkaWQiOiIxMjgxIiwiQ29sb3IiOnsiJGlkIjoiMTI4Mi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TI4MyIsIlRvcCI6MCwiTGVmdCI6MCwiUmlnaHQiOjAsIkJvdHRvbSI6MH0sIlBhZGRpbmciOnsiJGlkIjoiMTI4NCIsIlRvcCI6MCwiTGVmdCI6MCwiUmlnaHQiOjAsIkJvdHRvbSI6MH0sIkJhY2tncm91bmQiOnsiJGlkIjoiMTI4NSIsIkNvbG9yIjp7IiRpZCI6IjEyODYiLCJBIjowLCJSIjoyNTUsIkciOjI1NSwiQiI6MjU1fX0sIklzVmlzaWJsZSI6ZmFsc2UsIldpZHRoIjowLjAsIkhlaWdodCI6MC4wLCJCb3JkZXJTdHlsZSI6bnVsbCwiUGFyZW50U3R5bGUiOm51bGx9LCJEYXRlRm9ybWF0Ijp7IiRpZCI6IjEyOD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4OCIsIkZvcm1hdCI6MCwiSXNWaXNpYmxlIjpmYWxzZSwiTGFzdEtub3duVmlzaWJpbGl0eVN0YXRlIjpmYWxzZX0sIklzVmlzaWJsZSI6dHJ1ZSwiUGFyZW50U3R5bGUiOm51bGx9LCJIeXBlcmxpbmsiOnsiJGlkIjoiMTI4OSIsIkFkZHJlc3MiOiIiLCJTdWJBZGRyZXNzIjoiIn0sIkltcG9ydElkIjpudWxsfSx7IiRpZCI6IjEyOTAiLCJJZCI6IjAxOWVkOGIwLTdiNmItNGMzOS04OTg0LTYyY2YyYjMyYTQwMiIsIkluZGV4Ijo0MCwiR3JvdXBJZCI6bnVsbCwiVGl0bGUiOiJFYXJseSBBY2Nlc3MiLCJEYXRlVGltZSI6IjIwMjEtMDktMTRUMjM6NTk6MDAiLCJQZXJjZW50YWdlQ29tcGxldGUiOm51bGwsIk5vdGUiOm51bGwsIlN0eWxlIjp7IiRpZCI6IjEyOTEiLCJUaXRsZVBvc2l0aW9uIjoiUmlnaHQiLCJEYXRlUG9zaXRpb24iOiJMZWZ0IiwiU2hhcGVUeXBlIjoxMywiU2hhcGVTaXplIjoxLCJTaGFwZVN0eWxlIjp7IiRpZCI6IjEyOTIiLCJNYXJnaW4iOnsiJHJlZiI6IjYwIn0sIlBhZGRpbmciOnsiJHJlZiI6IjYxIn0sIkJhY2tncm91bmQiOnsiJGlkIjoiMTI5MyIsIkNvbG9yIjp7IiRpZCI6IjEyOTQiLCJBIjoyNTUsIlIiOjIsIkciOjE3OCwiQiI6MjM4fX0sIklzVmlzaWJsZSI6dHJ1ZSwiV2lkdGgiOjE4LjAsIkhlaWdodCI6MjAuMCwiQm9yZGVyU3R5bGUiOnsiJGlkIjoiMTI5NSIsIkxpbmVDb2xvciI6bnVsbCwiTGluZVdlaWdodCI6MC4wLCJMaW5lVHlwZSI6MCwiUGFyZW50U3R5bGUiOm51bGx9LCJQYXJlbnRTdHlsZSI6bnVsbH0sIlRpdGxlU3R5bGUiOnsiJGlkIjoiMTI5NiIsIkZvbnRTZXR0aW5ncyI6eyIkaWQiOiIxMjk3IiwiRm9udFNpemUiOjEwLCJGb250TmFtZSI6Ik1WIEJvbGkiLCJJc0JvbGQiOmZhbHNlLCJJc0l0YWxpYyI6ZmFsc2UsIklzVW5kZXJsaW5lZCI6ZmFsc2UsIlBhcmVudFN0eWxlIjpudWxsfSwiQXV0b1NpemUiOjAsIkZvcmVncm91bmQiOnsiJGlkIjoiMTI5OCIsIkNvbG9yIjp7IiRpZCI6IjEyOTk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cxIn0sIlBhZGRpbmciOnsiJHJlZiI6IjcyIn0sIkJhY2tncm91bmQiOnsiJHJlZiI6IjczIn0sIklzVmlzaWJsZSI6dHJ1ZSwiV2lkdGgiOjAuMCwiSGVpZ2h0IjowLjAsIkJvcmRlclN0eWxlIjpudWxsLCJQYXJlbnRTdHlsZSI6bnVsbH0sIkRhdGVTdHlsZSI6eyIkaWQiOiIxMzAwIiwiRm9udFNldHRpbmdzIjp7IiRpZCI6IjEzMDEiLCJGb250U2l6ZSI6MTAsIkZvbnROYW1lIjoiQ2FsaWJyaSIsIklzQm9sZCI6ZmFsc2UsIklzSXRhbGljIjpmYWxzZSwiSXNVbmRlcmxpbmVkIjpmYWxzZSwiUGFyZW50U3R5bGUiOm51bGx9LCJBdXRvU2l6ZSI6MCwiRm9yZWdyb3VuZCI6eyIkaWQiOiIxMzAyIiwiQ29sb3IiOnsiJGlkIjoiMTMwM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HJlZiI6Ijc4In0sIlBhZGRpbmciOnsiJHJlZiI6Ijc5In0sIkJhY2tncm91bmQiOnsiJHJlZiI6IjgwIn0sIklzVmlzaWJsZSI6ZmFsc2UsIldpZHRoIjowLjAsIkhlaWdodCI6MC4wLCJCb3JkZXJTdHlsZSI6bnVsbCwiUGFyZW50U3R5bGUiOm51bGx9LCJEYXRlRm9ybWF0Ijp7IiRyZWYiOiI4MSJ9LCJXZWVrTnVtYmVyaW5nIjp7IiRpZCI6IjEzMDQiLCJGb3JtYXQiOjAsIklzVmlzaWJsZSI6ZmFsc2UsIkxhc3RLbm93blZpc2liaWxpdHlTdGF0ZSI6ZmFsc2V9LCJJc1Zpc2libGUiOmZhbHNlLCJQYXJlbnRTdHlsZSI6bnVsbH0sIkh5cGVybGluayI6eyIkaWQiOiIxMzA1IiwiQWRkcmVzcyI6IiIsIlN1YkFkZHJlc3MiOiIifSwiSW1wb3J0SWQiOm51bGx9XX0seyIkaWQiOiIxMzA2IiwiSWQiOiIzM2QzNzQ2NS0yZGI4LTRlODktYjgxNS02NDQ3ZDE3OTM2NjQiLCJJbmRleCI6NDEsIkhlYWRlclRleHQiOiJBc3NldCBcdTAwMGJNaWdyYXRpb24iLCJTdHlsZSI6eyIkaWQiOiIxMzA3IiwiSGVhZGVyU3R5bGUiOnsiJGlkIjoiMTMwOCIsIlRleHRTdHlsZSI6eyIkaWQiOiIxMzA5IiwiRm9udFNldHRpbmdzIjp7IiRpZCI6IjEzMTAiLCJGb250U2l6ZSI6MTIsIkZvbnROYW1lIjoiTVYgQm9saSIsIklzQm9sZCI6ZmFsc2UsIklzSXRhbGljIjpmYWxzZSwiSXNVbmRlcmxpbmVkIjpmYWxzZSwiUGFyZW50U3R5bGUiOm51bGx9LCJBdXRvU2l6ZSI6MCwiRm9yZWdyb3VuZCI6eyIkaWQiOiIxMzExIiwiQ29sb3IiOnsiJGlkIjoiMTMxMiIsIkEiOjI1NSwiUiI6MzUsIkciOjM1LCJCIjozN319LCJNYXhXaWR0aCI6MC4wLCJNYXhIZWlnaHQiOjAuMCwiU21hcnRGb3JlZ3JvdW5kSXNBY3RpdmUiOmZhbHNlLCJIb3Jpem9udGFsQWxpZ25tZW50IjowLCJWZXJ0aWNhbEFsaWdubWVudCI6MCwiU21hcnRGb3JlZ3JvdW5kIjpudWxsLCJCYWNrZ3JvdW5kRmlsbFR5cGUiOjAsIk1hcmdpbiI6eyIkcmVmIjoiMTczIn0sIlBhZGRpbmciOnsiJHJlZiI6IjE3NCJ9LCJCYWNrZ3JvdW5kIjpudWxsLCJJc1Zpc2libGUiOmZhbHNlLCJXaWR0aCI6MC4wLCJIZWlnaHQiOjAuMCwiQm9yZGVyU3R5bGUiOm51bGwsIlBhcmVudFN0eWxlIjpudWxsfSwiUmVjdGFuZ2xlU3R5bGUiOnsiJGlkIjoiMTMxMyIsIk1hcmdpbiI6eyIkcmVmIjoiMTc4In0sIlBhZGRpbmciOnsiJHJlZiI6IjE3OSJ9LCJCYWNrZ3JvdW5kIjp7IiRpZCI6IjEzMTQiLCJDb2xvciI6eyIkaWQiOiIxMzE1IiwiQSI6MTI3LCJSIjo3MCwiRyI6NzAsIkIiOjc0fX0sIklzVmlzaWJsZSI6ZmFsc2UsIldpZHRoIjowLjAsIkhlaWdodCI6MC4wLCJCb3JkZXJTdHlsZSI6eyIkaWQiOiIxMzE2IiwiTGluZUNvbG9yIjp7IiRpZCI6IjEzMTciLCIkdHlwZSI6Ik5MUkUuQ29tbW9uLkRvbS5Tb2xpZENvbG9yQnJ1c2gsIE5MUkUuQ29tbW9uIiwiQ29sb3IiOnsiJGlkIjoiMTMxOCIsIkEiOjI1NSwiUiI6ODUsIkciOjY0LCJCIjowfX0sIkxpbmVXZWlnaHQiOjAuMCwiTGluZVR5cGUiOjAsIlBhcmVudFN0eWxlIjpudWxsfSwiUGFyZW50U3R5bGUiOm51bGx9LCJNYXJnaW4iOnsiJHJlZiI6IjE4NSJ9LCJQYWRkaW5nIjp7IiRyZWYiOiIxODYifSwiQmFja2dyb3VuZCI6bnVsbCwiSXNWaXNpYmxlIjp0cnVlLCJXaWR0aCI6MC4wLCJIZWlnaHQiOjAuMCwiQm9yZGVyU3R5bGUiOm51bGwsIlBhcmVudFN0eWxlIjpudWxsfSwiQmFja2dyb3VuZFN0eWxlIjp7IiRpZCI6IjEzMTkiLCJNYXJnaW4iOnsiJHJlZiI6IjE4OCJ9LCJQYWRkaW5nIjp7IiRyZWYiOiIxODkifSwiQmFja2dyb3VuZCI6eyIkaWQiOiIxMzIwIiwiQ29sb3IiOnsiJGlkIjoiMTMyMSIsIkEiOjM4LCJSIjo3MCwiRyI6NzAsIkIiOjc0fX0sIklzVmlzaWJsZSI6dHJ1ZSwiV2lkdGgiOjAuMCwiSGVpZ2h0IjowLjAsIkJvcmRlclN0eWxlIjp7IiRpZCI6IjEzMjIiLCJMaW5lQ29sb3IiOnsiJGlkIjoiMTMyMyIsIiR0eXBlIjoiTkxSRS5Db21tb24uRG9tLlNvbGlkQ29sb3JCcnVzaCwgTkxSRS5Db21tb24iLCJDb2xvciI6eyIkaWQiOiIxMzI0IiwiQSI6MjU1LCJSIjo4NSwiRyI6NjQsIkIiOjB9fSwiTGluZVdlaWdodCI6MC4wLCJMaW5lVHlwZSI6MCwiUGFyZW50U3R5bGUiOm51bGx9LCJQYXJlbnRTdHlsZSI6bnVsbH0sIklzQWJvdmVUaW1lYmFuZCI6ZmFsc2UsIk1hcmdpbiI6eyIkcmVmIjoiMTk1In0sIlBhZGRpbmciOnsiJHJlZiI6IjE5NiJ9LCJJc1Zpc2libGUiOnRydWUsIldpZHRoIjowLjAsIkhlaWdodCI6MC4wLCJCb3JkZXJTdHlsZSI6bnVsbCwiUGFyZW50U3R5bGUiOm51bGx9LCJUYXNrcyI6W3siJGlkIjoiMTMyNSIsIl9hdHRhY2hlZE1pbGVzdG9uZXMiOltdLCJUYXNrRGVmaW5pdGlvbiI6eyIkaWQiOiIxMzI2IiwiR3JvdXBOYW1lIjoiYTQ4Y2RkNTMtN2I1MC00ZjE4LTgxYjAtODFjNDIwNTYwMTUzIiwiU3RhcnREYXRlIjoiMjAyMS0wOC0yMVQwMDowMDowMFoiLCJFbmREYXRlIjoiMjAyMS0wOS0xOFQyMTo1OTowMFoiLCJQZXJjZW50YWdlQ29tcGxldGUiOm51bGwsIlN0eWxlIjp7IiRpZCI6IjEzMjciLCJTaGFwZSI6MiwiU2hhcGVUaGlja25lc3MiOjAsIkR1cmF0aW9uRm9ybWF0IjowLCJJbmNsdWRlTm9uV29ya2luZ0RheXNJbkR1cmF0aW9uIjpmYWxzZSwiUGVyY2VudGFnZUNvbXBsZXRlU3R5bGUiOnsiJGlkIjoiMTMyOCIsIkZvbnRTZXR0aW5ncyI6eyIkaWQiOiIxMzI5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pZCI6IjEzMzAiLCJUb3AiOjAsIkxlZnQiOjAsIlJpZ2h0IjowLCJCb3R0b20iOjB9LCJQYWRkaW5nIjp7IiRpZCI6IjEzMzEiLCJUb3AiOjAsIkxlZnQiOjAsIlJpZ2h0IjowLCJCb3R0b20iOjB9LCJCYWNrZ3JvdW5kIjp7IiRyZWYiOiI5MCJ9LCJJc1Zpc2libGUiOnRydWUsIldpZHRoIjowLjAsIkhlaWdodCI6MC4wLCJCb3JkZXJTdHlsZSI6eyIkaWQiOiIxMzMyIiwiTGluZUNvbG9yIjpudWxsLCJMaW5lV2VpZ2h0IjowLjAsIkxpbmVUeXBlIjowLCJQYXJlbnRTdHlsZSI6bnVsbH0sIlBhcmVudFN0eWxlIjpudWxsfSwiRHVyYXRpb25TdHlsZSI6eyIkaWQiOiIxMzMzIiwiRm9udFNldHRpbmdzIjp7IiRpZCI6IjEzMzQiLCJGb250U2l6ZSI6MTAsIkZvbnROYW1lIjoiQ2FsaWJyaSIsIklzQm9sZCI6ZmFsc2UsIklzSXRhbGljIjpmYWxzZSwiSXNVbmRlcmxpbmVkIjpmYWxzZSwiUGFyZW50U3R5bGUiOm51bGx9LCJBdXRvU2l6ZSI6MCwiRm9yZWdyb3VuZCI6eyIkaWQiOiIxMzM1IiwiQ29sb3IiOnsiJHJlZiI6Ijk0In19LCJNYXhXaWR0aCI6MjAwLjAsIk1heEhlaWdodCI6IkluZmluaXR5IiwiU21hcnRGb3JlZ3JvdW5kSXNBY3RpdmUiOmZhbHNlLCJIb3Jpem9udGFsQWxpZ25tZW50IjowLCJWZXJ0aWNhbEFsaWdubWVudCI6MCwiU21hcnRGb3JlZ3JvdW5kIjpudWxsLCJCYWNrZ3JvdW5kRmlsbFR5cGUiOjAsIk1hcmdpbiI6eyIkaWQiOiIxMzM2IiwiVG9wIjowLCJMZWZ0IjowLCJSaWdodCI6MCwiQm90dG9tIjowfSwiUGFkZGluZyI6eyIkaWQiOiIxMzM3IiwiVG9wIjowLCJMZWZ0IjowLCJSaWdodCI6MCwiQm90dG9tIjowfSwiQmFja2dyb3VuZCI6eyIkcmVmIjoiOTcifSwiSXNWaXNpYmxlIjp0cnVlLCJXaWR0aCI6MC4wLCJIZWlnaHQiOjAuMCwiQm9yZGVyU3R5bGUiOnsiJGlkIjoiMTMzOCIsIkxpbmVDb2xvciI6bnVsbCwiTGluZVdlaWdodCI6MC4wLCJMaW5lVHlwZSI6MCwiUGFyZW50U3R5bGUiOm51bGx9LCJQYXJlbnRTdHlsZSI6bnVsbH0sIkhvcml6b250YWxDb25uZWN0b3JTdHlsZSI6eyIkaWQiOiIxMzM5IiwiTGluZUNvbG9yIjp7IiRyZWYiOiI5OSJ9LCJMaW5lV2VpZ2h0IjoxLjAsIkxpbmVUeXBlIjowLCJQYXJlbnRTdHlsZSI6bnVsbH0sIlZlcnRpY2FsQ29ubmVjdG9yU3R5bGUiOnsiJGlkIjoiMTM0MCIsIkxpbmVDb2xvciI6eyIkcmVmIjoiMTAy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zLCJJc0JlbG93VGltZWJhbmQiOnRydWUsIlBlcmNlbnRhZ2VDb21wbGV0ZVNoYXBlT3BhY2l0eSI6MzUsIlNoYXBlU3R5bGUiOnsiJGlkIjoiMTM0MSIsIk1hcmdpbiI6eyIkaWQiOiIxMzQyIiwiVG9wIjowLCJMZWZ0Ijo0LCJSaWdodCI6NCwiQm90dG9tIjowfSwiUGFkZGluZyI6eyIkaWQiOiIxMzQzIiwiVG9wIjowLCJMZWZ0IjowLCJSaWdodCI6MCwiQm90dG9tIjowfSwiQmFja2dyb3VuZCI6eyIkaWQiOiIxMzQ0IiwiQ29sb3IiOnsiJGlkIjoiMTM0NSIsIkEiOjI1NSwiUiI6MTExLCJHIjoxMTEsIkIiOjExNn19LCJJc1Zpc2libGUiOnRydWUsIldpZHRoIjowLjAsIkhlaWdodCI6MTYuMTEzMzMzMzMzMzMzMzQ0LCJCb3JkZXJTdHlsZSI6eyIkaWQiOiIxMzQ2IiwiTGluZUNvbG9yIjp7IiRyZWYiOiIyMTkifSwiTGluZVdlaWdodCI6MC4wLCJMaW5lVHlwZSI6MCwiUGFyZW50U3R5bGUiOm51bGx9LCJQYXJlbnRTdHlsZSI6bnVsbH0sIlRpdGxlU3R5bGUiOnsiJGlkIjoiMTM0NyIsIkZvbnRTZXR0aW5ncyI6eyIkaWQiOiIxMzQ4IiwiRm9udFNpemUiOjEwLCJGb250TmFtZSI6Ik1WIEJvbGkiLCJJc0JvbGQiOmZhbHNlLCJJc0l0YWxpYyI6ZmFsc2UsIklzVW5kZXJsaW5lZCI6ZmFsc2UsIlBhcmVudFN0eWxlIjpudWxsfSwiQXV0b1NpemUiOjAsIkZvcmVncm91bmQiOnsiJGlkIjoiMTM0OSIsIkNvbG9yIjp7IiRpZCI6IjEzNTA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MTM1MSIsIlRvcCI6MCwiTGVmdCI6MCwiUmlnaHQiOjAsIkJvdHRvbSI6MH0sIlBhZGRpbmciOnsiJGlkIjoiMTM1MiIsIlRvcCI6MCwiTGVmdCI6MCwiUmlnaHQiOjAsIkJvdHRvbSI6MH0sIkJhY2tncm91bmQiOnsiJGlkIjoiMTM1MyIsIkNvbG9yIjp7IiRpZCI6IjEzNTQiLCJBIjowLCJSIjoyNTUsIkciOjI1NSwiQiI6MjU1fX0sIklzVmlzaWJsZSI6dHJ1ZSwiV2lkdGgiOjAuMCwiSGVpZ2h0IjowLjAsIkJvcmRlclN0eWxlIjp7IiRpZCI6IjEzNTUiLCJMaW5lQ29sb3IiOm51bGwsIkxpbmVXZWlnaHQiOjAuMCwiTGluZVR5cGUiOjAsIlBhcmVudFN0eWxlIjpudWxsfSwiUGFyZW50U3R5bGUiOm51bGx9LCJEYXRlU3R5bGUiOnsiJGlkIjoiMTM1NiIsIkZvbnRTZXR0aW5ncyI6eyIkaWQiOiIxMzU3IiwiRm9udFNpemUiOjEwLCJGb250TmFtZSI6IkNhbGlicmkiLCJJc0JvbGQiOmZhbHNlLCJJc0l0YWxpYyI6ZmFsc2UsIklzVW5kZXJsaW5lZCI6ZmFsc2UsIlBhcmVudFN0eWxlIjpudWxsfSwiQXV0b1NpemUiOjAsIkZvcmVncm91bmQiOnsiJHJlZiI6IjEyMSJ9LCJNYXhXaWR0aCI6MjAwLjAsIk1heEhlaWdodCI6IkluZmluaXR5IiwiU21hcnRGb3JlZ3JvdW5kSXNBY3RpdmUiOmZhbHNlLCJIb3Jpem9udGFsQWxpZ25tZW50IjowLCJWZXJ0aWNhbEFsaWdubWVudCI6MCwiU21hcnRGb3JlZ3JvdW5kIjpudWxsLCJCYWNrZ3JvdW5kRmlsbFR5cGUiOjAsIk1hcmdpbiI6eyIkaWQiOiIxMzU4IiwiVG9wIjowLCJMZWZ0IjowLCJSaWdodCI6MCwiQm90dG9tIjowfSwiUGFkZGluZyI6eyIkaWQiOiIxMzU5IiwiVG9wIjowLCJMZWZ0IjowLCJSaWdodCI6MCwiQm90dG9tIjowfSwiQmFja2dyb3VuZCI6eyIkcmVmIjoiMTI1In0sIklzVmlzaWJsZSI6dHJ1ZSwiV2lkdGgiOjAuMCwiSGVpZ2h0IjowLjAsIkJvcmRlclN0eWxlIjp7IiRpZCI6IjEzNjAiLCJMaW5lQ29sb3IiOm51bGwsIkxpbmVXZWlnaHQiOjAuMCwiTGluZVR5cGUiOjAsIlBhcmVudFN0eWxlIjpudWxsfSwiUGFyZW50U3R5bGUiOm51bGx9LCJEYXRlRm9ybWF0Ijp7IiRpZCI6IjEzNj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M2MiIsIkZvcm1hdCI6MCwiSXNWaXNpYmxlIjpmYWxzZSwiTGFzdEtub3duVmlzaWJpbGl0eVN0YXRlIjpmYWxzZX0sIklzVmlzaWJsZSI6dHJ1ZSwiUGFyZW50U3R5bGUiOm51bGx9LCJJbmRleCI6NDMsIlNtYXJ0RHVyYXRpb25BY3RpdmF0ZWQiOmZhbHNlLCJEYXRlRm9ybWF0Ijp7IiRyZWYiOiIxMzYxIn0sIldlZWtOdW1iZXJpbmciOnsiJGlkIjoiMTM2MyIsIkZvcm1hdCI6MCwiSXNWaXNpYmxlIjpmYWxzZSwiTGFzdEtub3duVmlzaWJpbGl0eVN0YXRlIjpmYWxzZX0sIklkIjoiZmY2YmNmMDEtMjhjOS00Y2Q1LTlkMTItMDM3MDZmMWZiODMwIiwiSW1wb3J0SWQiOm51bGwsIlRpdGxlIjoiQ29tbXVuaWNhdGlvbnMiLCJOb3RlIjpudWxsLCJIeXBlcmxpbmsiOnsiJGlkIjoiMTM2NCIsIkFkZHJlc3MiOiIiLCJTdWJBZGRyZXNzIjoiIn0sIklzQ2hhbmdlZCI6ZmFsc2UsIklzTmV3IjpmYWxzZX19LHsiJGlkIjoiMTM2NSIsIl9hdHRhY2hlZE1pbGVzdG9uZXMiOltdLCJUYXNrRGVmaW5pdGlvbiI6eyIkaWQiOiIxMzY2IiwiR3JvdXBOYW1lIjoiM2RjMDJjNzQtMTg3OC00ZmQ2LTliNjQtZTU5NzcxMWNiYTBlIiwiU3RhcnREYXRlIjoiMjAyMS0xMC0wMVQwOTo1MzowMFoiLCJFbmREYXRlIjoiMjAyMS0xMC0xNVQyMzo1OTowMFoiLCJQZXJjZW50YWdlQ29tcGxldGUiOm51bGwsIlN0eWxlIjp7IiRpZCI6IjEzNjciLCJTaGFwZSI6MiwiU2hhcGVUaGlja25lc3MiOjAsIkR1cmF0aW9uRm9ybWF0IjowLCJJbmNsdWRlTm9uV29ya2luZ0RheXNJbkR1cmF0aW9uIjpmYWxzZSwiUGVyY2VudGFnZUNvbXBsZXRlU3R5bGUiOnsiJGlkIjoiMTM2OCIsIkZvbnRTZXR0aW5ncyI6eyIkaWQiOiIxMzY5IiwiRm9udFNpemUiOjEwLCJGb250TmFtZSI6IkNhbGlicmkiLCJJc0JvbGQiOmZhbHNlLCJJc0l0YWxpYyI6ZmFsc2UsIklzVW5kZXJsaW5lZCI6ZmFsc2UsIlBhcmVudFN0eWxlIjpudWxsfSwiQXV0b1NpemUiOjAsIkZvcmVncm91bmQiOnsiJHJlZiI6Ijg2In0sIk1heFdpZHRoIjoyMDAuMCwiTWF4SGVpZ2h0IjoiSW5maW5pdHkiLCJTbWFydEZvcmVncm91bmRJc0FjdGl2ZSI6ZmFsc2UsIkhvcml6b250YWxBbGlnbm1lbnQiOjAsIlZlcnRpY2FsQWxpZ25tZW50IjowLCJTbWFydEZvcmVncm91bmQiOm51bGwsIkJhY2tncm91bmRGaWxsVHlwZSI6MCwiTWFyZ2luIjp7IiRpZCI6IjEzNzAiLCJUb3AiOjAsIkxlZnQiOjAsIlJpZ2h0IjowLCJCb3R0b20iOjB9LCJQYWRkaW5nIjp7IiRpZCI6IjEzNzEiLCJUb3AiOjAsIkxlZnQiOjAsIlJpZ2h0IjowLCJCb3R0b20iOjB9LCJCYWNrZ3JvdW5kIjp7IiRyZWYiOiI5MCJ9LCJJc1Zpc2libGUiOnRydWUsIldpZHRoIjowLjAsIkhlaWdodCI6MC4wLCJCb3JkZXJTdHlsZSI6eyIkaWQiOiIxMzcyIiwiTGluZUNvbG9yIjpudWxsLCJMaW5lV2VpZ2h0IjowLjAsIkxpbmVUeXBlIjowLCJQYXJlbnRTdHlsZSI6bnVsbH0sIlBhcmVudFN0eWxlIjpudWxsfSwiRHVyYXRpb25TdHlsZSI6eyIkaWQiOiIxMzczIiwiRm9udFNldHRpbmdzIjp7IiRpZCI6IjEzNzQiLCJGb250U2l6ZSI6MTAsIkZvbnROYW1lIjoiQ2FsaWJyaSIsIklzQm9sZCI6ZmFsc2UsIklzSXRhbGljIjpmYWxzZSwiSXNVbmRlcmxpbmVkIjpmYWxzZSwiUGFyZW50U3R5bGUiOm51bGx9LCJBdXRvU2l6ZSI6MCwiRm9yZWdyb3VuZCI6eyIkaWQiOiIxMzc1IiwiQ29sb3IiOnsiJHJlZiI6Ijk0In19LCJNYXhXaWR0aCI6MjAwLjAsIk1heEhlaWdodCI6IkluZmluaXR5IiwiU21hcnRGb3JlZ3JvdW5kSXNBY3RpdmUiOmZhbHNlLCJIb3Jpem9udGFsQWxpZ25tZW50IjowLCJWZXJ0aWNhbEFsaWdubWVudCI6MCwiU21hcnRGb3JlZ3JvdW5kIjpudWxsLCJCYWNrZ3JvdW5kRmlsbFR5cGUiOjAsIk1hcmdpbiI6eyIkaWQiOiIxMzc2IiwiVG9wIjowLCJMZWZ0IjowLCJSaWdodCI6MCwiQm90dG9tIjowfSwiUGFkZGluZyI6eyIkaWQiOiIxMzc3IiwiVG9wIjowLCJMZWZ0IjowLCJSaWdodCI6MCwiQm90dG9tIjowfSwiQmFja2dyb3VuZCI6eyIkcmVmIjoiOTcifSwiSXNWaXNpYmxlIjp0cnVlLCJXaWR0aCI6MC4wLCJIZWlnaHQiOjAuMCwiQm9yZGVyU3R5bGUiOnsiJGlkIjoiMTM3OCIsIkxpbmVDb2xvciI6bnVsbCwiTGluZVdlaWdodCI6MC4wLCJMaW5lVHlwZSI6MCwiUGFyZW50U3R5bGUiOm51bGx9LCJQYXJlbnRTdHlsZSI6bnVsbH0sIkhvcml6b250YWxDb25uZWN0b3JTdHlsZSI6eyIkaWQiOiIxMzc5IiwiTGluZUNvbG9yIjp7IiRyZWYiOiI5OSJ9LCJMaW5lV2VpZ2h0IjoxLjAsIkxpbmVUeXBlIjowLCJQYXJlbnRTdHlsZSI6bnVsbH0sIlZlcnRpY2FsQ29ubmVjdG9yU3R5bGUiOnsiJGlkIjoiMTM4MCIsIkxpbmVDb2xvciI6eyIkcmVmIjoiMTAy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zLCJJc0JlbG93VGltZWJhbmQiOnRydWUsIlBlcmNlbnRhZ2VDb21wbGV0ZVNoYXBlT3BhY2l0eSI6MzUsIlNoYXBlU3R5bGUiOnsiJGlkIjoiMTM4MSIsIk1hcmdpbiI6eyIkaWQiOiIxMzgyIiwiVG9wIjowLCJMZWZ0Ijo0LCJSaWdodCI6NCwiQm90dG9tIjowfSwiUGFkZGluZyI6eyIkaWQiOiIxMzgzIiwiVG9wIjowLCJMZWZ0IjowLCJSaWdodCI6MCwiQm90dG9tIjowfSwiQmFja2dyb3VuZCI6eyIkaWQiOiIxMzg0IiwiQ29sb3IiOnsiJGlkIjoiMTM4NSIsIkEiOjI1NSwiUiI6MTExLCJHIjoxMTEsIkIiOjExNn19LCJJc1Zpc2libGUiOnRydWUsIldpZHRoIjowLjAsIkhlaWdodCI6MTYuMTEzMzMzMzMzMzMzMzQ0LCJCb3JkZXJTdHlsZSI6eyIkaWQiOiIxMzg2IiwiTGluZUNvbG9yIjp7IiRyZWYiOiIyMTkifSwiTGluZVdlaWdodCI6MC4wLCJMaW5lVHlwZSI6MCwiUGFyZW50U3R5bGUiOm51bGx9LCJQYXJlbnRTdHlsZSI6bnVsbH0sIlRpdGxlU3R5bGUiOnsiJGlkIjoiMTM4NyIsIkZvbnRTZXR0aW5ncyI6eyIkaWQiOiIxMzg4IiwiRm9udFNpemUiOjEwLCJGb250TmFtZSI6Ik1WIEJvbGkiLCJJc0JvbGQiOmZhbHNlLCJJc0l0YWxpYyI6ZmFsc2UsIklzVW5kZXJsaW5lZCI6ZmFsc2UsIlBhcmVudFN0eWxlIjpudWxsfSwiQXV0b1NpemUiOjIsIkZvcmVncm91bmQiOnsiJGlkIjoiMTM4OSIsIkNvbG9yIjp7IiRpZCI6IjEzOTAiLCJBIjoyNTUsIlIiOjI1NSwiRyI6MjU1LCJCIjoyNTV9fSwiTWF4V2lkdGgiOjQ0LjI0LCJNYXhIZWlnaHQiOiJJbmZpbml0eSIsIlNtYXJ0Rm9yZWdyb3VuZElzQWN0aXZlIjpmYWxzZSwiSG9yaXpvbnRhbEFsaWdubWVudCI6MSwiVmVydGljYWxBbGlnbm1lbnQiOjAsIlNtYXJ0Rm9yZWdyb3VuZCI6bnVsbCwiQmFja2dyb3VuZEZpbGxUeXBlIjowLCJNYXJnaW4iOnsiJGlkIjoiMTM5MSIsIlRvcCI6MCwiTGVmdCI6MCwiUmlnaHQiOjAsIkJvdHRvbSI6MH0sIlBhZGRpbmciOnsiJGlkIjoiMTM5MiIsIlRvcCI6MCwiTGVmdCI6MCwiUmlnaHQiOjAsIkJvdHRvbSI6MH0sIkJhY2tncm91bmQiOnsiJGlkIjoiMTM5MyIsIkNvbG9yIjp7IiRpZCI6IjEzOTQiLCJBIjowLCJSIjoyNTUsIkciOjI1NSwiQiI6MjU1fX0sIklzVmlzaWJsZSI6dHJ1ZSwiV2lkdGgiOjAuMCwiSGVpZ2h0IjowLjAsIkJvcmRlclN0eWxlIjp7IiRpZCI6IjEzOTUiLCJMaW5lQ29sb3IiOm51bGwsIkxpbmVXZWlnaHQiOjAuMCwiTGluZVR5cGUiOjAsIlBhcmVudFN0eWxlIjpudWxsfSwiUGFyZW50U3R5bGUiOm51bGx9LCJEYXRlU3R5bGUiOnsiJGlkIjoiMTM5NiIsIkZvbnRTZXR0aW5ncyI6eyIkaWQiOiIxMzk3IiwiRm9udFNpemUiOjEwLCJGb250TmFtZSI6IkNhbGlicmkiLCJJc0JvbGQiOmZhbHNlLCJJc0l0YWxpYyI6ZmFsc2UsIklzVW5kZXJsaW5lZCI6ZmFsc2UsIlBhcmVudFN0eWxlIjpudWxsfSwiQXV0b1NpemUiOjAsIkZvcmVncm91bmQiOnsiJHJlZiI6IjEyMSJ9LCJNYXhXaWR0aCI6MjAwLjAsIk1heEhlaWdodCI6IkluZmluaXR5IiwiU21hcnRGb3JlZ3JvdW5kSXNBY3RpdmUiOmZhbHNlLCJIb3Jpem9udGFsQWxpZ25tZW50IjowLCJWZXJ0aWNhbEFsaWdubWVudCI6MCwiU21hcnRGb3JlZ3JvdW5kIjpudWxsLCJCYWNrZ3JvdW5kRmlsbFR5cGUiOjAsIk1hcmdpbiI6eyIkaWQiOiIxMzk4IiwiVG9wIjowLCJMZWZ0IjowLCJSaWdodCI6MCwiQm90dG9tIjowfSwiUGFkZGluZyI6eyIkaWQiOiIxMzk5IiwiVG9wIjowLCJMZWZ0IjowLCJSaWdodCI6MCwiQm90dG9tIjowfSwiQmFja2dyb3VuZCI6eyIkcmVmIjoiMTI1In0sIklzVmlzaWJsZSI6dHJ1ZSwiV2lkdGgiOjAuMCwiSGVpZ2h0IjowLjAsIkJvcmRlclN0eWxlIjp7IiRpZCI6IjE0MDAiLCJMaW5lQ29sb3IiOm51bGwsIkxpbmVXZWlnaHQiOjAuMCwiTGluZVR5cGUiOjAsIlBhcmVudFN0eWxlIjpudWxsfSwiUGFyZW50U3R5bGUiOm51bGx9LCJEYXRlRm9ybWF0Ijp7IiRpZCI6IjE0MDE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QwMiIsIkZvcm1hdCI6MCwiSXNWaXNpYmxlIjpmYWxzZSwiTGFzdEtub3duVmlzaWJpbGl0eVN0YXRlIjpmYWxzZX0sIklzVmlzaWJsZSI6dHJ1ZSwiUGFyZW50U3R5bGUiOm51bGx9LCJJbmRleCI6NDYsIlNtYXJ0RHVyYXRpb25BY3RpdmF0ZWQiOmZhbHNlLCJEYXRlRm9ybWF0Ijp7IiRyZWYiOiIxNDAxIn0sIldlZWtOdW1iZXJpbmciOnsiJGlkIjoiMTQwMyIsIkZvcm1hdCI6MCwiSXNWaXNpYmxlIjpmYWxzZSwiTGFzdEtub3duVmlzaWJpbGl0eVN0YXRlIjpmYWxzZX0sIklkIjoiZWFiZDNjZDQtMTE2NC00ZGZjLWI4YjMtNjEwYjI4YTQ2NjBhIiwiSW1wb3J0SWQiOm51bGwsIlRpdGxlIjoiTWlncmF0aW9uIiwiTm90ZSI6bnVsbCwiSHlwZXJsaW5rIjp7IiRpZCI6IjE0MDQiLCJBZGRyZXNzIjoiIiwiU3ViQWRkcmVzcyI6IiJ9LCJJc0NoYW5nZWQiOmZhbHNlLCJJc05ldyI6ZmFsc2V9fV0sIk1pbGVzdG9uZXMiOlt7IiRpZCI6IjE0MDUiLCJJZCI6ImU3N2VlMzcxLWM2ZTgtNDMzNi05OTA4LWNkMjAxNzRmMzU5OSIsIkluZGV4Ijo0MiwiR3JvdXBJZCI6ImE0OGNkZDUzLTdiNTAtNGYxOC04MWIwLTgxYzQyMDU2MDE1MyIsIlRpdGxlIjoiUmVtaW5kZXIiLCJEYXRlVGltZSI6IjIwMjEtMDktMjBUMjM6NTk6MDAiLCJQZXJjZW50YWdlQ29tcGxldGUiOm51bGwsIk5vdGUiOm51bGwsIlN0eWxlIjp7IiRpZCI6IjE0MDYiLCJUaXRsZVBvc2l0aW9uIjoiUmlnaHQiLCJEYXRlUG9zaXRpb24iOiJMZWZ0IiwiU2hhcGVUeXBlIjo2LCJTaGFwZVNpemUiOjAsIlNoYXBlU3R5bGUiOnsiJGlkIjoiMTQwNyIsIk1hcmdpbiI6eyIkaWQiOiIxNDA4IiwiVG9wIjowLCJMZWZ0IjowLCJSaWdodCI6MCwiQm90dG9tIjowfSwiUGFkZGluZyI6eyIkaWQiOiIxNDA5IiwiVG9wIjowLCJMZWZ0IjowLCJSaWdodCI6MCwiQm90dG9tIjowfSwiQmFja2dyb3VuZCI6eyIkaWQiOiIxNDEwIiwiQ29sb3IiOnsiJGlkIjoiMTQxMSIsIkEiOjI1NSwiUiI6MTExLCJHIjoxMTEsIkIiOjExNn19LCJJc1Zpc2libGUiOnRydWUsIldpZHRoIjoxMi4wLCJIZWlnaHQiOjE0LjAsIkJvcmRlclN0eWxlIjp7IiRpZCI6IjE0MTIiLCJMaW5lQ29sb3IiOm51bGwsIkxpbmVXZWlnaHQiOjAuMCwiTGluZVR5cGUiOjAsIlBhcmVudFN0eWxlIjpudWxsfSwiUGFyZW50U3R5bGUiOm51bGx9LCJUaXRsZVN0eWxlIjp7IiRpZCI6IjE0MTMiLCJGb250U2V0dGluZ3MiOnsiJGlkIjoiMTQxNCIsIkZvbnRTaXplIjoxMSwiRm9udE5hbWUiOiJNViBCb2xpIiwiSXNCb2xkIjpmYWxzZSwiSXNJdGFsaWMiOmZhbHNlLCJJc1VuZGVybGluZWQiOmZhbHNlLCJQYXJlbnRTdHlsZSI6bnVsbH0sIkF1dG9TaXplIjowLCJGb3JlZ3JvdW5kIjp7IiRpZCI6IjE0MTUiLCJDb2xvciI6eyIkaWQiOiIxNDE2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0MTciLCJUb3AiOjAsIkxlZnQiOjAsIlJpZ2h0IjowLCJCb3R0b20iOjB9LCJQYWRkaW5nIjp7IiRpZCI6IjE0MTgiLCJUb3AiOjAsIkxlZnQiOjAsIlJpZ2h0IjowLCJCb3R0b20iOjB9LCJCYWNrZ3JvdW5kIjp7IiRpZCI6IjE0MTkiLCJDb2xvciI6eyIkaWQiOiIxNDIwIiwiQSI6MCwiUiI6MjU1LCJHIjoyNTUsIkIiOjI1NX19LCJJc1Zpc2libGUiOnRydWUsIldpZHRoIjowLjAsIkhlaWdodCI6MC4wLCJCb3JkZXJTdHlsZSI6bnVsbCwiUGFyZW50U3R5bGUiOm51bGx9LCJEYXRlU3R5bGUiOnsiJGlkIjoiMTQyMSIsIkZvbnRTZXR0aW5ncyI6eyIkaWQiOiIxNDIyIiwiRm9udFNpemUiOjEwLCJGb250TmFtZSI6IkNhbGlicmkiLCJJc0JvbGQiOmZhbHNlLCJJc0l0YWxpYyI6ZmFsc2UsIklzVW5kZXJsaW5lZCI6ZmFsc2UsIlBhcmVudFN0eWxlIjpudWxsfSwiQXV0b1NpemUiOjAsIkZvcmVncm91bmQiOnsiJGlkIjoiMTQyMyIsIkNvbG9yIjp7IiRpZCI6IjE0MjQ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E0MjUiLCJUb3AiOjAsIkxlZnQiOjAsIlJpZ2h0IjowLCJCb3R0b20iOjB9LCJQYWRkaW5nIjp7IiRpZCI6IjE0MjYiLCJUb3AiOjAsIkxlZnQiOjAsIlJpZ2h0IjowLCJCb3R0b20iOjB9LCJCYWNrZ3JvdW5kIjp7IiRpZCI6IjE0MjciLCJDb2xvciI6eyIkaWQiOiIxNDI4IiwiQSI6MCwiUiI6MjU1LCJHIjoyNTUsIkIiOjI1NX19LCJJc1Zpc2libGUiOmZhbHNlLCJXaWR0aCI6MC4wLCJIZWlnaHQiOjAuMCwiQm9yZGVyU3R5bGUiOm51bGwsIlBhcmVudFN0eWxlIjpudWxsfSwiRGF0ZUZvcm1hdCI6eyIkaWQiOiIxNDI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0MzAiLCJGb3JtYXQiOjAsIklzVmlzaWJsZSI6ZmFsc2UsIkxhc3RLbm93blZpc2liaWxpdHlTdGF0ZSI6ZmFsc2V9LCJJc1Zpc2libGUiOnRydWUsIlBhcmVudFN0eWxlIjpudWxsfSwiSHlwZXJsaW5rIjp7IiRpZCI6IjE0MzEiLCJBZGRyZXNzIjoiIiwiU3ViQWRkcmVzcyI6IiJ9LCJJbXBvcnRJZCI6bnVsbH0seyIkaWQiOiIxNDMyIiwiSWQiOiJiMzYzM2VmYS03MmViLTQ3NTQtYTVlYS02ZjczMzhlMmQ4MmUiLCJJbmRleCI6NDQsIkdyb3VwSWQiOiIzZGMwMmM3NC0xODc4LTRmZDYtOWI2NC1lNTk3NzExY2JhMGUiLCJUaXRsZSI6IkdvIExpdmUhIiwiRGF0ZVRpbWUiOiIyMDIxLTEwLTE3VDIzOjU5OjAwIiwiUGVyY2VudGFnZUNvbXBsZXRlIjpudWxsLCJOb3RlIjpudWxsLCJTdHlsZSI6eyIkaWQiOiIxNDMzIiwiVGl0bGVQb3NpdGlvbiI6IlJpZ2h0IiwiRGF0ZVBvc2l0aW9uIjoiTGVmdCIsIlNoYXBlVHlwZSI6MTMsIlNoYXBlU2l6ZSI6MSwiU2hhcGVTdHlsZSI6eyIkaWQiOiIxNDM0IiwiTWFyZ2luIjp7IiRpZCI6IjE0MzUiLCJUb3AiOjAsIkxlZnQiOjAsIlJpZ2h0IjowLCJCb3R0b20iOjB9LCJQYWRkaW5nIjp7IiRpZCI6IjE0MzYiLCJUb3AiOjAsIkxlZnQiOjAsIlJpZ2h0IjowLCJCb3R0b20iOjB9LCJCYWNrZ3JvdW5kIjp7IiRpZCI6IjE0MzciLCJDb2xvciI6eyIkaWQiOiIxNDM4IiwiQSI6MjU1LCJSIjoxMTEsIkciOjExMSwiQiI6MTE2fX0sIklzVmlzaWJsZSI6dHJ1ZSwiV2lkdGgiOjE4LjAsIkhlaWdodCI6MjAuMCwiQm9yZGVyU3R5bGUiOnsiJGlkIjoiMTQzOSIsIkxpbmVDb2xvciI6eyIkaWQiOiIxNDQwIiwiJHR5cGUiOiJOTFJFLkNvbW1vbi5Eb20uU29saWRDb2xvckJydXNoLCBOTFJFLkNvbW1vbiIsIkNvbG9yIjp7IiRpZCI6IjE0NDEiLCJBIjoyNTUsIlIiOjEyOSwiRyI6MTQ5LCJCIjo5MX19LCJMaW5lV2VpZ2h0IjowLjAsIkxpbmVUeXBlIjowLCJQYXJlbnRTdHlsZSI6bnVsbH0sIlBhcmVudFN0eWxlIjpudWxsfSwiVGl0bGVTdHlsZSI6eyIkaWQiOiIxNDQyIiwiRm9udFNldHRpbmdzIjp7IiRpZCI6IjE0NDMiLCJGb250U2l6ZSI6MTEsIkZvbnROYW1lIjoiTVYgQm9saSIsIklzQm9sZCI6dHJ1ZSwiSXNJdGFsaWMiOmZhbHNlLCJJc1VuZGVybGluZWQiOmZhbHNlLCJQYXJlbnRTdHlsZSI6bnVsbH0sIkF1dG9TaXplIjoyLCJGb3JlZ3JvdW5kIjp7IiRpZCI6IjE0NDQiLCJDb2xvciI6eyIkaWQiOiIxNDQ1IiwiQSI6MjU1LCJSIjowLCJHIjowLCJCIjowfX0sIk1heFdpZHRoIjo2MC44ODE5Njk0NTE5MDQzLCJNYXhIZWlnaHQiOiJJbmZpbml0eSIsIlNtYXJ0Rm9yZWdyb3VuZElzQWN0aXZlIjpmYWxzZSwiSG9yaXpvbnRhbEFsaWdubWVudCI6MCwiVmVydGljYWxBbGlnbm1lbnQiOjAsIlNtYXJ0Rm9yZWdyb3VuZCI6bnVsbCwiQmFja2dyb3VuZEZpbGxUeXBlIjowLCJNYXJnaW4iOnsiJGlkIjoiMTQ0NiIsIlRvcCI6MCwiTGVmdCI6MCwiUmlnaHQiOjAsIkJvdHRvbSI6MH0sIlBhZGRpbmciOnsiJGlkIjoiMTQ0NyIsIlRvcCI6MCwiTGVmdCI6MCwiUmlnaHQiOjAsIkJvdHRvbSI6MH0sIkJhY2tncm91bmQiOnsiJGlkIjoiMTQ0OCIsIkNvbG9yIjp7IiRpZCI6IjE0NDkiLCJBIjowLCJSIjoyNTUsIkciOjI1NSwiQiI6MjU1fX0sIklzVmlzaWJsZSI6dHJ1ZSwiV2lkdGgiOjAuMCwiSGVpZ2h0IjowLjAsIkJvcmRlclN0eWxlIjpudWxsLCJQYXJlbnRTdHlsZSI6bnVsbH0sIkRhdGVTdHlsZSI6eyIkaWQiOiIxNDUwIiwiRm9udFNldHRpbmdzIjp7IiRpZCI6IjE0NTEiLCJGb250U2l6ZSI6MTAsIkZvbnROYW1lIjoiQ2FsaWJyaSIsIklzQm9sZCI6ZmFsc2UsIklzSXRhbGljIjpmYWxzZSwiSXNVbmRlcmxpbmVkIjpmYWxzZSwiUGFyZW50U3R5bGUiOm51bGx9LCJBdXRvU2l6ZSI6MCwiRm9yZWdyb3VuZCI6eyIkaWQiOiIxNDUyIiwiQ29sb3IiOnsiJGlkIjoiMTQ1MyIsIkEiOjI1NSwiUiI6NjgsIkciOjg0LCJCIjoxMDZ9fSwiTWF4V2lkdGgiOjIwMC4wLCJNYXhIZWlnaHQiOiJJbmZpbml0eSIsIlNtYXJ0Rm9yZWdyb3VuZElzQWN0aXZlIjpmYWxzZSwiSG9yaXpvbnRhbEFsaWdubWVudCI6MiwiVmVydGljYWxBbGlnbm1lbnQiOjAsIlNtYXJ0Rm9yZWdyb3VuZCI6bnVsbCwiQmFja2dyb3VuZEZpbGxUeXBlIjowLCJNYXJnaW4iOnsiJGlkIjoiMTQ1NCIsIlRvcCI6MCwiTGVmdCI6MCwiUmlnaHQiOjAsIkJvdHRvbSI6MH0sIlBhZGRpbmciOnsiJGlkIjoiMTQ1NSIsIlRvcCI6MCwiTGVmdCI6MCwiUmlnaHQiOjAsIkJvdHRvbSI6MH0sIkJhY2tncm91bmQiOnsiJGlkIjoiMTQ1NiIsIkNvbG9yIjp7IiRpZCI6IjE0NTciLCJBIjowLCJSIjoyNTUsIkciOjI1NSwiQiI6MjU1fX0sIklzVmlzaWJsZSI6ZmFsc2UsIldpZHRoIjowLjAsIkhlaWdodCI6MC4wLCJCb3JkZXJTdHlsZSI6bnVsbCwiUGFyZW50U3R5bGUiOm51bGx9LCJEYXRlRm9ybWF0Ijp7IiRpZCI6IjE0NT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Q1OSIsIkZvcm1hdCI6MCwiSXNWaXNpYmxlIjpmYWxzZSwiTGFzdEtub3duVmlzaWJpbGl0eVN0YXRlIjpmYWxzZX0sIklzVmlzaWJsZSI6dHJ1ZSwiUGFyZW50U3R5bGUiOm51bGx9LCJIeXBlcmxpbmsiOnsiJGlkIjoiMTQ2MCIsIkFkZHJlc3MiOiIiLCJTdWJBZGRyZXNzIjoiIn0sIkltcG9ydElkIjpudWxsfSx7IiRpZCI6IjE0NjEiLCJJZCI6IjEyYmJiODA4LTBmMmUtNDI0YS1iYjNlLTFjZTk0NDgwNmVjZSIsIkluZGV4Ijo0NSwiR3JvdXBJZCI6IjNkYzAyYzc0LTE4NzgtNGZkNi05YjY0LWU1OTc3MTFjYmEwZSIsIlRpdGxlIjoiTm90aWZpY2F0aW9uIiwiRGF0ZVRpbWUiOiIyMDIxLTA5LTI4VDIzOjU5OjAwIiwiUGVyY2VudGFnZUNvbXBsZXRlIjpudWxsLCJOb3RlIjpudWxsLCJTdHlsZSI6eyIkaWQiOiIxNDYyIiwiVGl0bGVQb3NpdGlvbiI6IkxlZnQiLCJEYXRlUG9zaXRpb24iOiJMZWZ0IiwiU2hhcGVUeXBlIjo2LCJTaGFwZVNpemUiOjAsIlNoYXBlU3R5bGUiOnsiJGlkIjoiMTQ2MyIsIk1hcmdpbiI6eyIkaWQiOiIxNDY0IiwiVG9wIjowLCJMZWZ0IjowLCJSaWdodCI6MCwiQm90dG9tIjowfSwiUGFkZGluZyI6eyIkaWQiOiIxNDY1IiwiVG9wIjowLCJMZWZ0IjowLCJSaWdodCI6MCwiQm90dG9tIjowfSwiQmFja2dyb3VuZCI6eyIkaWQiOiIxNDY2IiwiQ29sb3IiOnsiJGlkIjoiMTQ2NyIsIkEiOjI1NSwiUiI6MTExLCJHIjoxMTEsIkIiOjExNn19LCJJc1Zpc2libGUiOnRydWUsIldpZHRoIjoxMi4wLCJIZWlnaHQiOjE0LjAsIkJvcmRlclN0eWxlIjp7IiRpZCI6IjE0NjgiLCJMaW5lQ29sb3IiOm51bGwsIkxpbmVXZWlnaHQiOjAuMCwiTGluZVR5cGUiOjAsIlBhcmVudFN0eWxlIjpudWxsfSwiUGFyZW50U3R5bGUiOm51bGx9LCJUaXRsZVN0eWxlIjp7IiRpZCI6IjE0NjkiLCJGb250U2V0dGluZ3MiOnsiJGlkIjoiMTQ3MCIsIkZvbnRTaXplIjoxMSwiRm9udE5hbWUiOiJNViBCb2xpIiwiSXNCb2xkIjpmYWxzZSwiSXNJdGFsaWMiOmZhbHNlLCJJc1VuZGVybGluZWQiOmZhbHNlLCJQYXJlbnRTdHlsZSI6bnVsbH0sIkF1dG9TaXplIjowLCJGb3JlZ3JvdW5kIjp7IiRpZCI6IjE0NzEiLCJDb2xvciI6eyIkaWQiOiIxNDcy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E0NzMiLCJUb3AiOjAsIkxlZnQiOjAsIlJpZ2h0IjowLCJCb3R0b20iOjB9LCJQYWRkaW5nIjp7IiRpZCI6IjE0NzQiLCJUb3AiOjAsIkxlZnQiOjAsIlJpZ2h0IjowLCJCb3R0b20iOjB9LCJCYWNrZ3JvdW5kIjp7IiRpZCI6IjE0NzUiLCJDb2xvciI6eyIkaWQiOiIxNDc2IiwiQSI6MCwiUiI6MjU1LCJHIjoyNTUsIkIiOjI1NX19LCJJc1Zpc2libGUiOnRydWUsIldpZHRoIjowLjAsIkhlaWdodCI6MC4wLCJCb3JkZXJTdHlsZSI6bnVsbCwiUGFyZW50U3R5bGUiOm51bGx9LCJEYXRlU3R5bGUiOnsiJGlkIjoiMTQ3NyIsIkZvbnRTZXR0aW5ncyI6eyIkaWQiOiIxNDc4IiwiRm9udFNpemUiOjEwLCJGb250TmFtZSI6IkNhbGlicmkiLCJJc0JvbGQiOmZhbHNlLCJJc0l0YWxpYyI6ZmFsc2UsIklzVW5kZXJsaW5lZCI6ZmFsc2UsIlBhcmVudFN0eWxlIjpudWxsfSwiQXV0b1NpemUiOjAsIkZvcmVncm91bmQiOnsiJGlkIjoiMTQ3OSIsIkNvbG9yIjp7IiRpZCI6IjE0ODA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E0ODEiLCJUb3AiOjAsIkxlZnQiOjAsIlJpZ2h0IjowLCJCb3R0b20iOjB9LCJQYWRkaW5nIjp7IiRpZCI6IjE0ODIiLCJUb3AiOjAsIkxlZnQiOjAsIlJpZ2h0IjowLCJCb3R0b20iOjB9LCJCYWNrZ3JvdW5kIjp7IiRpZCI6IjE0ODMiLCJDb2xvciI6eyIkaWQiOiIxNDg0IiwiQSI6MCwiUiI6MjU1LCJHIjoyNTUsIkIiOjI1NX19LCJJc1Zpc2libGUiOmZhbHNlLCJXaWR0aCI6MC4wLCJIZWlnaHQiOjAuMCwiQm9yZGVyU3R5bGUiOm51bGwsIlBhcmVudFN0eWxlIjpudWxsfSwiRGF0ZUZvcm1hdCI6eyIkaWQiOiIxNDg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0ODYiLCJGb3JtYXQiOjAsIklzVmlzaWJsZSI6ZmFsc2UsIkxhc3RLbm93blZpc2liaWxpdHlTdGF0ZSI6ZmFsc2V9LCJJc1Zpc2libGUiOnRydWUsIlBhcmVudFN0eWxlIjpudWxsfSwiSHlwZXJsaW5rIjp7IiRpZCI6IjE0ODciLCJBZGRyZXNzIjoiIiwiU3ViQWRkcmVzcyI6IiJ9LCJJbXBvcnRJZCI6bnVsbH0seyIkaWQiOiIxNDg4IiwiSWQiOiIyOTVmZWNkZi0wZDliLTQ4YTItOTBkOS00MTdjMWI3Zjk1YzYiLCJJbmRleCI6NDcsIkdyb3VwSWQiOm51bGwsIlRpdGxlIjoiQXdhcmVuZXNzIiwiRGF0ZVRpbWUiOiIyMDIxLTA4LTE4VDIzOjU5OjAwIiwiUGVyY2VudGFnZUNvbXBsZXRlIjpudWxsLCJOb3RlIjpudWxsLCJTdHlsZSI6eyIkaWQiOiIxNDg5IiwiVGl0bGVQb3NpdGlvbiI6IkxlZnQiLCJEYXRlUG9zaXRpb24iOiJMZWZ0IiwiU2hhcGVUeXBlIjoxMywiU2hhcGVTaXplIjoxLCJTaGFwZVN0eWxlIjp7IiRpZCI6IjE0OTAiLCJNYXJnaW4iOnsiJGlkIjoiMTQ5MSIsIlRvcCI6MCwiTGVmdCI6MCwiUmlnaHQiOjAsIkJvdHRvbSI6MH0sIlBhZGRpbmciOnsiJGlkIjoiMTQ5MiIsIlRvcCI6MCwiTGVmdCI6MCwiUmlnaHQiOjAsIkJvdHRvbSI6MH0sIkJhY2tncm91bmQiOnsiJGlkIjoiMTQ5MyIsIkNvbG9yIjp7IiRpZCI6IjE0OTQiLCJBIjoyNTUsIlIiOjExMSwiRyI6NDksIkIiOjE1Mn19LCJJc1Zpc2libGUiOnRydWUsIldpZHRoIjoxMy4wLCJIZWlnaHQiOjEzLjAsIkJvcmRlclN0eWxlIjp7IiRpZCI6IjE0OTUiLCJMaW5lQ29sb3IiOm51bGwsIkxpbmVXZWlnaHQiOjAuMCwiTGluZVR5cGUiOjAsIlBhcmVudFN0eWxlIjpudWxsfSwiUGFyZW50U3R5bGUiOm51bGx9LCJUaXRsZVN0eWxlIjp7IiRpZCI6IjE0OTYiLCJGb250U2V0dGluZ3MiOnsiJGlkIjoiMTQ5NyIsIkZvbnRTaXplIjoxMSwiRm9udE5hbWUiOiJNViBCb2xpIiwiSXNCb2xkIjpmYWxzZSwiSXNJdGFsaWMiOmZhbHNlLCJJc1VuZGVybGluZWQiOmZhbHNlLCJQYXJlbnRTdHlsZSI6bnVsbH0sIkF1dG9TaXplIjowLCJGb3JlZ3JvdW5kIjp7IiRpZCI6IjE0OTgiLCJDb2xvciI6eyIkaWQiOiIxNDk5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E1MDAiLCJUb3AiOjAsIkxlZnQiOjAsIlJpZ2h0IjowLCJCb3R0b20iOjB9LCJQYWRkaW5nIjp7IiRpZCI6IjE1MDEiLCJUb3AiOjAsIkxlZnQiOjAsIlJpZ2h0IjowLCJCb3R0b20iOjB9LCJCYWNrZ3JvdW5kIjp7IiRyZWYiOiI3MyJ9LCJJc1Zpc2libGUiOnRydWUsIldpZHRoIjowLjAsIkhlaWdodCI6MC4wLCJCb3JkZXJTdHlsZSI6bnVsbCwiUGFyZW50U3R5bGUiOm51bGx9LCJEYXRlU3R5bGUiOnsiJGlkIjoiMTUwMiIsIkZvbnRTZXR0aW5ncyI6eyIkaWQiOiIxNTAz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pZCI6IjE1MDQiLCJUb3AiOjAsIkxlZnQiOjAsIlJpZ2h0IjowLCJCb3R0b20iOjB9LCJQYWRkaW5nIjp7IiRpZCI6IjE1MDUiLCJUb3AiOjAsIkxlZnQiOjAsIlJpZ2h0IjowLCJCb3R0b20iOjB9LCJCYWNrZ3JvdW5kIjp7IiRyZWYiOiI4MCJ9LCJJc1Zpc2libGUiOmZhbHNlLCJXaWR0aCI6MC4wLCJIZWlnaHQiOjAuMCwiQm9yZGVyU3R5bGUiOm51bGwsIlBhcmVudFN0eWxlIjpudWxsfSwiRGF0ZUZvcm1hdCI6eyIkaWQiOiIxNTA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1MDciLCJGb3JtYXQiOjAsIklzVmlzaWJsZSI6ZmFsc2UsIkxhc3RLbm93blZpc2liaWxpdHlTdGF0ZSI6ZmFsc2V9LCJJc1Zpc2libGUiOmZhbHNlLCJQYXJlbnRTdHlsZSI6bnVsbH0sIkh5cGVybGluayI6eyIkaWQiOiIxNTA4IiwiQWRkcmVzcyI6IiIsIlN1YkFkZHJlc3MiOiIifSwiSW1wb3J0SWQiOm51bGx9LHsiJGlkIjoiMTUwOSIsIklkIjoiZWU2Zjc1MDUtMmMyOS00YjQxLTk1NTAtM2IzOGQ0ZmJmMjU1IiwiSW5kZXgiOjQ4LCJHcm91cElkIjpudWxsLCJUaXRsZSI6Ik0yIiwiRGF0ZVRpbWUiOiIyMDIxLTA5LTMwVDIzOjU5OjAwIiwiUGVyY2VudGFnZUNvbXBsZXRlIjpudWxsLCJOb3RlIjpudWxsLCJTdHlsZSI6eyIkaWQiOiIxNTEwIiwiVGl0bGVQb3NpdGlvbiI6IkxlZnQiLCJEYXRlUG9zaXRpb24iOiJMZWZ0IiwiU2hhcGVUeXBlIjoxMywiU2hhcGVTaXplIjoxLCJTaGFwZVN0eWxlIjp7IiRpZCI6IjE1MTEiLCJNYXJnaW4iOnsiJGlkIjoiMTUxMiIsIlRvcCI6MCwiTGVmdCI6MCwiUmlnaHQiOjAsIkJvdHRvbSI6MH0sIlBhZGRpbmciOnsiJGlkIjoiMTUxMyIsIlRvcCI6MCwiTGVmdCI6MCwiUmlnaHQiOjAsIkJvdHRvbSI6MH0sIkJhY2tncm91bmQiOnsiJGlkIjoiMTUxNCIsIkNvbG9yIjp7IiRpZCI6IjE1MTUiLCJBIjoyNTUsIlIiOjExMSwiRyI6NDksIkIiOjE1Mn19LCJJc1Zpc2libGUiOnRydWUsIldpZHRoIjoxMy4wLCJIZWlnaHQiOjEzLjAsIkJvcmRlclN0eWxlIjp7IiRpZCI6IjE1MTYiLCJMaW5lQ29sb3IiOm51bGwsIkxpbmVXZWlnaHQiOjAuMCwiTGluZVR5cGUiOjAsIlBhcmVudFN0eWxlIjpudWxsfSwiUGFyZW50U3R5bGUiOm51bGx9LCJUaXRsZVN0eWxlIjp7IiRpZCI6IjE1MTciLCJGb250U2V0dGluZ3MiOnsiJGlkIjoiMTUxOCIsIkZvbnRTaXplIjoxMSwiRm9udE5hbWUiOiJDYWxpYnJpIiwiSXNCb2xkIjp0cnVlLCJJc0l0YWxpYyI6ZmFsc2UsIklzVW5kZXJsaW5lZCI6ZmFsc2UsIlBhcmVudFN0eWxlIjpudWxsfSwiQXV0b1NpemUiOjAsIkZvcmVncm91bmQiOnsiJGlkIjoiMTUxOSIsIkNvbG9yIjp7IiRpZCI6IjE1MjA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MTUyMSIsIlRvcCI6MCwiTGVmdCI6MCwiUmlnaHQiOjAsIkJvdHRvbSI6MH0sIlBhZGRpbmciOnsiJGlkIjoiMTUyMiIsIlRvcCI6MCwiTGVmdCI6MCwiUmlnaHQiOjAsIkJvdHRvbSI6MH0sIkJhY2tncm91bmQiOnsiJHJlZiI6IjczIn0sIklzVmlzaWJsZSI6ZmFsc2UsIldpZHRoIjowLjAsIkhlaWdodCI6MC4wLCJCb3JkZXJTdHlsZSI6bnVsbCwiUGFyZW50U3R5bGUiOm51bGx9LCJEYXRlU3R5bGUiOnsiJGlkIjoiMTUyMyIsIkZvbnRTZXR0aW5ncyI6eyIkaWQiOiIxNTI0IiwiRm9udFNpemUiOjEwLCJGb250TmFtZSI6IkNhbGlicmkiLCJJc0JvbGQiOmZhbHNlLCJJc0l0YWxpYyI6ZmFsc2UsIklzVW5kZXJsaW5lZCI6ZmFsc2UsIlBhcmVudFN0eWxlIjpudWxsfSwiQXV0b1NpemUiOjAsIkZvcmVncm91bmQiOnsiJHJlZiI6Ijc2In0sIk1heFdpZHRoIjoyMDAuMCwiTWF4SGVpZ2h0IjoiSW5maW5pdHkiLCJTbWFydEZvcmVncm91bmRJc0FjdGl2ZSI6ZmFsc2UsIkhvcml6b250YWxBbGlnbm1lbnQiOjIsIlZlcnRpY2FsQWxpZ25tZW50IjowLCJTbWFydEZvcmVncm91bmQiOm51bGwsIkJhY2tncm91bmRGaWxsVHlwZSI6MCwiTWFyZ2luIjp7IiRpZCI6IjE1MjUiLCJUb3AiOjAsIkxlZnQiOjAsIlJpZ2h0IjowLCJCb3R0b20iOjB9LCJQYWRkaW5nIjp7IiRpZCI6IjE1MjYiLCJUb3AiOjAsIkxlZnQiOjAsIlJpZ2h0IjowLCJCb3R0b20iOjB9LCJCYWNrZ3JvdW5kIjp7IiRyZWYiOiI4MCJ9LCJJc1Zpc2libGUiOmZhbHNlLCJXaWR0aCI6MC4wLCJIZWlnaHQiOjAuMCwiQm9yZGVyU3R5bGUiOm51bGwsIlBhcmVudFN0eWxlIjpudWxsfSwiRGF0ZUZvcm1hdCI6eyIkaWQiOiIxNTI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1MjgiLCJGb3JtYXQiOjAsIklzVmlzaWJsZSI6ZmFsc2UsIkxhc3RLbm93blZpc2liaWxpdHlTdGF0ZSI6ZmFsc2V9LCJJc1Zpc2libGUiOmZhbHNlLCJQYXJlbnRTdHlsZSI6bnVsbH0sIkh5cGVybGluayI6bnVsbCwiSW1wb3J0SWQiOm51bGx9XX1dLCJNc1Byb2plY3RJdGVtc1RyZWUiOm51bGwsIk1ldGFkYXRhIjp7IiRpZCI6IjE1MjkiLCJSZWNlbnRDb2xvcnNDb2xsZWN0aW9uIjoiW10iLCJNc3BMYXRlc3RJbXBvcnRJdGVtcyI6IntcIiRpZFwiOlwiMVwiLFwiUm9vdFwiOntcIkltcG9ydElkXCI6bnVsbCxcIklzSW1wb3J0ZWRcIjpmYWxzZSxcIkNoaWxkcmVuXCI6W119fSIsIk1zcFN5bmNCeVVpZCI6IkZhbHNlIiwiTXNwQ29sdW1uc01hcHBpbmciOiJbe1wiJGlkXCI6XCIxXCIsXCJTZWxlY3RlZE1hcHBpbmdcIjoxLFwiQ29sdW1uSGVhZGVyXCI6XCJTd2ltbGFuZVwifSx7XCIkaWRcIjpcIjJcIixcIlNlbGVjdGVkTWFwcGluZ1wiOjIsXCJDb2x1bW5IZWFkZXJcIjpcIk5hbWVcIn0se1wiJGlkXCI6XCIzXCIsXCJTZWxlY3RlZE1hcHBpbmdcIjozLFwiQ29sdW1uSGVhZGVyXCI6XCJTdGFydFwifSx7XCIkaWRcIjpcIjRcIixcIlNlbGVjdGVkTWFwcGluZ1wiOjQsXCJDb2x1bW5IZWFkZXJcIjpcIkZpbmlzaFwifSx7XCIkaWRcIjpcIjVcIixcIlNlbGVjdGVkTWFwcGluZ1wiOjUsXCJDb2x1bW5IZWFkZXJcIjpcIlBlcmNlbnRDb21wbGV0ZVwifV0ifSwiU2V0dGluZ3MiOnsiJGlkIjoiMTUzMCIsIkltcGFPcHRpb25zIjp7IiRpZCI6IjE1MzE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NTMyIiwiVXNlVGltZSI6ZmFsc2UsIldvcmtEYXlTdGFydCI6IjAwOjAwOjAwIiwiV29ya0RheUVuZCI6IjIzOjU5OjAwIn0sIkxhc3RVc2VkVGVtcGxhdGVJZCI6ImNjMjZmODYzLTI3Y2UtNDgwZS1hNTg5LWIzZjEyZjJkNmViMCIsIkZpcnN0V2Vla09mWWVhciI6MH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7-29T00:00:00.0000000Z"/>
  <p:tag name="OTLENDDATE" val="2021-08-30T22:23:00.0000000Z"/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Regular"/>
  <p:tag name="OTLWEEKNUMBERINGFORMAT" val="WNFormat1"/>
  <p:tag name="OTLWEEKNUMBERINGISVISIBLE" val="False"/>
  <p:tag name="OTLSTARTDATE" val="2021-06-03T00:00:00.0000000Z"/>
  <p:tag name="OTLENDDATE" val="2021-07-15T23:59:00.0000000Z"/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6-03T00:00:00.0000000Z"/>
  <p:tag name="OTLENDDATE" val="2021-06-24T19:06:00.0000000Z"/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7-29T00:00:00.0000000Z"/>
  <p:tag name="OTLENDDATE" val="2021-08-30T22:23:00.0000000Z"/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10-01T09:53:00.0000000Z"/>
  <p:tag name="OTLENDDATE" val="2021-10-15T23:59:00.0000000Z"/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8-20T21:11:00.0000000Z"/>
  <p:tag name="OTLENDDATE" val="2021-09-23T18:57:00.0000000Z"/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6-30T21:24:00.0000000Z"/>
  <p:tag name="OTLENDDATE" val="2021-08-01T01:12:00.0000000Z"/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9-21T03:33:00.0000000Z"/>
  <p:tag name="OTLENDDATE" val="2021-10-11T23:59:00.0000000Z"/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1-08-21T00:00:00.0000000Z"/>
  <p:tag name="OTLENDDATE" val="2021-09-18T21:59:00.0000000Z"/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ck"/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TION" val="Above"/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MEBANDCULTUREINFO" val="en-US"/>
  <p:tag name="OTLTIMEBANDSCALEFORMAT" val="MMMM"/>
  <p:tag name="OTLTIMEBANDSCALETYPE" val="Months"/>
  <p:tag name="OTLTIMEBANDQUICKPOSITION" val="Custom"/>
  <p:tag name="OTLTIMEBANDSHAPETYPE" val="EllipseTimeband"/>
  <p:tag name="OTLTIMEBANDTHREEDEFFECTS" val="None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0"/>
  <p:tag name="OTLLEFTENDCAPSMARGINLEFT" val="20"/>
  <p:tag name="OTLTIMEBANDSHAPEPADDINGTOP" val="5"/>
  <p:tag name="OTLTIMEBANDFYSTARTMONTH" val="January"/>
  <p:tag name="OTLTIMEBANDSHOWFYLABEL" val="True"/>
  <p:tag name="OTLTIMEBANDUSESTARTINGOFTHEYEARFORFYNUMBERING" val="True"/>
  <p:tag name="OTLTIMEBANDENDDATE" val="2021-10-17T23:59:00.0000000"/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Macintosh PowerPoint</Application>
  <PresentationFormat>Widescreen</PresentationFormat>
  <Paragraphs>82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Segoe UI </vt:lpstr>
      <vt:lpstr>Arial</vt:lpstr>
      <vt:lpstr>Calibri</vt:lpstr>
      <vt:lpstr>Century Schoolbook</vt:lpstr>
      <vt:lpstr>MV Boli</vt:lpstr>
      <vt:lpstr>Segoe UI</vt:lpstr>
      <vt:lpstr>Wingdings 2</vt:lpstr>
      <vt:lpstr>View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2019-10-18T13:10:17Z</dcterms:created>
  <dcterms:modified xsi:type="dcterms:W3CDTF">2021-02-15T04:20:58Z</dcterms:modified>
</cp:coreProperties>
</file>