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3" r:id="rId3"/>
    <p:sldId id="276" r:id="rId4"/>
    <p:sldId id="258" r:id="rId5"/>
    <p:sldId id="270" r:id="rId6"/>
    <p:sldId id="260" r:id="rId7"/>
    <p:sldId id="262" r:id="rId8"/>
    <p:sldId id="263" r:id="rId9"/>
    <p:sldId id="272" r:id="rId10"/>
    <p:sldId id="261" r:id="rId11"/>
    <p:sldId id="271" r:id="rId12"/>
    <p:sldId id="259" r:id="rId13"/>
    <p:sldId id="264" r:id="rId14"/>
    <p:sldId id="275" r:id="rId15"/>
    <p:sldId id="268" r:id="rId16"/>
    <p:sldId id="267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AD"/>
    <a:srgbClr val="B4E5A2"/>
    <a:srgbClr val="CE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1AD9D-2FE2-4A83-BE21-935F1BD7E3F3}" v="168" dt="2024-07-12T09:04:4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2" autoAdjust="0"/>
    <p:restoredTop sz="68497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Coutinho de Sousa" userId="d098a4e3-2926-4012-aa91-f39aa0354158" providerId="ADAL" clId="{2BA79093-24B9-4DF2-8CDB-989BB96C5088}"/>
    <pc:docChg chg="undo custSel addSld delSld modSld">
      <pc:chgData name="Philip Coutinho de Sousa" userId="d098a4e3-2926-4012-aa91-f39aa0354158" providerId="ADAL" clId="{2BA79093-24B9-4DF2-8CDB-989BB96C5088}" dt="2024-04-30T13:58:08.222" v="1081" actId="2696"/>
      <pc:docMkLst>
        <pc:docMk/>
      </pc:docMkLst>
      <pc:sldChg chg="addSp modSp del mod">
        <pc:chgData name="Philip Coutinho de Sousa" userId="d098a4e3-2926-4012-aa91-f39aa0354158" providerId="ADAL" clId="{2BA79093-24B9-4DF2-8CDB-989BB96C5088}" dt="2024-04-30T13:58:08.222" v="1081" actId="2696"/>
        <pc:sldMkLst>
          <pc:docMk/>
          <pc:sldMk cId="1199231226" sldId="265"/>
        </pc:sldMkLst>
        <pc:picChg chg="add mod">
          <ac:chgData name="Philip Coutinho de Sousa" userId="d098a4e3-2926-4012-aa91-f39aa0354158" providerId="ADAL" clId="{2BA79093-24B9-4DF2-8CDB-989BB96C5088}" dt="2024-04-30T08:55:41.981" v="36" actId="27614"/>
          <ac:picMkLst>
            <pc:docMk/>
            <pc:sldMk cId="1199231226" sldId="265"/>
            <ac:picMk id="3" creationId="{4B9BC72F-3257-3567-FA4E-BE840BFB8C70}"/>
          </ac:picMkLst>
        </pc:picChg>
      </pc:sldChg>
      <pc:sldChg chg="modSp mod">
        <pc:chgData name="Philip Coutinho de Sousa" userId="d098a4e3-2926-4012-aa91-f39aa0354158" providerId="ADAL" clId="{2BA79093-24B9-4DF2-8CDB-989BB96C5088}" dt="2024-04-30T08:53:25.453" v="34" actId="14100"/>
        <pc:sldMkLst>
          <pc:docMk/>
          <pc:sldMk cId="3727023171" sldId="266"/>
        </pc:sldMkLst>
        <pc:graphicFrameChg chg="modGraphic">
          <ac:chgData name="Philip Coutinho de Sousa" userId="d098a4e3-2926-4012-aa91-f39aa0354158" providerId="ADAL" clId="{2BA79093-24B9-4DF2-8CDB-989BB96C5088}" dt="2024-04-30T08:53:25.453" v="34" actId="14100"/>
          <ac:graphicFrameMkLst>
            <pc:docMk/>
            <pc:sldMk cId="3727023171" sldId="266"/>
            <ac:graphicFrameMk id="5" creationId="{65F33E3E-B1EA-4CAD-CF09-5D45CF2C75FC}"/>
          </ac:graphicFrameMkLst>
        </pc:graphicFrameChg>
      </pc:sldChg>
      <pc:sldChg chg="addSp delSp modSp add mod">
        <pc:chgData name="Philip Coutinho de Sousa" userId="d098a4e3-2926-4012-aa91-f39aa0354158" providerId="ADAL" clId="{2BA79093-24B9-4DF2-8CDB-989BB96C5088}" dt="2024-04-30T09:19:25.383" v="1079" actId="14100"/>
        <pc:sldMkLst>
          <pc:docMk/>
          <pc:sldMk cId="645225983" sldId="267"/>
        </pc:sldMkLst>
        <pc:spChg chg="add del mod">
          <ac:chgData name="Philip Coutinho de Sousa" userId="d098a4e3-2926-4012-aa91-f39aa0354158" providerId="ADAL" clId="{2BA79093-24B9-4DF2-8CDB-989BB96C5088}" dt="2024-04-30T09:00:37.539" v="238" actId="478"/>
          <ac:spMkLst>
            <pc:docMk/>
            <pc:sldMk cId="645225983" sldId="267"/>
            <ac:spMk id="2" creationId="{0CE50ACC-53F1-0B96-C911-68CAC9AD5982}"/>
          </ac:spMkLst>
        </pc:spChg>
        <pc:spChg chg="add del mod">
          <ac:chgData name="Philip Coutinho de Sousa" userId="d098a4e3-2926-4012-aa91-f39aa0354158" providerId="ADAL" clId="{2BA79093-24B9-4DF2-8CDB-989BB96C5088}" dt="2024-04-30T09:00:38.677" v="239" actId="478"/>
          <ac:spMkLst>
            <pc:docMk/>
            <pc:sldMk cId="645225983" sldId="267"/>
            <ac:spMk id="6" creationId="{E24F6432-BBAC-24A4-2C62-36658A4E052F}"/>
          </ac:spMkLst>
        </pc:spChg>
        <pc:spChg chg="add mod">
          <ac:chgData name="Philip Coutinho de Sousa" userId="d098a4e3-2926-4012-aa91-f39aa0354158" providerId="ADAL" clId="{2BA79093-24B9-4DF2-8CDB-989BB96C5088}" dt="2024-04-30T09:19:25.383" v="1079" actId="14100"/>
          <ac:spMkLst>
            <pc:docMk/>
            <pc:sldMk cId="645225983" sldId="267"/>
            <ac:spMk id="8" creationId="{C2AB7ADC-8F87-81D9-19F4-97B176A61A92}"/>
          </ac:spMkLst>
        </pc:spChg>
        <pc:spChg chg="add del mod">
          <ac:chgData name="Philip Coutinho de Sousa" userId="d098a4e3-2926-4012-aa91-f39aa0354158" providerId="ADAL" clId="{2BA79093-24B9-4DF2-8CDB-989BB96C5088}" dt="2024-04-30T09:03:48.676" v="349" actId="478"/>
          <ac:spMkLst>
            <pc:docMk/>
            <pc:sldMk cId="645225983" sldId="267"/>
            <ac:spMk id="9" creationId="{E75AFB2D-EC49-4B03-985E-376F12AEF5CE}"/>
          </ac:spMkLst>
        </pc:spChg>
        <pc:spChg chg="add del mod">
          <ac:chgData name="Philip Coutinho de Sousa" userId="d098a4e3-2926-4012-aa91-f39aa0354158" providerId="ADAL" clId="{2BA79093-24B9-4DF2-8CDB-989BB96C5088}" dt="2024-04-30T09:03:48.676" v="349" actId="478"/>
          <ac:spMkLst>
            <pc:docMk/>
            <pc:sldMk cId="645225983" sldId="267"/>
            <ac:spMk id="10" creationId="{2E78F432-B7CE-7343-5F5A-F765EAC5B640}"/>
          </ac:spMkLst>
        </pc:spChg>
        <pc:spChg chg="add 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11" creationId="{AA4659C3-AF18-9DE8-8D10-AFFBC2FD1960}"/>
          </ac:spMkLst>
        </pc:spChg>
        <pc:spChg chg="add 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12" creationId="{4DFF22ED-6AC8-94D1-1EE3-3D982E89A02F}"/>
          </ac:spMkLst>
        </pc:spChg>
        <pc:spChg chg="add 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13" creationId="{BCF8D00F-46D4-AB83-F3C7-D652C443FA2B}"/>
          </ac:spMkLst>
        </pc:spChg>
        <pc:spChg chg="add mod">
          <ac:chgData name="Philip Coutinho de Sousa" userId="d098a4e3-2926-4012-aa91-f39aa0354158" providerId="ADAL" clId="{2BA79093-24B9-4DF2-8CDB-989BB96C5088}" dt="2024-04-30T09:05:10.015" v="436"/>
          <ac:spMkLst>
            <pc:docMk/>
            <pc:sldMk cId="645225983" sldId="267"/>
            <ac:spMk id="14" creationId="{C7394260-7EBF-06AE-2630-93059646D8B7}"/>
          </ac:spMkLst>
        </pc:spChg>
        <pc:spChg chg="add 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15" creationId="{1DCBDFF8-5639-8BFC-E4BC-7A6290ED462C}"/>
          </ac:spMkLst>
        </pc:spChg>
        <pc:spChg chg="add 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16" creationId="{99D5A8A1-2611-A338-A5B6-E12C7200C262}"/>
          </ac:spMkLst>
        </pc:spChg>
        <pc:spChg chg="add 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17" creationId="{23BB3173-3B9C-E20F-78D1-9820596C7AB7}"/>
          </ac:spMkLst>
        </pc:spChg>
        <pc:spChg chg="add 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18" creationId="{BA2737AA-BD84-7655-2F8E-F15600E2F80A}"/>
          </ac:spMkLst>
        </pc:spChg>
        <pc:spChg chg="add del mod">
          <ac:chgData name="Philip Coutinho de Sousa" userId="d098a4e3-2926-4012-aa91-f39aa0354158" providerId="ADAL" clId="{2BA79093-24B9-4DF2-8CDB-989BB96C5088}" dt="2024-04-30T09:12:53.015" v="848" actId="478"/>
          <ac:spMkLst>
            <pc:docMk/>
            <pc:sldMk cId="645225983" sldId="267"/>
            <ac:spMk id="19" creationId="{53CD6B24-76E2-5B5E-A532-9B7AE0CB0258}"/>
          </ac:spMkLst>
        </pc:spChg>
        <pc:spChg chg="add 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20" creationId="{96E1C752-26AC-1BA8-6D7B-F1D613836060}"/>
          </ac:spMkLst>
        </pc:spChg>
        <pc:spChg chg="add del mod">
          <ac:chgData name="Philip Coutinho de Sousa" userId="d098a4e3-2926-4012-aa91-f39aa0354158" providerId="ADAL" clId="{2BA79093-24B9-4DF2-8CDB-989BB96C5088}" dt="2024-04-30T09:13:16.761" v="853" actId="478"/>
          <ac:spMkLst>
            <pc:docMk/>
            <pc:sldMk cId="645225983" sldId="267"/>
            <ac:spMk id="21" creationId="{34C9CB53-D13B-8A6F-4C56-2554BE1DAD38}"/>
          </ac:spMkLst>
        </pc:spChg>
        <pc:spChg chg="del">
          <ac:chgData name="Philip Coutinho de Sousa" userId="d098a4e3-2926-4012-aa91-f39aa0354158" providerId="ADAL" clId="{2BA79093-24B9-4DF2-8CDB-989BB96C5088}" dt="2024-04-30T08:56:56.104" v="89" actId="478"/>
          <ac:spMkLst>
            <pc:docMk/>
            <pc:sldMk cId="645225983" sldId="267"/>
            <ac:spMk id="22" creationId="{0255C931-250E-8659-FBBB-D0EB4E86BF90}"/>
          </ac:spMkLst>
        </pc:spChg>
        <pc:spChg chg="del">
          <ac:chgData name="Philip Coutinho de Sousa" userId="d098a4e3-2926-4012-aa91-f39aa0354158" providerId="ADAL" clId="{2BA79093-24B9-4DF2-8CDB-989BB96C5088}" dt="2024-04-30T08:56:54.596" v="88" actId="478"/>
          <ac:spMkLst>
            <pc:docMk/>
            <pc:sldMk cId="645225983" sldId="267"/>
            <ac:spMk id="26" creationId="{E2ED3B4D-CD1B-3452-01A8-4B9FB68CE61D}"/>
          </ac:spMkLst>
        </pc:spChg>
        <pc:spChg chg="add del mod">
          <ac:chgData name="Philip Coutinho de Sousa" userId="d098a4e3-2926-4012-aa91-f39aa0354158" providerId="ADAL" clId="{2BA79093-24B9-4DF2-8CDB-989BB96C5088}" dt="2024-04-30T08:56:53.624" v="87" actId="478"/>
          <ac:spMkLst>
            <pc:docMk/>
            <pc:sldMk cId="645225983" sldId="267"/>
            <ac:spMk id="34" creationId="{B0B91B87-9064-8456-6025-7911E787E76E}"/>
          </ac:spMkLst>
        </pc:spChg>
        <pc:spChg chg="add 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36" creationId="{74D55FAE-3A6F-C0F1-6231-E21C63D12D85}"/>
          </ac:spMkLst>
        </pc:spChg>
        <pc:spChg chg="add del mod">
          <ac:chgData name="Philip Coutinho de Sousa" userId="d098a4e3-2926-4012-aa91-f39aa0354158" providerId="ADAL" clId="{2BA79093-24B9-4DF2-8CDB-989BB96C5088}" dt="2024-04-30T09:15:29.935" v="940" actId="478"/>
          <ac:spMkLst>
            <pc:docMk/>
            <pc:sldMk cId="645225983" sldId="267"/>
            <ac:spMk id="37" creationId="{94711FC2-E5B4-9699-EB70-A2FCAD19E5D4}"/>
          </ac:spMkLst>
        </pc:spChg>
        <pc:spChg chg="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42" creationId="{1332EE1F-6142-3043-F44C-D3D11CDA1350}"/>
          </ac:spMkLst>
        </pc:spChg>
        <pc:spChg chg="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43" creationId="{75E25F53-0A3F-AB51-4920-AC761BD48D90}"/>
          </ac:spMkLst>
        </pc:spChg>
        <pc:spChg chg="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44" creationId="{3A27D387-5F67-FD8D-5725-7BF9A3F9F3A8}"/>
          </ac:spMkLst>
        </pc:spChg>
        <pc:spChg chg="mod">
          <ac:chgData name="Philip Coutinho de Sousa" userId="d098a4e3-2926-4012-aa91-f39aa0354158" providerId="ADAL" clId="{2BA79093-24B9-4DF2-8CDB-989BB96C5088}" dt="2024-04-30T09:18:09.975" v="1009" actId="1076"/>
          <ac:spMkLst>
            <pc:docMk/>
            <pc:sldMk cId="645225983" sldId="267"/>
            <ac:spMk id="45" creationId="{D1F47A7D-1D2F-78B6-1187-18F347D9B81F}"/>
          </ac:spMkLst>
        </pc:spChg>
        <pc:spChg chg="del mod">
          <ac:chgData name="Philip Coutinho de Sousa" userId="d098a4e3-2926-4012-aa91-f39aa0354158" providerId="ADAL" clId="{2BA79093-24B9-4DF2-8CDB-989BB96C5088}" dt="2024-04-30T09:00:49.129" v="242" actId="478"/>
          <ac:spMkLst>
            <pc:docMk/>
            <pc:sldMk cId="645225983" sldId="267"/>
            <ac:spMk id="46" creationId="{A10CC827-F5D3-D483-9F45-FD67E21E5B4C}"/>
          </ac:spMkLst>
        </pc:spChg>
        <pc:spChg chg="del mod">
          <ac:chgData name="Philip Coutinho de Sousa" userId="d098a4e3-2926-4012-aa91-f39aa0354158" providerId="ADAL" clId="{2BA79093-24B9-4DF2-8CDB-989BB96C5088}" dt="2024-04-30T09:02:22.924" v="261" actId="478"/>
          <ac:spMkLst>
            <pc:docMk/>
            <pc:sldMk cId="645225983" sldId="267"/>
            <ac:spMk id="47" creationId="{999BE18F-D76E-D652-968E-83FB08B9A005}"/>
          </ac:spMkLst>
        </pc:spChg>
        <pc:spChg chg="del mod">
          <ac:chgData name="Philip Coutinho de Sousa" userId="d098a4e3-2926-4012-aa91-f39aa0354158" providerId="ADAL" clId="{2BA79093-24B9-4DF2-8CDB-989BB96C5088}" dt="2024-04-30T09:02:22.924" v="261" actId="478"/>
          <ac:spMkLst>
            <pc:docMk/>
            <pc:sldMk cId="645225983" sldId="267"/>
            <ac:spMk id="48" creationId="{4DA7DE5E-B0EE-E04C-B6F5-FF819F05F72A}"/>
          </ac:spMkLst>
        </pc:spChg>
        <pc:spChg chg="del mod">
          <ac:chgData name="Philip Coutinho de Sousa" userId="d098a4e3-2926-4012-aa91-f39aa0354158" providerId="ADAL" clId="{2BA79093-24B9-4DF2-8CDB-989BB96C5088}" dt="2024-04-30T09:10:22.701" v="834" actId="478"/>
          <ac:spMkLst>
            <pc:docMk/>
            <pc:sldMk cId="645225983" sldId="267"/>
            <ac:spMk id="49" creationId="{9A7EEAEE-DEA2-9E07-6C56-3D7F73483F32}"/>
          </ac:spMkLst>
        </pc:spChg>
        <pc:spChg chg="del mod">
          <ac:chgData name="Philip Coutinho de Sousa" userId="d098a4e3-2926-4012-aa91-f39aa0354158" providerId="ADAL" clId="{2BA79093-24B9-4DF2-8CDB-989BB96C5088}" dt="2024-04-30T09:02:22.924" v="261" actId="478"/>
          <ac:spMkLst>
            <pc:docMk/>
            <pc:sldMk cId="645225983" sldId="267"/>
            <ac:spMk id="50" creationId="{63D2BE00-FD2D-CCAA-4BEA-6A74EC8113B9}"/>
          </ac:spMkLst>
        </pc:spChg>
        <pc:spChg chg="del mod">
          <ac:chgData name="Philip Coutinho de Sousa" userId="d098a4e3-2926-4012-aa91-f39aa0354158" providerId="ADAL" clId="{2BA79093-24B9-4DF2-8CDB-989BB96C5088}" dt="2024-04-30T09:02:22.924" v="261" actId="478"/>
          <ac:spMkLst>
            <pc:docMk/>
            <pc:sldMk cId="645225983" sldId="267"/>
            <ac:spMk id="51" creationId="{420DD8F2-E90F-654D-0AA3-047F52258403}"/>
          </ac:spMkLst>
        </pc:spChg>
        <pc:spChg chg="del mod">
          <ac:chgData name="Philip Coutinho de Sousa" userId="d098a4e3-2926-4012-aa91-f39aa0354158" providerId="ADAL" clId="{2BA79093-24B9-4DF2-8CDB-989BB96C5088}" dt="2024-04-30T09:10:22.701" v="834" actId="478"/>
          <ac:spMkLst>
            <pc:docMk/>
            <pc:sldMk cId="645225983" sldId="267"/>
            <ac:spMk id="52" creationId="{DD0F64FB-B094-FC0F-B45F-56401054AF86}"/>
          </ac:spMkLst>
        </pc:spChg>
        <pc:spChg chg="del mod">
          <ac:chgData name="Philip Coutinho de Sousa" userId="d098a4e3-2926-4012-aa91-f39aa0354158" providerId="ADAL" clId="{2BA79093-24B9-4DF2-8CDB-989BB96C5088}" dt="2024-04-30T09:02:22.924" v="261" actId="478"/>
          <ac:spMkLst>
            <pc:docMk/>
            <pc:sldMk cId="645225983" sldId="267"/>
            <ac:spMk id="53" creationId="{87ACC469-5CEC-95A6-D926-DA61D2095038}"/>
          </ac:spMkLst>
        </pc:spChg>
        <pc:spChg chg="del mod">
          <ac:chgData name="Philip Coutinho de Sousa" userId="d098a4e3-2926-4012-aa91-f39aa0354158" providerId="ADAL" clId="{2BA79093-24B9-4DF2-8CDB-989BB96C5088}" dt="2024-04-30T09:02:22.924" v="261" actId="478"/>
          <ac:spMkLst>
            <pc:docMk/>
            <pc:sldMk cId="645225983" sldId="267"/>
            <ac:spMk id="54" creationId="{1B64E1FC-BA18-1E0D-7923-A406C286717B}"/>
          </ac:spMkLst>
        </pc:spChg>
        <pc:spChg chg="del mod">
          <ac:chgData name="Philip Coutinho de Sousa" userId="d098a4e3-2926-4012-aa91-f39aa0354158" providerId="ADAL" clId="{2BA79093-24B9-4DF2-8CDB-989BB96C5088}" dt="2024-04-30T09:10:22.701" v="834" actId="478"/>
          <ac:spMkLst>
            <pc:docMk/>
            <pc:sldMk cId="645225983" sldId="267"/>
            <ac:spMk id="55" creationId="{CCCACC8C-D9A4-E160-2CD5-8BA3CF591476}"/>
          </ac:spMkLst>
        </pc:spChg>
        <pc:spChg chg="del mod">
          <ac:chgData name="Philip Coutinho de Sousa" userId="d098a4e3-2926-4012-aa91-f39aa0354158" providerId="ADAL" clId="{2BA79093-24B9-4DF2-8CDB-989BB96C5088}" dt="2024-04-30T09:02:22.924" v="261" actId="478"/>
          <ac:spMkLst>
            <pc:docMk/>
            <pc:sldMk cId="645225983" sldId="267"/>
            <ac:spMk id="56" creationId="{B2C2E387-5E02-F741-9A96-B1533B8C89F1}"/>
          </ac:spMkLst>
        </pc:spChg>
        <pc:spChg chg="del mod">
          <ac:chgData name="Philip Coutinho de Sousa" userId="d098a4e3-2926-4012-aa91-f39aa0354158" providerId="ADAL" clId="{2BA79093-24B9-4DF2-8CDB-989BB96C5088}" dt="2024-04-30T09:02:22.924" v="261" actId="478"/>
          <ac:spMkLst>
            <pc:docMk/>
            <pc:sldMk cId="645225983" sldId="267"/>
            <ac:spMk id="57" creationId="{C1CB1C2D-7289-8280-E4F2-D43D579B8E2F}"/>
          </ac:spMkLst>
        </pc:spChg>
        <pc:spChg chg="del mod">
          <ac:chgData name="Philip Coutinho de Sousa" userId="d098a4e3-2926-4012-aa91-f39aa0354158" providerId="ADAL" clId="{2BA79093-24B9-4DF2-8CDB-989BB96C5088}" dt="2024-04-30T09:10:25.329" v="835" actId="478"/>
          <ac:spMkLst>
            <pc:docMk/>
            <pc:sldMk cId="645225983" sldId="267"/>
            <ac:spMk id="58" creationId="{3EB0F62D-4E9F-252D-F8B6-D79786DE642E}"/>
          </ac:spMkLst>
        </pc:spChg>
        <pc:spChg chg="del mod">
          <ac:chgData name="Philip Coutinho de Sousa" userId="d098a4e3-2926-4012-aa91-f39aa0354158" providerId="ADAL" clId="{2BA79093-24B9-4DF2-8CDB-989BB96C5088}" dt="2024-04-30T09:00:29.202" v="235" actId="478"/>
          <ac:spMkLst>
            <pc:docMk/>
            <pc:sldMk cId="645225983" sldId="267"/>
            <ac:spMk id="59" creationId="{0EC1AE7B-2A9C-55C5-DC5F-C03D96998419}"/>
          </ac:spMkLst>
        </pc:spChg>
        <pc:spChg chg="del mod">
          <ac:chgData name="Philip Coutinho de Sousa" userId="d098a4e3-2926-4012-aa91-f39aa0354158" providerId="ADAL" clId="{2BA79093-24B9-4DF2-8CDB-989BB96C5088}" dt="2024-04-30T09:00:29.202" v="235" actId="478"/>
          <ac:spMkLst>
            <pc:docMk/>
            <pc:sldMk cId="645225983" sldId="267"/>
            <ac:spMk id="60" creationId="{4803CE96-C0A9-EC6F-FE9B-47E322A82C1F}"/>
          </ac:spMkLst>
        </pc:spChg>
        <pc:spChg chg="del mod">
          <ac:chgData name="Philip Coutinho de Sousa" userId="d098a4e3-2926-4012-aa91-f39aa0354158" providerId="ADAL" clId="{2BA79093-24B9-4DF2-8CDB-989BB96C5088}" dt="2024-04-30T09:00:29.202" v="235" actId="478"/>
          <ac:spMkLst>
            <pc:docMk/>
            <pc:sldMk cId="645225983" sldId="267"/>
            <ac:spMk id="61" creationId="{BFB0A21B-6396-BD19-83AC-03ECB677B708}"/>
          </ac:spMkLst>
        </pc:spChg>
        <pc:spChg chg="del mod">
          <ac:chgData name="Philip Coutinho de Sousa" userId="d098a4e3-2926-4012-aa91-f39aa0354158" providerId="ADAL" clId="{2BA79093-24B9-4DF2-8CDB-989BB96C5088}" dt="2024-04-30T09:10:22.701" v="834" actId="478"/>
          <ac:spMkLst>
            <pc:docMk/>
            <pc:sldMk cId="645225983" sldId="267"/>
            <ac:spMk id="62" creationId="{3C3AAB72-C3E4-15CE-9873-D87D39C8B9C7}"/>
          </ac:spMkLst>
        </pc:spChg>
        <pc:spChg chg="del mod">
          <ac:chgData name="Philip Coutinho de Sousa" userId="d098a4e3-2926-4012-aa91-f39aa0354158" providerId="ADAL" clId="{2BA79093-24B9-4DF2-8CDB-989BB96C5088}" dt="2024-04-30T09:10:22.701" v="834" actId="478"/>
          <ac:spMkLst>
            <pc:docMk/>
            <pc:sldMk cId="645225983" sldId="267"/>
            <ac:spMk id="63" creationId="{E7FC2DC7-CCAF-CED1-3454-EE53ABE39BA5}"/>
          </ac:spMkLst>
        </pc:spChg>
        <pc:spChg chg="del mod">
          <ac:chgData name="Philip Coutinho de Sousa" userId="d098a4e3-2926-4012-aa91-f39aa0354158" providerId="ADAL" clId="{2BA79093-24B9-4DF2-8CDB-989BB96C5088}" dt="2024-04-30T09:10:22.701" v="834" actId="478"/>
          <ac:spMkLst>
            <pc:docMk/>
            <pc:sldMk cId="645225983" sldId="267"/>
            <ac:spMk id="64" creationId="{1220A3A4-28BA-13BB-A7EC-A9E4388B4B63}"/>
          </ac:spMkLst>
        </pc:spChg>
        <pc:spChg chg="del mod">
          <ac:chgData name="Philip Coutinho de Sousa" userId="d098a4e3-2926-4012-aa91-f39aa0354158" providerId="ADAL" clId="{2BA79093-24B9-4DF2-8CDB-989BB96C5088}" dt="2024-04-30T09:10:25.329" v="835" actId="478"/>
          <ac:spMkLst>
            <pc:docMk/>
            <pc:sldMk cId="645225983" sldId="267"/>
            <ac:spMk id="65" creationId="{D78E98F1-70F6-4B09-FFD9-0DA0500C4D5A}"/>
          </ac:spMkLst>
        </pc:spChg>
        <pc:spChg chg="del mod">
          <ac:chgData name="Philip Coutinho de Sousa" userId="d098a4e3-2926-4012-aa91-f39aa0354158" providerId="ADAL" clId="{2BA79093-24B9-4DF2-8CDB-989BB96C5088}" dt="2024-04-30T09:00:29.202" v="235" actId="478"/>
          <ac:spMkLst>
            <pc:docMk/>
            <pc:sldMk cId="645225983" sldId="267"/>
            <ac:spMk id="66" creationId="{A341C904-5429-C5BE-8537-04154BB3714C}"/>
          </ac:spMkLst>
        </pc:spChg>
        <pc:spChg chg="mod">
          <ac:chgData name="Philip Coutinho de Sousa" userId="d098a4e3-2926-4012-aa91-f39aa0354158" providerId="ADAL" clId="{2BA79093-24B9-4DF2-8CDB-989BB96C5088}" dt="2024-04-30T08:57:12.696" v="107" actId="6549"/>
          <ac:spMkLst>
            <pc:docMk/>
            <pc:sldMk cId="645225983" sldId="267"/>
            <ac:spMk id="87" creationId="{9E42EB4F-E10D-F7C2-9D3D-38376555EBAB}"/>
          </ac:spMkLst>
        </pc:spChg>
        <pc:cxnChg chg="del">
          <ac:chgData name="Philip Coutinho de Sousa" userId="d098a4e3-2926-4012-aa91-f39aa0354158" providerId="ADAL" clId="{2BA79093-24B9-4DF2-8CDB-989BB96C5088}" dt="2024-04-30T08:57:53.445" v="127" actId="478"/>
          <ac:cxnSpMkLst>
            <pc:docMk/>
            <pc:sldMk cId="645225983" sldId="267"/>
            <ac:cxnSpMk id="3" creationId="{D71E347F-B6F7-3B27-09B9-4E92208D26F5}"/>
          </ac:cxnSpMkLst>
        </pc:cxnChg>
        <pc:cxnChg chg="del mod">
          <ac:chgData name="Philip Coutinho de Sousa" userId="d098a4e3-2926-4012-aa91-f39aa0354158" providerId="ADAL" clId="{2BA79093-24B9-4DF2-8CDB-989BB96C5088}" dt="2024-04-30T08:57:58.786" v="128" actId="478"/>
          <ac:cxnSpMkLst>
            <pc:docMk/>
            <pc:sldMk cId="645225983" sldId="267"/>
            <ac:cxnSpMk id="4" creationId="{2C03366A-AADC-AD37-FA27-A6CB17094F65}"/>
          </ac:cxnSpMkLst>
        </pc:cxnChg>
        <pc:cxnChg chg="mod">
          <ac:chgData name="Philip Coutinho de Sousa" userId="d098a4e3-2926-4012-aa91-f39aa0354158" providerId="ADAL" clId="{2BA79093-24B9-4DF2-8CDB-989BB96C5088}" dt="2024-04-30T09:18:19.304" v="1011" actId="14100"/>
          <ac:cxnSpMkLst>
            <pc:docMk/>
            <pc:sldMk cId="645225983" sldId="267"/>
            <ac:cxnSpMk id="5" creationId="{DACD4872-D035-FE75-A490-DE99965C5317}"/>
          </ac:cxnSpMkLst>
        </pc:cxnChg>
        <pc:cxnChg chg="del mod">
          <ac:chgData name="Philip Coutinho de Sousa" userId="d098a4e3-2926-4012-aa91-f39aa0354158" providerId="ADAL" clId="{2BA79093-24B9-4DF2-8CDB-989BB96C5088}" dt="2024-04-30T09:00:45.351" v="241" actId="478"/>
          <ac:cxnSpMkLst>
            <pc:docMk/>
            <pc:sldMk cId="645225983" sldId="267"/>
            <ac:cxnSpMk id="7" creationId="{3AFE21CE-D167-F133-60B5-4E0AAE7BF8D6}"/>
          </ac:cxnSpMkLst>
        </pc:cxnChg>
        <pc:cxnChg chg="add mod">
          <ac:chgData name="Philip Coutinho de Sousa" userId="d098a4e3-2926-4012-aa91-f39aa0354158" providerId="ADAL" clId="{2BA79093-24B9-4DF2-8CDB-989BB96C5088}" dt="2024-04-30T09:11:06.020" v="837"/>
          <ac:cxnSpMkLst>
            <pc:docMk/>
            <pc:sldMk cId="645225983" sldId="267"/>
            <ac:cxnSpMk id="23" creationId="{78C1B784-D80C-09D9-7CD2-E9F82BCE0AE7}"/>
          </ac:cxnSpMkLst>
        </pc:cxnChg>
        <pc:cxnChg chg="add mod">
          <ac:chgData name="Philip Coutinho de Sousa" userId="d098a4e3-2926-4012-aa91-f39aa0354158" providerId="ADAL" clId="{2BA79093-24B9-4DF2-8CDB-989BB96C5088}" dt="2024-04-30T09:11:06.020" v="837"/>
          <ac:cxnSpMkLst>
            <pc:docMk/>
            <pc:sldMk cId="645225983" sldId="267"/>
            <ac:cxnSpMk id="24" creationId="{4546EF3F-EBDD-B77D-365A-5F2301F64D09}"/>
          </ac:cxnSpMkLst>
        </pc:cxnChg>
        <pc:cxnChg chg="add mod">
          <ac:chgData name="Philip Coutinho de Sousa" userId="d098a4e3-2926-4012-aa91-f39aa0354158" providerId="ADAL" clId="{2BA79093-24B9-4DF2-8CDB-989BB96C5088}" dt="2024-04-30T09:11:06.020" v="837"/>
          <ac:cxnSpMkLst>
            <pc:docMk/>
            <pc:sldMk cId="645225983" sldId="267"/>
            <ac:cxnSpMk id="25" creationId="{19F8C33B-6F4F-CB2B-7BEC-C99A24C3A312}"/>
          </ac:cxnSpMkLst>
        </pc:cxnChg>
        <pc:cxnChg chg="add mod">
          <ac:chgData name="Philip Coutinho de Sousa" userId="d098a4e3-2926-4012-aa91-f39aa0354158" providerId="ADAL" clId="{2BA79093-24B9-4DF2-8CDB-989BB96C5088}" dt="2024-04-30T09:11:06.020" v="837"/>
          <ac:cxnSpMkLst>
            <pc:docMk/>
            <pc:sldMk cId="645225983" sldId="267"/>
            <ac:cxnSpMk id="27" creationId="{A2105384-D6D6-FB9F-3D43-6C0CE8BF753D}"/>
          </ac:cxnSpMkLst>
        </pc:cxnChg>
        <pc:cxnChg chg="add mod">
          <ac:chgData name="Philip Coutinho de Sousa" userId="d098a4e3-2926-4012-aa91-f39aa0354158" providerId="ADAL" clId="{2BA79093-24B9-4DF2-8CDB-989BB96C5088}" dt="2024-04-30T09:11:06.020" v="837"/>
          <ac:cxnSpMkLst>
            <pc:docMk/>
            <pc:sldMk cId="645225983" sldId="267"/>
            <ac:cxnSpMk id="28" creationId="{9D6DC34C-3A33-7C45-FBD6-83080365352A}"/>
          </ac:cxnSpMkLst>
        </pc:cxnChg>
        <pc:cxnChg chg="add mod">
          <ac:chgData name="Philip Coutinho de Sousa" userId="d098a4e3-2926-4012-aa91-f39aa0354158" providerId="ADAL" clId="{2BA79093-24B9-4DF2-8CDB-989BB96C5088}" dt="2024-04-30T09:18:09.975" v="1009" actId="1076"/>
          <ac:cxnSpMkLst>
            <pc:docMk/>
            <pc:sldMk cId="645225983" sldId="267"/>
            <ac:cxnSpMk id="29" creationId="{F7BFB86A-64C6-B57F-7F4F-6B0A9E3F4784}"/>
          </ac:cxnSpMkLst>
        </pc:cxnChg>
        <pc:cxnChg chg="add mod">
          <ac:chgData name="Philip Coutinho de Sousa" userId="d098a4e3-2926-4012-aa91-f39aa0354158" providerId="ADAL" clId="{2BA79093-24B9-4DF2-8CDB-989BB96C5088}" dt="2024-04-30T09:18:52.051" v="1014" actId="14100"/>
          <ac:cxnSpMkLst>
            <pc:docMk/>
            <pc:sldMk cId="645225983" sldId="267"/>
            <ac:cxnSpMk id="30" creationId="{3C15EB0C-A38C-AF62-8824-46BC2A2D733F}"/>
          </ac:cxnSpMkLst>
        </pc:cxnChg>
        <pc:cxnChg chg="add mod">
          <ac:chgData name="Philip Coutinho de Sousa" userId="d098a4e3-2926-4012-aa91-f39aa0354158" providerId="ADAL" clId="{2BA79093-24B9-4DF2-8CDB-989BB96C5088}" dt="2024-04-30T09:11:12.279" v="839" actId="1076"/>
          <ac:cxnSpMkLst>
            <pc:docMk/>
            <pc:sldMk cId="645225983" sldId="267"/>
            <ac:cxnSpMk id="31" creationId="{2875A7F5-702C-1C54-DB95-78FB6DC651D2}"/>
          </ac:cxnSpMkLst>
        </pc:cxnChg>
        <pc:cxnChg chg="add mod">
          <ac:chgData name="Philip Coutinho de Sousa" userId="d098a4e3-2926-4012-aa91-f39aa0354158" providerId="ADAL" clId="{2BA79093-24B9-4DF2-8CDB-989BB96C5088}" dt="2024-04-30T09:18:09.975" v="1009" actId="1076"/>
          <ac:cxnSpMkLst>
            <pc:docMk/>
            <pc:sldMk cId="645225983" sldId="267"/>
            <ac:cxnSpMk id="32" creationId="{59CFFF0A-83E5-3F26-3627-7245A91596A6}"/>
          </ac:cxnSpMkLst>
        </pc:cxnChg>
        <pc:cxnChg chg="add mod">
          <ac:chgData name="Philip Coutinho de Sousa" userId="d098a4e3-2926-4012-aa91-f39aa0354158" providerId="ADAL" clId="{2BA79093-24B9-4DF2-8CDB-989BB96C5088}" dt="2024-04-30T09:17:45.629" v="1003" actId="1076"/>
          <ac:cxnSpMkLst>
            <pc:docMk/>
            <pc:sldMk cId="645225983" sldId="267"/>
            <ac:cxnSpMk id="33" creationId="{D87811F3-0CCF-DD99-0A3E-3810556638EE}"/>
          </ac:cxnSpMkLst>
        </pc:cxnChg>
        <pc:cxnChg chg="add mod">
          <ac:chgData name="Philip Coutinho de Sousa" userId="d098a4e3-2926-4012-aa91-f39aa0354158" providerId="ADAL" clId="{2BA79093-24B9-4DF2-8CDB-989BB96C5088}" dt="2024-04-30T09:13:59.567" v="862" actId="1076"/>
          <ac:cxnSpMkLst>
            <pc:docMk/>
            <pc:sldMk cId="645225983" sldId="267"/>
            <ac:cxnSpMk id="38" creationId="{CF298755-B637-B22A-CB6D-31B22BD1E846}"/>
          </ac:cxnSpMkLst>
        </pc:cxnChg>
        <pc:cxnChg chg="add mod">
          <ac:chgData name="Philip Coutinho de Sousa" userId="d098a4e3-2926-4012-aa91-f39aa0354158" providerId="ADAL" clId="{2BA79093-24B9-4DF2-8CDB-989BB96C5088}" dt="2024-04-30T09:18:09.975" v="1009" actId="1076"/>
          <ac:cxnSpMkLst>
            <pc:docMk/>
            <pc:sldMk cId="645225983" sldId="267"/>
            <ac:cxnSpMk id="67" creationId="{7DFA6C42-2B69-BBA9-910B-5753DCEE021D}"/>
          </ac:cxnSpMkLst>
        </pc:cxnChg>
        <pc:cxnChg chg="add mod">
          <ac:chgData name="Philip Coutinho de Sousa" userId="d098a4e3-2926-4012-aa91-f39aa0354158" providerId="ADAL" clId="{2BA79093-24B9-4DF2-8CDB-989BB96C5088}" dt="2024-04-30T09:18:09.975" v="1009" actId="1076"/>
          <ac:cxnSpMkLst>
            <pc:docMk/>
            <pc:sldMk cId="645225983" sldId="267"/>
            <ac:cxnSpMk id="68" creationId="{2D6E6BD2-ADC0-3494-1B74-C062D9236F50}"/>
          </ac:cxnSpMkLst>
        </pc:cxnChg>
        <pc:cxnChg chg="add mod">
          <ac:chgData name="Philip Coutinho de Sousa" userId="d098a4e3-2926-4012-aa91-f39aa0354158" providerId="ADAL" clId="{2BA79093-24B9-4DF2-8CDB-989BB96C5088}" dt="2024-04-30T09:18:09.975" v="1009" actId="1076"/>
          <ac:cxnSpMkLst>
            <pc:docMk/>
            <pc:sldMk cId="645225983" sldId="267"/>
            <ac:cxnSpMk id="71" creationId="{F513CEAE-1C9F-4D21-98B1-F523657FE321}"/>
          </ac:cxnSpMkLst>
        </pc:cxnChg>
        <pc:cxnChg chg="add mod">
          <ac:chgData name="Philip Coutinho de Sousa" userId="d098a4e3-2926-4012-aa91-f39aa0354158" providerId="ADAL" clId="{2BA79093-24B9-4DF2-8CDB-989BB96C5088}" dt="2024-04-30T09:18:09.975" v="1009" actId="1076"/>
          <ac:cxnSpMkLst>
            <pc:docMk/>
            <pc:sldMk cId="645225983" sldId="267"/>
            <ac:cxnSpMk id="76" creationId="{4EADB7F1-545E-06BE-CB37-E6C8CB6C5D91}"/>
          </ac:cxnSpMkLst>
        </pc:cxnChg>
        <pc:cxnChg chg="add mod">
          <ac:chgData name="Philip Coutinho de Sousa" userId="d098a4e3-2926-4012-aa91-f39aa0354158" providerId="ADAL" clId="{2BA79093-24B9-4DF2-8CDB-989BB96C5088}" dt="2024-04-30T09:18:09.975" v="1009" actId="1076"/>
          <ac:cxnSpMkLst>
            <pc:docMk/>
            <pc:sldMk cId="645225983" sldId="267"/>
            <ac:cxnSpMk id="79" creationId="{91E8344A-2626-F1ED-884F-F2989BE54C5C}"/>
          </ac:cxnSpMkLst>
        </pc:cxnChg>
      </pc:sldChg>
      <pc:sldChg chg="add">
        <pc:chgData name="Philip Coutinho de Sousa" userId="d098a4e3-2926-4012-aa91-f39aa0354158" providerId="ADAL" clId="{2BA79093-24B9-4DF2-8CDB-989BB96C5088}" dt="2024-04-30T13:57:59.192" v="1080"/>
        <pc:sldMkLst>
          <pc:docMk/>
          <pc:sldMk cId="2450282479" sldId="268"/>
        </pc:sldMkLst>
      </pc:sldChg>
    </pc:docChg>
  </pc:docChgLst>
  <pc:docChgLst>
    <pc:chgData name="Philip Coutinho de Sousa" userId="d098a4e3-2926-4012-aa91-f39aa0354158" providerId="ADAL" clId="{EAC12570-7AED-4361-9202-C0D019FA56B8}"/>
    <pc:docChg chg="undo custSel addSld modSld">
      <pc:chgData name="Philip Coutinho de Sousa" userId="d098a4e3-2926-4012-aa91-f39aa0354158" providerId="ADAL" clId="{EAC12570-7AED-4361-9202-C0D019FA56B8}" dt="2024-04-29T18:51:27.495" v="587" actId="14734"/>
      <pc:docMkLst>
        <pc:docMk/>
      </pc:docMkLst>
      <pc:sldChg chg="delSp mod">
        <pc:chgData name="Philip Coutinho de Sousa" userId="d098a4e3-2926-4012-aa91-f39aa0354158" providerId="ADAL" clId="{EAC12570-7AED-4361-9202-C0D019FA56B8}" dt="2024-04-29T18:38:04.670" v="0" actId="478"/>
        <pc:sldMkLst>
          <pc:docMk/>
          <pc:sldMk cId="2596502213" sldId="259"/>
        </pc:sldMkLst>
        <pc:spChg chg="del">
          <ac:chgData name="Philip Coutinho de Sousa" userId="d098a4e3-2926-4012-aa91-f39aa0354158" providerId="ADAL" clId="{EAC12570-7AED-4361-9202-C0D019FA56B8}" dt="2024-04-29T18:38:04.670" v="0" actId="478"/>
          <ac:spMkLst>
            <pc:docMk/>
            <pc:sldMk cId="2596502213" sldId="259"/>
            <ac:spMk id="34" creationId="{B223E467-B3AA-5206-5DCA-D13DB5289E8E}"/>
          </ac:spMkLst>
        </pc:spChg>
      </pc:sldChg>
      <pc:sldChg chg="addSp delSp modSp add mod">
        <pc:chgData name="Philip Coutinho de Sousa" userId="d098a4e3-2926-4012-aa91-f39aa0354158" providerId="ADAL" clId="{EAC12570-7AED-4361-9202-C0D019FA56B8}" dt="2024-04-29T18:51:27.495" v="587" actId="14734"/>
        <pc:sldMkLst>
          <pc:docMk/>
          <pc:sldMk cId="3727023171" sldId="266"/>
        </pc:sldMkLst>
        <pc:graphicFrameChg chg="add del mod modGraphic">
          <ac:chgData name="Philip Coutinho de Sousa" userId="d098a4e3-2926-4012-aa91-f39aa0354158" providerId="ADAL" clId="{EAC12570-7AED-4361-9202-C0D019FA56B8}" dt="2024-04-29T18:51:27.495" v="587" actId="14734"/>
          <ac:graphicFrameMkLst>
            <pc:docMk/>
            <pc:sldMk cId="3727023171" sldId="266"/>
            <ac:graphicFrameMk id="5" creationId="{65F33E3E-B1EA-4CAD-CF09-5D45CF2C75FC}"/>
          </ac:graphicFrameMkLst>
        </pc:graphicFrameChg>
      </pc:sldChg>
    </pc:docChg>
  </pc:docChgLst>
  <pc:docChgLst>
    <pc:chgData name="Philip Coutinho de Sousa" userId="d098a4e3-2926-4012-aa91-f39aa0354158" providerId="ADAL" clId="{1641AD9D-2FE2-4A83-BE21-935F1BD7E3F3}"/>
    <pc:docChg chg="undo custSel addSld delSld modSld">
      <pc:chgData name="Philip Coutinho de Sousa" userId="d098a4e3-2926-4012-aa91-f39aa0354158" providerId="ADAL" clId="{1641AD9D-2FE2-4A83-BE21-935F1BD7E3F3}" dt="2024-07-12T09:11:07.791" v="5279" actId="6549"/>
      <pc:docMkLst>
        <pc:docMk/>
      </pc:docMkLst>
      <pc:sldChg chg="addSp modSp">
        <pc:chgData name="Philip Coutinho de Sousa" userId="d098a4e3-2926-4012-aa91-f39aa0354158" providerId="ADAL" clId="{1641AD9D-2FE2-4A83-BE21-935F1BD7E3F3}" dt="2024-06-20T19:40:41.540" v="2828"/>
        <pc:sldMkLst>
          <pc:docMk/>
          <pc:sldMk cId="3176159166" sldId="257"/>
        </pc:sldMkLst>
        <pc:spChg chg="add mod">
          <ac:chgData name="Philip Coutinho de Sousa" userId="d098a4e3-2926-4012-aa91-f39aa0354158" providerId="ADAL" clId="{1641AD9D-2FE2-4A83-BE21-935F1BD7E3F3}" dt="2024-06-20T19:40:39.905" v="2827"/>
          <ac:spMkLst>
            <pc:docMk/>
            <pc:sldMk cId="3176159166" sldId="257"/>
            <ac:spMk id="2" creationId="{A44B6ED8-2F88-4CEA-1595-0F214AEB0C44}"/>
          </ac:spMkLst>
        </pc:spChg>
        <pc:spChg chg="add mod">
          <ac:chgData name="Philip Coutinho de Sousa" userId="d098a4e3-2926-4012-aa91-f39aa0354158" providerId="ADAL" clId="{1641AD9D-2FE2-4A83-BE21-935F1BD7E3F3}" dt="2024-06-20T19:40:41.540" v="2828"/>
          <ac:spMkLst>
            <pc:docMk/>
            <pc:sldMk cId="3176159166" sldId="257"/>
            <ac:spMk id="3" creationId="{52500361-041B-753D-6647-2BD09DD4BBD3}"/>
          </ac:spMkLst>
        </pc:spChg>
      </pc:sldChg>
      <pc:sldChg chg="addSp delSp modSp mod">
        <pc:chgData name="Philip Coutinho de Sousa" userId="d098a4e3-2926-4012-aa91-f39aa0354158" providerId="ADAL" clId="{1641AD9D-2FE2-4A83-BE21-935F1BD7E3F3}" dt="2024-06-14T16:52:38.877" v="2067" actId="12"/>
        <pc:sldMkLst>
          <pc:docMk/>
          <pc:sldMk cId="1117020347" sldId="258"/>
        </pc:sldMkLst>
        <pc:spChg chg="mod">
          <ac:chgData name="Philip Coutinho de Sousa" userId="d098a4e3-2926-4012-aa91-f39aa0354158" providerId="ADAL" clId="{1641AD9D-2FE2-4A83-BE21-935F1BD7E3F3}" dt="2024-06-14T16:52:35.265" v="2065" actId="12"/>
          <ac:spMkLst>
            <pc:docMk/>
            <pc:sldMk cId="1117020347" sldId="258"/>
            <ac:spMk id="2" creationId="{F1D1342A-D3B8-8424-5B04-578BA2689D0A}"/>
          </ac:spMkLst>
        </pc:spChg>
        <pc:spChg chg="mod">
          <ac:chgData name="Philip Coutinho de Sousa" userId="d098a4e3-2926-4012-aa91-f39aa0354158" providerId="ADAL" clId="{1641AD9D-2FE2-4A83-BE21-935F1BD7E3F3}" dt="2024-06-14T16:52:26.120" v="2060" actId="12"/>
          <ac:spMkLst>
            <pc:docMk/>
            <pc:sldMk cId="1117020347" sldId="258"/>
            <ac:spMk id="3" creationId="{29F20766-8D1F-728E-6DA8-A233F68AE762}"/>
          </ac:spMkLst>
        </pc:spChg>
        <pc:spChg chg="mod">
          <ac:chgData name="Philip Coutinho de Sousa" userId="d098a4e3-2926-4012-aa91-f39aa0354158" providerId="ADAL" clId="{1641AD9D-2FE2-4A83-BE21-935F1BD7E3F3}" dt="2024-06-14T16:51:57.625" v="2052" actId="1076"/>
          <ac:spMkLst>
            <pc:docMk/>
            <pc:sldMk cId="1117020347" sldId="258"/>
            <ac:spMk id="5" creationId="{0FC3FCD8-895A-B9D8-DFE5-90087A17290D}"/>
          </ac:spMkLst>
        </pc:spChg>
        <pc:spChg chg="mod">
          <ac:chgData name="Philip Coutinho de Sousa" userId="d098a4e3-2926-4012-aa91-f39aa0354158" providerId="ADAL" clId="{1641AD9D-2FE2-4A83-BE21-935F1BD7E3F3}" dt="2024-06-14T16:52:16.506" v="2059" actId="1076"/>
          <ac:spMkLst>
            <pc:docMk/>
            <pc:sldMk cId="1117020347" sldId="258"/>
            <ac:spMk id="6" creationId="{21BF2250-4781-CFE6-D7A1-496BCD2925E5}"/>
          </ac:spMkLst>
        </pc:spChg>
        <pc:spChg chg="mod">
          <ac:chgData name="Philip Coutinho de Sousa" userId="d098a4e3-2926-4012-aa91-f39aa0354158" providerId="ADAL" clId="{1641AD9D-2FE2-4A83-BE21-935F1BD7E3F3}" dt="2024-06-14T16:52:38.877" v="2067" actId="12"/>
          <ac:spMkLst>
            <pc:docMk/>
            <pc:sldMk cId="1117020347" sldId="258"/>
            <ac:spMk id="9" creationId="{72C6DEF0-F921-2207-4A64-A5394E7B036F}"/>
          </ac:spMkLst>
        </pc:spChg>
        <pc:spChg chg="mod">
          <ac:chgData name="Philip Coutinho de Sousa" userId="d098a4e3-2926-4012-aa91-f39aa0354158" providerId="ADAL" clId="{1641AD9D-2FE2-4A83-BE21-935F1BD7E3F3}" dt="2024-06-14T16:52:08.961" v="2057" actId="1076"/>
          <ac:spMkLst>
            <pc:docMk/>
            <pc:sldMk cId="1117020347" sldId="258"/>
            <ac:spMk id="10" creationId="{02F4F79A-23EA-E8FE-6F84-05DBB592DF5C}"/>
          </ac:spMkLst>
        </pc:spChg>
        <pc:spChg chg="mod">
          <ac:chgData name="Philip Coutinho de Sousa" userId="d098a4e3-2926-4012-aa91-f39aa0354158" providerId="ADAL" clId="{1641AD9D-2FE2-4A83-BE21-935F1BD7E3F3}" dt="2024-06-14T16:49:45.397" v="1858" actId="1076"/>
          <ac:spMkLst>
            <pc:docMk/>
            <pc:sldMk cId="1117020347" sldId="258"/>
            <ac:spMk id="14" creationId="{4F687B78-4BBD-5153-CC8E-7429C13C50CE}"/>
          </ac:spMkLst>
        </pc:spChg>
        <pc:spChg chg="mod">
          <ac:chgData name="Philip Coutinho de Sousa" userId="d098a4e3-2926-4012-aa91-f39aa0354158" providerId="ADAL" clId="{1641AD9D-2FE2-4A83-BE21-935F1BD7E3F3}" dt="2024-06-14T16:49:24.004" v="1850" actId="1076"/>
          <ac:spMkLst>
            <pc:docMk/>
            <pc:sldMk cId="1117020347" sldId="258"/>
            <ac:spMk id="15" creationId="{5C21E95B-1F7F-3CE1-31FC-D549DEC24DA8}"/>
          </ac:spMkLst>
        </pc:spChg>
        <pc:picChg chg="mod">
          <ac:chgData name="Philip Coutinho de Sousa" userId="d098a4e3-2926-4012-aa91-f39aa0354158" providerId="ADAL" clId="{1641AD9D-2FE2-4A83-BE21-935F1BD7E3F3}" dt="2024-06-14T16:49:52.986" v="1860" actId="1076"/>
          <ac:picMkLst>
            <pc:docMk/>
            <pc:sldMk cId="1117020347" sldId="258"/>
            <ac:picMk id="17" creationId="{F51BD43C-FBA0-1AEA-C815-14D0F0CB3A45}"/>
          </ac:picMkLst>
        </pc:picChg>
        <pc:picChg chg="mod">
          <ac:chgData name="Philip Coutinho de Sousa" userId="d098a4e3-2926-4012-aa91-f39aa0354158" providerId="ADAL" clId="{1641AD9D-2FE2-4A83-BE21-935F1BD7E3F3}" dt="2024-06-14T16:49:50.592" v="1859" actId="1076"/>
          <ac:picMkLst>
            <pc:docMk/>
            <pc:sldMk cId="1117020347" sldId="258"/>
            <ac:picMk id="21" creationId="{20E042F1-3C55-4B41-B270-15BAACCF4B8C}"/>
          </ac:picMkLst>
        </pc:picChg>
        <pc:cxnChg chg="mod">
          <ac:chgData name="Philip Coutinho de Sousa" userId="d098a4e3-2926-4012-aa91-f39aa0354158" providerId="ADAL" clId="{1641AD9D-2FE2-4A83-BE21-935F1BD7E3F3}" dt="2024-06-14T16:51:55.019" v="2051" actId="14100"/>
          <ac:cxnSpMkLst>
            <pc:docMk/>
            <pc:sldMk cId="1117020347" sldId="258"/>
            <ac:cxnSpMk id="25" creationId="{0F5F4A97-D7DD-DD18-C398-7419B356FDB8}"/>
          </ac:cxnSpMkLst>
        </pc:cxnChg>
        <pc:cxnChg chg="add mod">
          <ac:chgData name="Philip Coutinho de Sousa" userId="d098a4e3-2926-4012-aa91-f39aa0354158" providerId="ADAL" clId="{1641AD9D-2FE2-4A83-BE21-935F1BD7E3F3}" dt="2024-06-14T16:52:14.464" v="2058" actId="14100"/>
          <ac:cxnSpMkLst>
            <pc:docMk/>
            <pc:sldMk cId="1117020347" sldId="258"/>
            <ac:cxnSpMk id="27" creationId="{28F81C51-8587-7ECF-E242-B993F99B603E}"/>
          </ac:cxnSpMkLst>
        </pc:cxnChg>
        <pc:cxnChg chg="mod">
          <ac:chgData name="Philip Coutinho de Sousa" userId="d098a4e3-2926-4012-aa91-f39aa0354158" providerId="ADAL" clId="{1641AD9D-2FE2-4A83-BE21-935F1BD7E3F3}" dt="2024-06-14T16:52:07.207" v="2056" actId="1076"/>
          <ac:cxnSpMkLst>
            <pc:docMk/>
            <pc:sldMk cId="1117020347" sldId="258"/>
            <ac:cxnSpMk id="29" creationId="{910AE0C2-7964-7D81-F507-A0D11A6668C9}"/>
          </ac:cxnSpMkLst>
        </pc:cxnChg>
        <pc:cxnChg chg="del mod">
          <ac:chgData name="Philip Coutinho de Sousa" userId="d098a4e3-2926-4012-aa91-f39aa0354158" providerId="ADAL" clId="{1641AD9D-2FE2-4A83-BE21-935F1BD7E3F3}" dt="2024-06-14T16:50:09.160" v="1866" actId="478"/>
          <ac:cxnSpMkLst>
            <pc:docMk/>
            <pc:sldMk cId="1117020347" sldId="258"/>
            <ac:cxnSpMk id="36" creationId="{579C129E-9E9C-9B7A-2DAC-09D0AC3F55F6}"/>
          </ac:cxnSpMkLst>
        </pc:cxnChg>
      </pc:sldChg>
      <pc:sldChg chg="addSp delSp modSp mod">
        <pc:chgData name="Philip Coutinho de Sousa" userId="d098a4e3-2926-4012-aa91-f39aa0354158" providerId="ADAL" clId="{1641AD9D-2FE2-4A83-BE21-935F1BD7E3F3}" dt="2024-06-20T19:24:14.810" v="2359" actId="1076"/>
        <pc:sldMkLst>
          <pc:docMk/>
          <pc:sldMk cId="735502819" sldId="263"/>
        </pc:sldMkLst>
        <pc:spChg chg="mod">
          <ac:chgData name="Philip Coutinho de Sousa" userId="d098a4e3-2926-4012-aa91-f39aa0354158" providerId="ADAL" clId="{1641AD9D-2FE2-4A83-BE21-935F1BD7E3F3}" dt="2024-06-20T19:24:14.810" v="2359" actId="1076"/>
          <ac:spMkLst>
            <pc:docMk/>
            <pc:sldMk cId="735502819" sldId="263"/>
            <ac:spMk id="49" creationId="{9A7EEAEE-DEA2-9E07-6C56-3D7F73483F32}"/>
          </ac:spMkLst>
        </pc:spChg>
        <pc:inkChg chg="add del">
          <ac:chgData name="Philip Coutinho de Sousa" userId="d098a4e3-2926-4012-aa91-f39aa0354158" providerId="ADAL" clId="{1641AD9D-2FE2-4A83-BE21-935F1BD7E3F3}" dt="2024-06-11T20:58:23.236" v="1285" actId="9405"/>
          <ac:inkMkLst>
            <pc:docMk/>
            <pc:sldMk cId="735502819" sldId="263"/>
            <ac:inkMk id="2" creationId="{D0A02CCB-2882-87C0-38C4-CB7A32EF1A77}"/>
          </ac:inkMkLst>
        </pc:inkChg>
        <pc:inkChg chg="add del">
          <ac:chgData name="Philip Coutinho de Sousa" userId="d098a4e3-2926-4012-aa91-f39aa0354158" providerId="ADAL" clId="{1641AD9D-2FE2-4A83-BE21-935F1BD7E3F3}" dt="2024-06-11T20:58:24.115" v="1287" actId="9405"/>
          <ac:inkMkLst>
            <pc:docMk/>
            <pc:sldMk cId="735502819" sldId="263"/>
            <ac:inkMk id="6" creationId="{AD9F5B49-A69A-BF14-772C-AF7441638741}"/>
          </ac:inkMkLst>
        </pc:inkChg>
      </pc:sldChg>
      <pc:sldChg chg="del">
        <pc:chgData name="Philip Coutinho de Sousa" userId="d098a4e3-2926-4012-aa91-f39aa0354158" providerId="ADAL" clId="{1641AD9D-2FE2-4A83-BE21-935F1BD7E3F3}" dt="2024-06-09T08:19:31.132" v="1" actId="47"/>
        <pc:sldMkLst>
          <pc:docMk/>
          <pc:sldMk cId="3727023171" sldId="266"/>
        </pc:sldMkLst>
      </pc:sldChg>
      <pc:sldChg chg="add del">
        <pc:chgData name="Philip Coutinho de Sousa" userId="d098a4e3-2926-4012-aa91-f39aa0354158" providerId="ADAL" clId="{1641AD9D-2FE2-4A83-BE21-935F1BD7E3F3}" dt="2024-06-09T08:19:48.654" v="3"/>
        <pc:sldMkLst>
          <pc:docMk/>
          <pc:sldMk cId="1518755645" sldId="268"/>
        </pc:sldMkLst>
      </pc:sldChg>
      <pc:sldChg chg="del">
        <pc:chgData name="Philip Coutinho de Sousa" userId="d098a4e3-2926-4012-aa91-f39aa0354158" providerId="ADAL" clId="{1641AD9D-2FE2-4A83-BE21-935F1BD7E3F3}" dt="2024-06-09T08:19:28.492" v="0" actId="47"/>
        <pc:sldMkLst>
          <pc:docMk/>
          <pc:sldMk cId="2450282479" sldId="268"/>
        </pc:sldMkLst>
      </pc:sldChg>
      <pc:sldChg chg="addSp delSp modSp new mod">
        <pc:chgData name="Philip Coutinho de Sousa" userId="d098a4e3-2926-4012-aa91-f39aa0354158" providerId="ADAL" clId="{1641AD9D-2FE2-4A83-BE21-935F1BD7E3F3}" dt="2024-06-09T08:54:50.397" v="1262" actId="478"/>
        <pc:sldMkLst>
          <pc:docMk/>
          <pc:sldMk cId="3604741514" sldId="268"/>
        </pc:sldMkLst>
        <pc:spChg chg="add del mod">
          <ac:chgData name="Philip Coutinho de Sousa" userId="d098a4e3-2926-4012-aa91-f39aa0354158" providerId="ADAL" clId="{1641AD9D-2FE2-4A83-BE21-935F1BD7E3F3}" dt="2024-06-09T08:54:50.397" v="1262" actId="478"/>
          <ac:spMkLst>
            <pc:docMk/>
            <pc:sldMk cId="3604741514" sldId="268"/>
            <ac:spMk id="2" creationId="{17002ACE-27C8-0835-63CD-26BB6D41A05C}"/>
          </ac:spMkLst>
        </pc:spChg>
        <pc:spChg chg="add del mod">
          <ac:chgData name="Philip Coutinho de Sousa" userId="d098a4e3-2926-4012-aa91-f39aa0354158" providerId="ADAL" clId="{1641AD9D-2FE2-4A83-BE21-935F1BD7E3F3}" dt="2024-06-09T08:54:50.397" v="1262" actId="478"/>
          <ac:spMkLst>
            <pc:docMk/>
            <pc:sldMk cId="3604741514" sldId="268"/>
            <ac:spMk id="3" creationId="{CF6C7BF5-EC2F-BD8B-E862-B1008AB0E81A}"/>
          </ac:spMkLst>
        </pc:spChg>
        <pc:spChg chg="add del mod">
          <ac:chgData name="Philip Coutinho de Sousa" userId="d098a4e3-2926-4012-aa91-f39aa0354158" providerId="ADAL" clId="{1641AD9D-2FE2-4A83-BE21-935F1BD7E3F3}" dt="2024-06-09T08:54:50.397" v="1262" actId="478"/>
          <ac:spMkLst>
            <pc:docMk/>
            <pc:sldMk cId="3604741514" sldId="268"/>
            <ac:spMk id="4" creationId="{6B72710C-3DAD-5BAA-BA58-BE9EB694F8F4}"/>
          </ac:spMkLst>
        </pc:spChg>
        <pc:spChg chg="add del mod">
          <ac:chgData name="Philip Coutinho de Sousa" userId="d098a4e3-2926-4012-aa91-f39aa0354158" providerId="ADAL" clId="{1641AD9D-2FE2-4A83-BE21-935F1BD7E3F3}" dt="2024-06-09T08:54:50.397" v="1262" actId="478"/>
          <ac:spMkLst>
            <pc:docMk/>
            <pc:sldMk cId="3604741514" sldId="268"/>
            <ac:spMk id="5" creationId="{ACE0822A-CE05-0C04-FF66-0E5707ECC046}"/>
          </ac:spMkLst>
        </pc:spChg>
        <pc:spChg chg="add del mod">
          <ac:chgData name="Philip Coutinho de Sousa" userId="d098a4e3-2926-4012-aa91-f39aa0354158" providerId="ADAL" clId="{1641AD9D-2FE2-4A83-BE21-935F1BD7E3F3}" dt="2024-06-09T08:54:50.397" v="1262" actId="478"/>
          <ac:spMkLst>
            <pc:docMk/>
            <pc:sldMk cId="3604741514" sldId="268"/>
            <ac:spMk id="6" creationId="{60209F30-958E-B9CF-347A-0276538AFEED}"/>
          </ac:spMkLst>
        </pc:spChg>
        <pc:spChg chg="add del mod">
          <ac:chgData name="Philip Coutinho de Sousa" userId="d098a4e3-2926-4012-aa91-f39aa0354158" providerId="ADAL" clId="{1641AD9D-2FE2-4A83-BE21-935F1BD7E3F3}" dt="2024-06-09T08:53:15.667" v="1194" actId="478"/>
          <ac:spMkLst>
            <pc:docMk/>
            <pc:sldMk cId="3604741514" sldId="268"/>
            <ac:spMk id="63" creationId="{A650D9FA-7F6C-ACBC-0FC9-E9D6D66A0A42}"/>
          </ac:spMkLst>
        </pc:spChg>
        <pc:spChg chg="add del mod">
          <ac:chgData name="Philip Coutinho de Sousa" userId="d098a4e3-2926-4012-aa91-f39aa0354158" providerId="ADAL" clId="{1641AD9D-2FE2-4A83-BE21-935F1BD7E3F3}" dt="2024-06-09T08:53:15.667" v="1194" actId="478"/>
          <ac:spMkLst>
            <pc:docMk/>
            <pc:sldMk cId="3604741514" sldId="268"/>
            <ac:spMk id="64" creationId="{AD4E888E-C91F-0C3E-38CC-4596E463EAB5}"/>
          </ac:spMkLst>
        </pc:spChg>
        <pc:spChg chg="add del mod">
          <ac:chgData name="Philip Coutinho de Sousa" userId="d098a4e3-2926-4012-aa91-f39aa0354158" providerId="ADAL" clId="{1641AD9D-2FE2-4A83-BE21-935F1BD7E3F3}" dt="2024-06-09T08:53:15.667" v="1194" actId="478"/>
          <ac:spMkLst>
            <pc:docMk/>
            <pc:sldMk cId="3604741514" sldId="268"/>
            <ac:spMk id="65" creationId="{6FE3E970-67FE-449E-23E1-C23E77D355CA}"/>
          </ac:spMkLst>
        </pc:spChg>
        <pc:spChg chg="add del mod">
          <ac:chgData name="Philip Coutinho de Sousa" userId="d098a4e3-2926-4012-aa91-f39aa0354158" providerId="ADAL" clId="{1641AD9D-2FE2-4A83-BE21-935F1BD7E3F3}" dt="2024-06-09T08:53:15.667" v="1194" actId="478"/>
          <ac:spMkLst>
            <pc:docMk/>
            <pc:sldMk cId="3604741514" sldId="268"/>
            <ac:spMk id="66" creationId="{12BE9F49-9B9C-9B82-F782-87A5CA3F9E29}"/>
          </ac:spMkLst>
        </pc:spChg>
        <pc:spChg chg="add del mod">
          <ac:chgData name="Philip Coutinho de Sousa" userId="d098a4e3-2926-4012-aa91-f39aa0354158" providerId="ADAL" clId="{1641AD9D-2FE2-4A83-BE21-935F1BD7E3F3}" dt="2024-06-09T08:53:15.667" v="1194" actId="478"/>
          <ac:spMkLst>
            <pc:docMk/>
            <pc:sldMk cId="3604741514" sldId="268"/>
            <ac:spMk id="67" creationId="{DECCE69F-B2A8-FE8F-471D-19701526E1ED}"/>
          </ac:spMkLst>
        </pc:spChg>
        <pc:spChg chg="add del mod">
          <ac:chgData name="Philip Coutinho de Sousa" userId="d098a4e3-2926-4012-aa91-f39aa0354158" providerId="ADAL" clId="{1641AD9D-2FE2-4A83-BE21-935F1BD7E3F3}" dt="2024-06-09T08:34:59.784" v="290" actId="767"/>
          <ac:spMkLst>
            <pc:docMk/>
            <pc:sldMk cId="3604741514" sldId="268"/>
            <ac:spMk id="68" creationId="{1472CA50-94DD-D9A5-F442-7DD4722C1762}"/>
          </ac:spMkLst>
        </pc:spChg>
        <pc:spChg chg="add del mod">
          <ac:chgData name="Philip Coutinho de Sousa" userId="d098a4e3-2926-4012-aa91-f39aa0354158" providerId="ADAL" clId="{1641AD9D-2FE2-4A83-BE21-935F1BD7E3F3}" dt="2024-06-09T08:41:03.041" v="867" actId="478"/>
          <ac:spMkLst>
            <pc:docMk/>
            <pc:sldMk cId="3604741514" sldId="268"/>
            <ac:spMk id="69" creationId="{D8376248-E6C9-8274-BBDD-6A9CB938DF86}"/>
          </ac:spMkLst>
        </pc:spChg>
        <pc:spChg chg="add del mod">
          <ac:chgData name="Philip Coutinho de Sousa" userId="d098a4e3-2926-4012-aa91-f39aa0354158" providerId="ADAL" clId="{1641AD9D-2FE2-4A83-BE21-935F1BD7E3F3}" dt="2024-06-09T08:41:03.041" v="867" actId="478"/>
          <ac:spMkLst>
            <pc:docMk/>
            <pc:sldMk cId="3604741514" sldId="268"/>
            <ac:spMk id="70" creationId="{532DD313-50D8-3808-5BD1-6DEA02E92F91}"/>
          </ac:spMkLst>
        </pc:spChg>
        <pc:spChg chg="add del mod">
          <ac:chgData name="Philip Coutinho de Sousa" userId="d098a4e3-2926-4012-aa91-f39aa0354158" providerId="ADAL" clId="{1641AD9D-2FE2-4A83-BE21-935F1BD7E3F3}" dt="2024-06-09T08:41:03.041" v="867" actId="478"/>
          <ac:spMkLst>
            <pc:docMk/>
            <pc:sldMk cId="3604741514" sldId="268"/>
            <ac:spMk id="71" creationId="{FFFEC18E-D8D5-C25C-6AEE-7EAF960ED6FD}"/>
          </ac:spMkLst>
        </pc:spChg>
        <pc:spChg chg="add del mod">
          <ac:chgData name="Philip Coutinho de Sousa" userId="d098a4e3-2926-4012-aa91-f39aa0354158" providerId="ADAL" clId="{1641AD9D-2FE2-4A83-BE21-935F1BD7E3F3}" dt="2024-06-09T08:41:03.041" v="867" actId="478"/>
          <ac:spMkLst>
            <pc:docMk/>
            <pc:sldMk cId="3604741514" sldId="268"/>
            <ac:spMk id="72" creationId="{9F4741AE-D15E-192B-7C4F-945B2375FE4D}"/>
          </ac:spMkLst>
        </pc:spChg>
        <pc:spChg chg="add del mod">
          <ac:chgData name="Philip Coutinho de Sousa" userId="d098a4e3-2926-4012-aa91-f39aa0354158" providerId="ADAL" clId="{1641AD9D-2FE2-4A83-BE21-935F1BD7E3F3}" dt="2024-06-09T08:41:03.041" v="867" actId="478"/>
          <ac:spMkLst>
            <pc:docMk/>
            <pc:sldMk cId="3604741514" sldId="268"/>
            <ac:spMk id="73" creationId="{B68D4164-AB1D-92AB-3072-C21F61F673D2}"/>
          </ac:spMkLst>
        </pc:spChg>
        <pc:spChg chg="add del mod">
          <ac:chgData name="Philip Coutinho de Sousa" userId="d098a4e3-2926-4012-aa91-f39aa0354158" providerId="ADAL" clId="{1641AD9D-2FE2-4A83-BE21-935F1BD7E3F3}" dt="2024-06-09T08:43:37.479" v="920" actId="478"/>
          <ac:spMkLst>
            <pc:docMk/>
            <pc:sldMk cId="3604741514" sldId="268"/>
            <ac:spMk id="74" creationId="{2AD443F8-9C22-0876-21D6-8AB4E7DCBB9F}"/>
          </ac:spMkLst>
        </pc:spChg>
        <pc:spChg chg="add del mod">
          <ac:chgData name="Philip Coutinho de Sousa" userId="d098a4e3-2926-4012-aa91-f39aa0354158" providerId="ADAL" clId="{1641AD9D-2FE2-4A83-BE21-935F1BD7E3F3}" dt="2024-06-09T08:43:38.037" v="921" actId="478"/>
          <ac:spMkLst>
            <pc:docMk/>
            <pc:sldMk cId="3604741514" sldId="268"/>
            <ac:spMk id="75" creationId="{CC65EE07-D913-33DC-6D08-FE716D1BC022}"/>
          </ac:spMkLst>
        </pc:spChg>
        <pc:spChg chg="add del mod">
          <ac:chgData name="Philip Coutinho de Sousa" userId="d098a4e3-2926-4012-aa91-f39aa0354158" providerId="ADAL" clId="{1641AD9D-2FE2-4A83-BE21-935F1BD7E3F3}" dt="2024-06-09T08:43:38.420" v="922" actId="478"/>
          <ac:spMkLst>
            <pc:docMk/>
            <pc:sldMk cId="3604741514" sldId="268"/>
            <ac:spMk id="76" creationId="{77737FC8-C3E8-F32D-1611-F3957233AA17}"/>
          </ac:spMkLst>
        </pc:spChg>
        <pc:spChg chg="add mod ord">
          <ac:chgData name="Philip Coutinho de Sousa" userId="d098a4e3-2926-4012-aa91-f39aa0354158" providerId="ADAL" clId="{1641AD9D-2FE2-4A83-BE21-935F1BD7E3F3}" dt="2024-06-09T08:52:32.178" v="1182" actId="167"/>
          <ac:spMkLst>
            <pc:docMk/>
            <pc:sldMk cId="3604741514" sldId="268"/>
            <ac:spMk id="77" creationId="{08D17F96-D622-A40E-E8F6-0AA2EBFDEE19}"/>
          </ac:spMkLst>
        </pc:spChg>
        <pc:spChg chg="add mod ord">
          <ac:chgData name="Philip Coutinho de Sousa" userId="d098a4e3-2926-4012-aa91-f39aa0354158" providerId="ADAL" clId="{1641AD9D-2FE2-4A83-BE21-935F1BD7E3F3}" dt="2024-06-09T08:52:32.178" v="1182" actId="167"/>
          <ac:spMkLst>
            <pc:docMk/>
            <pc:sldMk cId="3604741514" sldId="268"/>
            <ac:spMk id="78" creationId="{F873508A-4B96-8F91-9E8B-A845AC614351}"/>
          </ac:spMkLst>
        </pc:spChg>
        <pc:spChg chg="add del mod">
          <ac:chgData name="Philip Coutinho de Sousa" userId="d098a4e3-2926-4012-aa91-f39aa0354158" providerId="ADAL" clId="{1641AD9D-2FE2-4A83-BE21-935F1BD7E3F3}" dt="2024-06-09T08:42:09.310" v="899"/>
          <ac:spMkLst>
            <pc:docMk/>
            <pc:sldMk cId="3604741514" sldId="268"/>
            <ac:spMk id="79" creationId="{E1640A38-1F27-49AF-E0FC-785FAC29606F}"/>
          </ac:spMkLst>
        </pc:spChg>
        <pc:spChg chg="add mod ord">
          <ac:chgData name="Philip Coutinho de Sousa" userId="d098a4e3-2926-4012-aa91-f39aa0354158" providerId="ADAL" clId="{1641AD9D-2FE2-4A83-BE21-935F1BD7E3F3}" dt="2024-06-09T08:52:55.348" v="1188" actId="1076"/>
          <ac:spMkLst>
            <pc:docMk/>
            <pc:sldMk cId="3604741514" sldId="268"/>
            <ac:spMk id="80" creationId="{A83A6E7D-F278-0A37-B20A-F53D809DD07E}"/>
          </ac:spMkLst>
        </pc:spChg>
        <pc:spChg chg="add mod ord">
          <ac:chgData name="Philip Coutinho de Sousa" userId="d098a4e3-2926-4012-aa91-f39aa0354158" providerId="ADAL" clId="{1641AD9D-2FE2-4A83-BE21-935F1BD7E3F3}" dt="2024-06-09T08:52:32.178" v="1182" actId="167"/>
          <ac:spMkLst>
            <pc:docMk/>
            <pc:sldMk cId="3604741514" sldId="268"/>
            <ac:spMk id="81" creationId="{1E2DC622-D5AE-4B98-A160-44249590BA20}"/>
          </ac:spMkLst>
        </pc:spChg>
        <pc:spChg chg="add mod ord">
          <ac:chgData name="Philip Coutinho de Sousa" userId="d098a4e3-2926-4012-aa91-f39aa0354158" providerId="ADAL" clId="{1641AD9D-2FE2-4A83-BE21-935F1BD7E3F3}" dt="2024-06-09T08:52:32.178" v="1182" actId="167"/>
          <ac:spMkLst>
            <pc:docMk/>
            <pc:sldMk cId="3604741514" sldId="268"/>
            <ac:spMk id="82" creationId="{15A25D55-C7B7-9FE6-0945-2476DE65DC39}"/>
          </ac:spMkLst>
        </pc:spChg>
        <pc:spChg chg="add mod">
          <ac:chgData name="Philip Coutinho de Sousa" userId="d098a4e3-2926-4012-aa91-f39aa0354158" providerId="ADAL" clId="{1641AD9D-2FE2-4A83-BE21-935F1BD7E3F3}" dt="2024-06-09T08:47:07.279" v="993"/>
          <ac:spMkLst>
            <pc:docMk/>
            <pc:sldMk cId="3604741514" sldId="268"/>
            <ac:spMk id="83" creationId="{7E4721E9-D8C2-4641-6DE4-43A5998F22E2}"/>
          </ac:spMkLst>
        </pc:spChg>
        <pc:spChg chg="add mod">
          <ac:chgData name="Philip Coutinho de Sousa" userId="d098a4e3-2926-4012-aa91-f39aa0354158" providerId="ADAL" clId="{1641AD9D-2FE2-4A83-BE21-935F1BD7E3F3}" dt="2024-06-09T08:49:26.333" v="1129" actId="1076"/>
          <ac:spMkLst>
            <pc:docMk/>
            <pc:sldMk cId="3604741514" sldId="268"/>
            <ac:spMk id="84" creationId="{28053161-8F9A-AEB7-E183-7D7E56F96D00}"/>
          </ac:spMkLst>
        </pc:spChg>
        <pc:spChg chg="add mod">
          <ac:chgData name="Philip Coutinho de Sousa" userId="d098a4e3-2926-4012-aa91-f39aa0354158" providerId="ADAL" clId="{1641AD9D-2FE2-4A83-BE21-935F1BD7E3F3}" dt="2024-06-09T08:49:35.018" v="1130" actId="1076"/>
          <ac:spMkLst>
            <pc:docMk/>
            <pc:sldMk cId="3604741514" sldId="268"/>
            <ac:spMk id="85" creationId="{E1E7A8BA-8BC3-AE99-311E-3EB9DB482B51}"/>
          </ac:spMkLst>
        </pc:spChg>
        <pc:spChg chg="add mod">
          <ac:chgData name="Philip Coutinho de Sousa" userId="d098a4e3-2926-4012-aa91-f39aa0354158" providerId="ADAL" clId="{1641AD9D-2FE2-4A83-BE21-935F1BD7E3F3}" dt="2024-06-09T08:49:42.980" v="1131" actId="1076"/>
          <ac:spMkLst>
            <pc:docMk/>
            <pc:sldMk cId="3604741514" sldId="268"/>
            <ac:spMk id="86" creationId="{4C0E0474-55EC-9675-E257-55DDFC2E064C}"/>
          </ac:spMkLst>
        </pc:spChg>
        <pc:spChg chg="add mod">
          <ac:chgData name="Philip Coutinho de Sousa" userId="d098a4e3-2926-4012-aa91-f39aa0354158" providerId="ADAL" clId="{1641AD9D-2FE2-4A83-BE21-935F1BD7E3F3}" dt="2024-06-09T08:50:10.502" v="1158" actId="1076"/>
          <ac:spMkLst>
            <pc:docMk/>
            <pc:sldMk cId="3604741514" sldId="268"/>
            <ac:spMk id="87" creationId="{1E4CA123-08B3-6559-CEC5-DB7960E693FF}"/>
          </ac:spMkLst>
        </pc:spChg>
        <pc:spChg chg="add mod">
          <ac:chgData name="Philip Coutinho de Sousa" userId="d098a4e3-2926-4012-aa91-f39aa0354158" providerId="ADAL" clId="{1641AD9D-2FE2-4A83-BE21-935F1BD7E3F3}" dt="2024-06-09T08:54:09.800" v="1223" actId="1076"/>
          <ac:spMkLst>
            <pc:docMk/>
            <pc:sldMk cId="3604741514" sldId="268"/>
            <ac:spMk id="88" creationId="{335BC75F-6908-4192-D10D-1671E165DCE0}"/>
          </ac:spMkLst>
        </pc:spChg>
        <pc:spChg chg="add mod">
          <ac:chgData name="Philip Coutinho de Sousa" userId="d098a4e3-2926-4012-aa91-f39aa0354158" providerId="ADAL" clId="{1641AD9D-2FE2-4A83-BE21-935F1BD7E3F3}" dt="2024-06-09T08:54:47.640" v="1261" actId="1076"/>
          <ac:spMkLst>
            <pc:docMk/>
            <pc:sldMk cId="3604741514" sldId="268"/>
            <ac:spMk id="89" creationId="{0E2D2AF1-AC8B-3059-3F49-B1FFACE00EEC}"/>
          </ac:spMkLst>
        </pc:spChg>
        <pc:spChg chg="add mod">
          <ac:chgData name="Philip Coutinho de Sousa" userId="d098a4e3-2926-4012-aa91-f39aa0354158" providerId="ADAL" clId="{1641AD9D-2FE2-4A83-BE21-935F1BD7E3F3}" dt="2024-06-09T08:53:55.275" v="1216"/>
          <ac:spMkLst>
            <pc:docMk/>
            <pc:sldMk cId="3604741514" sldId="268"/>
            <ac:spMk id="90" creationId="{38632E24-91D0-EE4E-2F27-4DD5B91AAD41}"/>
          </ac:spMkLst>
        </pc:spChg>
        <pc:spChg chg="add mod">
          <ac:chgData name="Philip Coutinho de Sousa" userId="d098a4e3-2926-4012-aa91-f39aa0354158" providerId="ADAL" clId="{1641AD9D-2FE2-4A83-BE21-935F1BD7E3F3}" dt="2024-06-09T08:53:55.483" v="1217"/>
          <ac:spMkLst>
            <pc:docMk/>
            <pc:sldMk cId="3604741514" sldId="268"/>
            <ac:spMk id="91" creationId="{1DD82D0B-9782-E5DF-240C-1A006C0F5F32}"/>
          </ac:spMkLst>
        </pc:spChg>
        <pc:spChg chg="add mod">
          <ac:chgData name="Philip Coutinho de Sousa" userId="d098a4e3-2926-4012-aa91-f39aa0354158" providerId="ADAL" clId="{1641AD9D-2FE2-4A83-BE21-935F1BD7E3F3}" dt="2024-06-09T08:53:55.737" v="1218"/>
          <ac:spMkLst>
            <pc:docMk/>
            <pc:sldMk cId="3604741514" sldId="268"/>
            <ac:spMk id="92" creationId="{32E82195-6653-DD97-E3E1-753C907D8BBA}"/>
          </ac:spMkLst>
        </pc:spChg>
        <pc:spChg chg="add mod">
          <ac:chgData name="Philip Coutinho de Sousa" userId="d098a4e3-2926-4012-aa91-f39aa0354158" providerId="ADAL" clId="{1641AD9D-2FE2-4A83-BE21-935F1BD7E3F3}" dt="2024-06-09T08:54:29.406" v="1237" actId="1076"/>
          <ac:spMkLst>
            <pc:docMk/>
            <pc:sldMk cId="3604741514" sldId="268"/>
            <ac:spMk id="93" creationId="{84085C96-D620-CA59-9D23-EE5CCF193918}"/>
          </ac:spMkLst>
        </pc:spChg>
        <pc:spChg chg="add mod">
          <ac:chgData name="Philip Coutinho de Sousa" userId="d098a4e3-2926-4012-aa91-f39aa0354158" providerId="ADAL" clId="{1641AD9D-2FE2-4A83-BE21-935F1BD7E3F3}" dt="2024-06-09T08:54:38.587" v="1245" actId="1076"/>
          <ac:spMkLst>
            <pc:docMk/>
            <pc:sldMk cId="3604741514" sldId="268"/>
            <ac:spMk id="94" creationId="{54EC8830-798B-D7D3-862C-5E2AA451C581}"/>
          </ac:spMkLst>
        </pc:spChg>
        <pc:spChg chg="add mod">
          <ac:chgData name="Philip Coutinho de Sousa" userId="d098a4e3-2926-4012-aa91-f39aa0354158" providerId="ADAL" clId="{1641AD9D-2FE2-4A83-BE21-935F1BD7E3F3}" dt="2024-06-09T08:54:04.750" v="1222" actId="1076"/>
          <ac:spMkLst>
            <pc:docMk/>
            <pc:sldMk cId="3604741514" sldId="268"/>
            <ac:spMk id="95" creationId="{6A7977CB-D419-D672-2D2F-BD747B0BDE4E}"/>
          </ac:spMkLst>
        </pc:spChg>
        <pc:picChg chg="add del mod">
          <ac:chgData name="Philip Coutinho de Sousa" userId="d098a4e3-2926-4012-aa91-f39aa0354158" providerId="ADAL" clId="{1641AD9D-2FE2-4A83-BE21-935F1BD7E3F3}" dt="2024-06-09T08:25:58.067" v="100" actId="478"/>
          <ac:picMkLst>
            <pc:docMk/>
            <pc:sldMk cId="3604741514" sldId="268"/>
            <ac:picMk id="51" creationId="{AD94F9E0-E1A7-4ED0-7B25-4ED71967FA88}"/>
          </ac:picMkLst>
        </pc:picChg>
        <pc:picChg chg="add mod">
          <ac:chgData name="Philip Coutinho de Sousa" userId="d098a4e3-2926-4012-aa91-f39aa0354158" providerId="ADAL" clId="{1641AD9D-2FE2-4A83-BE21-935F1BD7E3F3}" dt="2024-06-09T08:52:58.031" v="1190" actId="1076"/>
          <ac:picMkLst>
            <pc:docMk/>
            <pc:sldMk cId="3604741514" sldId="268"/>
            <ac:picMk id="53" creationId="{8B2CBEDB-AEE8-C478-6417-510DAE02F903}"/>
          </ac:picMkLst>
        </pc:picChg>
        <pc:picChg chg="add mod">
          <ac:chgData name="Philip Coutinho de Sousa" userId="d098a4e3-2926-4012-aa91-f39aa0354158" providerId="ADAL" clId="{1641AD9D-2FE2-4A83-BE21-935F1BD7E3F3}" dt="2024-06-09T08:25:55.500" v="99"/>
          <ac:picMkLst>
            <pc:docMk/>
            <pc:sldMk cId="3604741514" sldId="268"/>
            <ac:picMk id="54" creationId="{1C4F799E-0DCA-156A-B0A1-11A3AD59A388}"/>
          </ac:picMkLst>
        </pc:picChg>
        <pc:picChg chg="add mod">
          <ac:chgData name="Philip Coutinho de Sousa" userId="d098a4e3-2926-4012-aa91-f39aa0354158" providerId="ADAL" clId="{1641AD9D-2FE2-4A83-BE21-935F1BD7E3F3}" dt="2024-06-09T08:53:03.327" v="1191" actId="1076"/>
          <ac:picMkLst>
            <pc:docMk/>
            <pc:sldMk cId="3604741514" sldId="268"/>
            <ac:picMk id="56" creationId="{85BED845-B047-5659-958E-AD86C35802EA}"/>
          </ac:picMkLst>
        </pc:picChg>
        <pc:picChg chg="add mod">
          <ac:chgData name="Philip Coutinho de Sousa" userId="d098a4e3-2926-4012-aa91-f39aa0354158" providerId="ADAL" clId="{1641AD9D-2FE2-4A83-BE21-935F1BD7E3F3}" dt="2024-06-09T08:53:07.292" v="1192" actId="1076"/>
          <ac:picMkLst>
            <pc:docMk/>
            <pc:sldMk cId="3604741514" sldId="268"/>
            <ac:picMk id="58" creationId="{A2110C4B-B613-0543-5A32-A5135A351575}"/>
          </ac:picMkLst>
        </pc:picChg>
        <pc:picChg chg="add mod">
          <ac:chgData name="Philip Coutinho de Sousa" userId="d098a4e3-2926-4012-aa91-f39aa0354158" providerId="ADAL" clId="{1641AD9D-2FE2-4A83-BE21-935F1BD7E3F3}" dt="2024-06-09T08:53:12.318" v="1193" actId="1076"/>
          <ac:picMkLst>
            <pc:docMk/>
            <pc:sldMk cId="3604741514" sldId="268"/>
            <ac:picMk id="60" creationId="{CF64DA5E-FD7D-0060-54B4-4469443B5410}"/>
          </ac:picMkLst>
        </pc:picChg>
        <pc:picChg chg="add mod">
          <ac:chgData name="Philip Coutinho de Sousa" userId="d098a4e3-2926-4012-aa91-f39aa0354158" providerId="ADAL" clId="{1641AD9D-2FE2-4A83-BE21-935F1BD7E3F3}" dt="2024-06-09T08:53:23.566" v="1197" actId="1076"/>
          <ac:picMkLst>
            <pc:docMk/>
            <pc:sldMk cId="3604741514" sldId="268"/>
            <ac:picMk id="62" creationId="{D801F076-3755-977D-0A39-B5FCD6BFEB31}"/>
          </ac:picMkLst>
        </pc:picChg>
        <pc:cxnChg chg="add mod">
          <ac:chgData name="Philip Coutinho de Sousa" userId="d098a4e3-2926-4012-aa91-f39aa0354158" providerId="ADAL" clId="{1641AD9D-2FE2-4A83-BE21-935F1BD7E3F3}" dt="2024-06-09T08:41:38.646" v="875" actId="1076"/>
          <ac:cxnSpMkLst>
            <pc:docMk/>
            <pc:sldMk cId="3604741514" sldId="268"/>
            <ac:cxnSpMk id="7" creationId="{B928937C-5CD6-1D70-A820-171E92A29D6A}"/>
          </ac:cxnSpMkLst>
        </pc:cxnChg>
        <pc:cxnChg chg="add del mod">
          <ac:chgData name="Philip Coutinho de Sousa" userId="d098a4e3-2926-4012-aa91-f39aa0354158" providerId="ADAL" clId="{1641AD9D-2FE2-4A83-BE21-935F1BD7E3F3}" dt="2024-06-09T08:54:50.397" v="1262" actId="478"/>
          <ac:cxnSpMkLst>
            <pc:docMk/>
            <pc:sldMk cId="3604741514" sldId="268"/>
            <ac:cxnSpMk id="8" creationId="{D15D4C97-2AB8-0901-5CD2-2DCE33D8E896}"/>
          </ac:cxnSpMkLst>
        </pc:cxnChg>
        <pc:cxnChg chg="add del mod">
          <ac:chgData name="Philip Coutinho de Sousa" userId="d098a4e3-2926-4012-aa91-f39aa0354158" providerId="ADAL" clId="{1641AD9D-2FE2-4A83-BE21-935F1BD7E3F3}" dt="2024-06-09T08:54:50.397" v="1262" actId="478"/>
          <ac:cxnSpMkLst>
            <pc:docMk/>
            <pc:sldMk cId="3604741514" sldId="268"/>
            <ac:cxnSpMk id="9" creationId="{7AF842D4-A648-62ED-2094-7650B5EDFF70}"/>
          </ac:cxnSpMkLst>
        </pc:cxnChg>
        <pc:cxnChg chg="add del mod">
          <ac:chgData name="Philip Coutinho de Sousa" userId="d098a4e3-2926-4012-aa91-f39aa0354158" providerId="ADAL" clId="{1641AD9D-2FE2-4A83-BE21-935F1BD7E3F3}" dt="2024-06-09T08:54:50.397" v="1262" actId="478"/>
          <ac:cxnSpMkLst>
            <pc:docMk/>
            <pc:sldMk cId="3604741514" sldId="268"/>
            <ac:cxnSpMk id="10" creationId="{C5A98D60-3A9A-4B2C-D234-627AFE76E6AA}"/>
          </ac:cxnSpMkLst>
        </pc:cxnChg>
        <pc:cxnChg chg="add del mod">
          <ac:chgData name="Philip Coutinho de Sousa" userId="d098a4e3-2926-4012-aa91-f39aa0354158" providerId="ADAL" clId="{1641AD9D-2FE2-4A83-BE21-935F1BD7E3F3}" dt="2024-06-09T08:54:50.397" v="1262" actId="478"/>
          <ac:cxnSpMkLst>
            <pc:docMk/>
            <pc:sldMk cId="3604741514" sldId="268"/>
            <ac:cxnSpMk id="11" creationId="{669813D6-03F1-18F8-132F-F669AC915EF2}"/>
          </ac:cxnSpMkLst>
        </pc:cxnChg>
      </pc:sldChg>
      <pc:sldChg chg="addSp delSp modSp add mod">
        <pc:chgData name="Philip Coutinho de Sousa" userId="d098a4e3-2926-4012-aa91-f39aa0354158" providerId="ADAL" clId="{1641AD9D-2FE2-4A83-BE21-935F1BD7E3F3}" dt="2024-06-11T21:14:59.654" v="1835" actId="20577"/>
        <pc:sldMkLst>
          <pc:docMk/>
          <pc:sldMk cId="650692517" sldId="269"/>
        </pc:sldMkLst>
        <pc:spChg chg="add mod">
          <ac:chgData name="Philip Coutinho de Sousa" userId="d098a4e3-2926-4012-aa91-f39aa0354158" providerId="ADAL" clId="{1641AD9D-2FE2-4A83-BE21-935F1BD7E3F3}" dt="2024-06-11T20:59:27.657" v="1309" actId="207"/>
          <ac:spMkLst>
            <pc:docMk/>
            <pc:sldMk cId="650692517" sldId="269"/>
            <ac:spMk id="19" creationId="{5C8F59C3-EF27-C4A9-08E1-B0BD1117215D}"/>
          </ac:spMkLst>
        </pc:spChg>
        <pc:spChg chg="add mod">
          <ac:chgData name="Philip Coutinho de Sousa" userId="d098a4e3-2926-4012-aa91-f39aa0354158" providerId="ADAL" clId="{1641AD9D-2FE2-4A83-BE21-935F1BD7E3F3}" dt="2024-06-11T21:00:16.634" v="1352" actId="20577"/>
          <ac:spMkLst>
            <pc:docMk/>
            <pc:sldMk cId="650692517" sldId="269"/>
            <ac:spMk id="20" creationId="{2396FDB4-E522-52AC-8065-BA0F33768BD9}"/>
          </ac:spMkLst>
        </pc:spChg>
        <pc:spChg chg="add mod">
          <ac:chgData name="Philip Coutinho de Sousa" userId="d098a4e3-2926-4012-aa91-f39aa0354158" providerId="ADAL" clId="{1641AD9D-2FE2-4A83-BE21-935F1BD7E3F3}" dt="2024-06-11T21:00:12.528" v="1347" actId="20577"/>
          <ac:spMkLst>
            <pc:docMk/>
            <pc:sldMk cId="650692517" sldId="269"/>
            <ac:spMk id="21" creationId="{98AD7FEB-C207-3196-3394-13DC679BEE50}"/>
          </ac:spMkLst>
        </pc:spChg>
        <pc:spChg chg="del">
          <ac:chgData name="Philip Coutinho de Sousa" userId="d098a4e3-2926-4012-aa91-f39aa0354158" providerId="ADAL" clId="{1641AD9D-2FE2-4A83-BE21-935F1BD7E3F3}" dt="2024-06-11T20:55:50.072" v="1267" actId="478"/>
          <ac:spMkLst>
            <pc:docMk/>
            <pc:sldMk cId="650692517" sldId="269"/>
            <ac:spMk id="22" creationId="{0255C931-250E-8659-FBBB-D0EB4E86BF90}"/>
          </ac:spMkLst>
        </pc:spChg>
        <pc:spChg chg="add mod">
          <ac:chgData name="Philip Coutinho de Sousa" userId="d098a4e3-2926-4012-aa91-f39aa0354158" providerId="ADAL" clId="{1641AD9D-2FE2-4A83-BE21-935F1BD7E3F3}" dt="2024-06-11T20:59:47.689" v="1314"/>
          <ac:spMkLst>
            <pc:docMk/>
            <pc:sldMk cId="650692517" sldId="269"/>
            <ac:spMk id="23" creationId="{94DDCD41-E1BC-25D9-9488-85C66B8926D5}"/>
          </ac:spMkLst>
        </pc:spChg>
        <pc:spChg chg="add del mod">
          <ac:chgData name="Philip Coutinho de Sousa" userId="d098a4e3-2926-4012-aa91-f39aa0354158" providerId="ADAL" clId="{1641AD9D-2FE2-4A83-BE21-935F1BD7E3F3}" dt="2024-06-11T21:00:30.582" v="1357"/>
          <ac:spMkLst>
            <pc:docMk/>
            <pc:sldMk cId="650692517" sldId="269"/>
            <ac:spMk id="24" creationId="{00B21171-AD42-202D-85AF-1DB7C00B66BD}"/>
          </ac:spMkLst>
        </pc:spChg>
        <pc:spChg chg="add mod">
          <ac:chgData name="Philip Coutinho de Sousa" userId="d098a4e3-2926-4012-aa91-f39aa0354158" providerId="ADAL" clId="{1641AD9D-2FE2-4A83-BE21-935F1BD7E3F3}" dt="2024-06-11T21:00:41.742" v="1363" actId="1076"/>
          <ac:spMkLst>
            <pc:docMk/>
            <pc:sldMk cId="650692517" sldId="269"/>
            <ac:spMk id="25" creationId="{0A6FE5DA-8D76-DD03-2990-6F3204684C81}"/>
          </ac:spMkLst>
        </pc:spChg>
        <pc:spChg chg="del">
          <ac:chgData name="Philip Coutinho de Sousa" userId="d098a4e3-2926-4012-aa91-f39aa0354158" providerId="ADAL" clId="{1641AD9D-2FE2-4A83-BE21-935F1BD7E3F3}" dt="2024-06-11T20:55:50.072" v="1267" actId="478"/>
          <ac:spMkLst>
            <pc:docMk/>
            <pc:sldMk cId="650692517" sldId="269"/>
            <ac:spMk id="26" creationId="{E2ED3B4D-CD1B-3452-01A8-4B9FB68CE61D}"/>
          </ac:spMkLst>
        </pc:spChg>
        <pc:spChg chg="add mod">
          <ac:chgData name="Philip Coutinho de Sousa" userId="d098a4e3-2926-4012-aa91-f39aa0354158" providerId="ADAL" clId="{1641AD9D-2FE2-4A83-BE21-935F1BD7E3F3}" dt="2024-06-11T21:00:46.383" v="1364"/>
          <ac:spMkLst>
            <pc:docMk/>
            <pc:sldMk cId="650692517" sldId="269"/>
            <ac:spMk id="27" creationId="{67956F7A-51B7-81F4-2B91-0F7A2B35CFFD}"/>
          </ac:spMkLst>
        </pc:spChg>
        <pc:spChg chg="add mod">
          <ac:chgData name="Philip Coutinho de Sousa" userId="d098a4e3-2926-4012-aa91-f39aa0354158" providerId="ADAL" clId="{1641AD9D-2FE2-4A83-BE21-935F1BD7E3F3}" dt="2024-06-11T21:01:23.433" v="1391" actId="1076"/>
          <ac:spMkLst>
            <pc:docMk/>
            <pc:sldMk cId="650692517" sldId="269"/>
            <ac:spMk id="28" creationId="{E25AD058-574D-090B-2777-43FB0AC38074}"/>
          </ac:spMkLst>
        </pc:spChg>
        <pc:spChg chg="del">
          <ac:chgData name="Philip Coutinho de Sousa" userId="d098a4e3-2926-4012-aa91-f39aa0354158" providerId="ADAL" clId="{1641AD9D-2FE2-4A83-BE21-935F1BD7E3F3}" dt="2024-06-11T20:55:50.072" v="1267" actId="478"/>
          <ac:spMkLst>
            <pc:docMk/>
            <pc:sldMk cId="650692517" sldId="269"/>
            <ac:spMk id="34" creationId="{B0B91B87-9064-8456-6025-7911E787E76E}"/>
          </ac:spMkLst>
        </pc:spChg>
        <pc:spChg chg="del">
          <ac:chgData name="Philip Coutinho de Sousa" userId="d098a4e3-2926-4012-aa91-f39aa0354158" providerId="ADAL" clId="{1641AD9D-2FE2-4A83-BE21-935F1BD7E3F3}" dt="2024-06-11T20:55:46.758" v="1266" actId="478"/>
          <ac:spMkLst>
            <pc:docMk/>
            <pc:sldMk cId="650692517" sldId="269"/>
            <ac:spMk id="42" creationId="{1332EE1F-6142-3043-F44C-D3D11CDA1350}"/>
          </ac:spMkLst>
        </pc:spChg>
        <pc:spChg chg="del">
          <ac:chgData name="Philip Coutinho de Sousa" userId="d098a4e3-2926-4012-aa91-f39aa0354158" providerId="ADAL" clId="{1641AD9D-2FE2-4A83-BE21-935F1BD7E3F3}" dt="2024-06-11T20:55:46.758" v="1266" actId="478"/>
          <ac:spMkLst>
            <pc:docMk/>
            <pc:sldMk cId="650692517" sldId="269"/>
            <ac:spMk id="43" creationId="{75E25F53-0A3F-AB51-4920-AC761BD48D90}"/>
          </ac:spMkLst>
        </pc:spChg>
        <pc:spChg chg="del">
          <ac:chgData name="Philip Coutinho de Sousa" userId="d098a4e3-2926-4012-aa91-f39aa0354158" providerId="ADAL" clId="{1641AD9D-2FE2-4A83-BE21-935F1BD7E3F3}" dt="2024-06-11T20:55:46.758" v="1266" actId="478"/>
          <ac:spMkLst>
            <pc:docMk/>
            <pc:sldMk cId="650692517" sldId="269"/>
            <ac:spMk id="44" creationId="{3A27D387-5F67-FD8D-5725-7BF9A3F9F3A8}"/>
          </ac:spMkLst>
        </pc:spChg>
        <pc:spChg chg="del">
          <ac:chgData name="Philip Coutinho de Sousa" userId="d098a4e3-2926-4012-aa91-f39aa0354158" providerId="ADAL" clId="{1641AD9D-2FE2-4A83-BE21-935F1BD7E3F3}" dt="2024-06-11T20:55:46.758" v="1266" actId="478"/>
          <ac:spMkLst>
            <pc:docMk/>
            <pc:sldMk cId="650692517" sldId="269"/>
            <ac:spMk id="45" creationId="{D1F47A7D-1D2F-78B6-1187-18F347D9B81F}"/>
          </ac:spMkLst>
        </pc:spChg>
        <pc:spChg chg="del">
          <ac:chgData name="Philip Coutinho de Sousa" userId="d098a4e3-2926-4012-aa91-f39aa0354158" providerId="ADAL" clId="{1641AD9D-2FE2-4A83-BE21-935F1BD7E3F3}" dt="2024-06-11T20:55:46.758" v="1266" actId="478"/>
          <ac:spMkLst>
            <pc:docMk/>
            <pc:sldMk cId="650692517" sldId="269"/>
            <ac:spMk id="46" creationId="{A10CC827-F5D3-D483-9F45-FD67E21E5B4C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47" creationId="{999BE18F-D76E-D652-968E-83FB08B9A005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48" creationId="{4DA7DE5E-B0EE-E04C-B6F5-FF819F05F72A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49" creationId="{9A7EEAEE-DEA2-9E07-6C56-3D7F73483F32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50" creationId="{63D2BE00-FD2D-CCAA-4BEA-6A74EC8113B9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51" creationId="{420DD8F2-E90F-654D-0AA3-047F52258403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52" creationId="{DD0F64FB-B094-FC0F-B45F-56401054AF86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53" creationId="{87ACC469-5CEC-95A6-D926-DA61D2095038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54" creationId="{1B64E1FC-BA18-1E0D-7923-A406C286717B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55" creationId="{CCCACC8C-D9A4-E160-2CD5-8BA3CF591476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56" creationId="{B2C2E387-5E02-F741-9A96-B1533B8C89F1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57" creationId="{C1CB1C2D-7289-8280-E4F2-D43D579B8E2F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58" creationId="{3EB0F62D-4E9F-252D-F8B6-D79786DE642E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59" creationId="{0EC1AE7B-2A9C-55C5-DC5F-C03D96998419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60" creationId="{4803CE96-C0A9-EC6F-FE9B-47E322A82C1F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61" creationId="{BFB0A21B-6396-BD19-83AC-03ECB677B708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62" creationId="{3C3AAB72-C3E4-15CE-9873-D87D39C8B9C7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63" creationId="{E7FC2DC7-CCAF-CED1-3454-EE53ABE39BA5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64" creationId="{1220A3A4-28BA-13BB-A7EC-A9E4388B4B63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65" creationId="{D78E98F1-70F6-4B09-FFD9-0DA0500C4D5A}"/>
          </ac:spMkLst>
        </pc:spChg>
        <pc:spChg chg="del">
          <ac:chgData name="Philip Coutinho de Sousa" userId="d098a4e3-2926-4012-aa91-f39aa0354158" providerId="ADAL" clId="{1641AD9D-2FE2-4A83-BE21-935F1BD7E3F3}" dt="2024-06-11T20:55:55.899" v="1272" actId="478"/>
          <ac:spMkLst>
            <pc:docMk/>
            <pc:sldMk cId="650692517" sldId="269"/>
            <ac:spMk id="66" creationId="{A341C904-5429-C5BE-8537-04154BB3714C}"/>
          </ac:spMkLst>
        </pc:spChg>
        <pc:spChg chg="del mod">
          <ac:chgData name="Philip Coutinho de Sousa" userId="d098a4e3-2926-4012-aa91-f39aa0354158" providerId="ADAL" clId="{1641AD9D-2FE2-4A83-BE21-935F1BD7E3F3}" dt="2024-06-11T20:55:39.926" v="1265" actId="478"/>
          <ac:spMkLst>
            <pc:docMk/>
            <pc:sldMk cId="650692517" sldId="269"/>
            <ac:spMk id="87" creationId="{9E42EB4F-E10D-F7C2-9D3D-38376555EBAB}"/>
          </ac:spMkLst>
        </pc:spChg>
        <pc:spChg chg="add del">
          <ac:chgData name="Philip Coutinho de Sousa" userId="d098a4e3-2926-4012-aa91-f39aa0354158" providerId="ADAL" clId="{1641AD9D-2FE2-4A83-BE21-935F1BD7E3F3}" dt="2024-06-11T21:07:38.642" v="1451" actId="11529"/>
          <ac:spMkLst>
            <pc:docMk/>
            <pc:sldMk cId="650692517" sldId="269"/>
            <ac:spMk id="93" creationId="{59B197CB-4753-470F-7DB5-21971AFC3972}"/>
          </ac:spMkLst>
        </pc:spChg>
        <pc:spChg chg="add del mod">
          <ac:chgData name="Philip Coutinho de Sousa" userId="d098a4e3-2926-4012-aa91-f39aa0354158" providerId="ADAL" clId="{1641AD9D-2FE2-4A83-BE21-935F1BD7E3F3}" dt="2024-06-11T21:09:17.925" v="1480" actId="478"/>
          <ac:spMkLst>
            <pc:docMk/>
            <pc:sldMk cId="650692517" sldId="269"/>
            <ac:spMk id="102" creationId="{6B07242D-878C-FB01-ED01-570DF28AADA5}"/>
          </ac:spMkLst>
        </pc:spChg>
        <pc:spChg chg="add mod">
          <ac:chgData name="Philip Coutinho de Sousa" userId="d098a4e3-2926-4012-aa91-f39aa0354158" providerId="ADAL" clId="{1641AD9D-2FE2-4A83-BE21-935F1BD7E3F3}" dt="2024-06-11T21:13:21.578" v="1668" actId="1076"/>
          <ac:spMkLst>
            <pc:docMk/>
            <pc:sldMk cId="650692517" sldId="269"/>
            <ac:spMk id="112" creationId="{9C8B1687-0D9E-6078-DCC9-322665FDCF59}"/>
          </ac:spMkLst>
        </pc:spChg>
        <pc:spChg chg="add mod">
          <ac:chgData name="Philip Coutinho de Sousa" userId="d098a4e3-2926-4012-aa91-f39aa0354158" providerId="ADAL" clId="{1641AD9D-2FE2-4A83-BE21-935F1BD7E3F3}" dt="2024-06-11T21:13:25.435" v="1669" actId="1076"/>
          <ac:spMkLst>
            <pc:docMk/>
            <pc:sldMk cId="650692517" sldId="269"/>
            <ac:spMk id="113" creationId="{84D94854-996E-3C29-2F42-1AD54FE0B898}"/>
          </ac:spMkLst>
        </pc:spChg>
        <pc:spChg chg="add mod">
          <ac:chgData name="Philip Coutinho de Sousa" userId="d098a4e3-2926-4012-aa91-f39aa0354158" providerId="ADAL" clId="{1641AD9D-2FE2-4A83-BE21-935F1BD7E3F3}" dt="2024-06-11T21:12:40.325" v="1626" actId="20577"/>
          <ac:spMkLst>
            <pc:docMk/>
            <pc:sldMk cId="650692517" sldId="269"/>
            <ac:spMk id="114" creationId="{7F9C0E5A-3A2E-7594-82FD-2EF4424BE658}"/>
          </ac:spMkLst>
        </pc:spChg>
        <pc:spChg chg="add mod">
          <ac:chgData name="Philip Coutinho de Sousa" userId="d098a4e3-2926-4012-aa91-f39aa0354158" providerId="ADAL" clId="{1641AD9D-2FE2-4A83-BE21-935F1BD7E3F3}" dt="2024-06-11T21:13:14.687" v="1665" actId="20577"/>
          <ac:spMkLst>
            <pc:docMk/>
            <pc:sldMk cId="650692517" sldId="269"/>
            <ac:spMk id="115" creationId="{F6F9290C-4FC3-4CF9-4CCF-6D756921CA27}"/>
          </ac:spMkLst>
        </pc:spChg>
        <pc:spChg chg="add mod">
          <ac:chgData name="Philip Coutinho de Sousa" userId="d098a4e3-2926-4012-aa91-f39aa0354158" providerId="ADAL" clId="{1641AD9D-2FE2-4A83-BE21-935F1BD7E3F3}" dt="2024-06-11T21:13:09.414" v="1664" actId="20577"/>
          <ac:spMkLst>
            <pc:docMk/>
            <pc:sldMk cId="650692517" sldId="269"/>
            <ac:spMk id="116" creationId="{8A704F15-C535-D9F6-9148-E7039C8D8D0B}"/>
          </ac:spMkLst>
        </pc:spChg>
        <pc:spChg chg="add mod">
          <ac:chgData name="Philip Coutinho de Sousa" userId="d098a4e3-2926-4012-aa91-f39aa0354158" providerId="ADAL" clId="{1641AD9D-2FE2-4A83-BE21-935F1BD7E3F3}" dt="2024-06-11T21:13:19.324" v="1667" actId="1076"/>
          <ac:spMkLst>
            <pc:docMk/>
            <pc:sldMk cId="650692517" sldId="269"/>
            <ac:spMk id="117" creationId="{7A49A057-86EA-E304-0623-9D846AEFB60B}"/>
          </ac:spMkLst>
        </pc:spChg>
        <pc:spChg chg="add mod">
          <ac:chgData name="Philip Coutinho de Sousa" userId="d098a4e3-2926-4012-aa91-f39aa0354158" providerId="ADAL" clId="{1641AD9D-2FE2-4A83-BE21-935F1BD7E3F3}" dt="2024-06-11T21:13:37.193" v="1675" actId="1076"/>
          <ac:spMkLst>
            <pc:docMk/>
            <pc:sldMk cId="650692517" sldId="269"/>
            <ac:spMk id="118" creationId="{39B0E63B-C5E5-CBA0-73F7-A7C3D2493F6B}"/>
          </ac:spMkLst>
        </pc:spChg>
        <pc:spChg chg="add del">
          <ac:chgData name="Philip Coutinho de Sousa" userId="d098a4e3-2926-4012-aa91-f39aa0354158" providerId="ADAL" clId="{1641AD9D-2FE2-4A83-BE21-935F1BD7E3F3}" dt="2024-06-11T21:13:33.450" v="1674" actId="22"/>
          <ac:spMkLst>
            <pc:docMk/>
            <pc:sldMk cId="650692517" sldId="269"/>
            <ac:spMk id="120" creationId="{3AE0A315-5071-9FA9-F13F-FB72BE3B560F}"/>
          </ac:spMkLst>
        </pc:spChg>
        <pc:spChg chg="add mod">
          <ac:chgData name="Philip Coutinho de Sousa" userId="d098a4e3-2926-4012-aa91-f39aa0354158" providerId="ADAL" clId="{1641AD9D-2FE2-4A83-BE21-935F1BD7E3F3}" dt="2024-06-11T21:14:15.057" v="1770" actId="20577"/>
          <ac:spMkLst>
            <pc:docMk/>
            <pc:sldMk cId="650692517" sldId="269"/>
            <ac:spMk id="121" creationId="{5D472B27-5845-571B-BF7C-31A3508DC6D6}"/>
          </ac:spMkLst>
        </pc:spChg>
        <pc:spChg chg="add mod">
          <ac:chgData name="Philip Coutinho de Sousa" userId="d098a4e3-2926-4012-aa91-f39aa0354158" providerId="ADAL" clId="{1641AD9D-2FE2-4A83-BE21-935F1BD7E3F3}" dt="2024-06-11T21:14:30.324" v="1807" actId="20577"/>
          <ac:spMkLst>
            <pc:docMk/>
            <pc:sldMk cId="650692517" sldId="269"/>
            <ac:spMk id="122" creationId="{0E241BC7-A55C-C465-F832-45ED37AE0038}"/>
          </ac:spMkLst>
        </pc:spChg>
        <pc:spChg chg="add mod">
          <ac:chgData name="Philip Coutinho de Sousa" userId="d098a4e3-2926-4012-aa91-f39aa0354158" providerId="ADAL" clId="{1641AD9D-2FE2-4A83-BE21-935F1BD7E3F3}" dt="2024-06-11T21:14:59.654" v="1835" actId="20577"/>
          <ac:spMkLst>
            <pc:docMk/>
            <pc:sldMk cId="650692517" sldId="269"/>
            <ac:spMk id="123" creationId="{2844C055-87C4-BC32-21DA-DD7E64BEA17D}"/>
          </ac:spMkLst>
        </pc:spChg>
        <pc:picChg chg="add mod">
          <ac:chgData name="Philip Coutinho de Sousa" userId="d098a4e3-2926-4012-aa91-f39aa0354158" providerId="ADAL" clId="{1641AD9D-2FE2-4A83-BE21-935F1BD7E3F3}" dt="2024-06-11T20:57:47.272" v="1278" actId="1076"/>
          <ac:picMkLst>
            <pc:docMk/>
            <pc:sldMk cId="650692517" sldId="269"/>
            <ac:picMk id="6" creationId="{F23C2766-15D8-2133-7A72-A61AFBA10766}"/>
          </ac:picMkLst>
        </pc:picChg>
        <pc:picChg chg="add mod">
          <ac:chgData name="Philip Coutinho de Sousa" userId="d098a4e3-2926-4012-aa91-f39aa0354158" providerId="ADAL" clId="{1641AD9D-2FE2-4A83-BE21-935F1BD7E3F3}" dt="2024-06-11T20:57:44.516" v="1277" actId="1076"/>
          <ac:picMkLst>
            <pc:docMk/>
            <pc:sldMk cId="650692517" sldId="269"/>
            <ac:picMk id="9" creationId="{FB7894CF-9343-C172-7ADA-A83E79CCBD11}"/>
          </ac:picMkLst>
        </pc:picChg>
        <pc:inkChg chg="add del">
          <ac:chgData name="Philip Coutinho de Sousa" userId="d098a4e3-2926-4012-aa91-f39aa0354158" providerId="ADAL" clId="{1641AD9D-2FE2-4A83-BE21-935F1BD7E3F3}" dt="2024-06-11T20:58:16.129" v="1283" actId="9405"/>
          <ac:inkMkLst>
            <pc:docMk/>
            <pc:sldMk cId="650692517" sldId="269"/>
            <ac:inkMk id="11" creationId="{BC553EB6-4A97-D856-D0A6-C3B43FF74286}"/>
          </ac:inkMkLst>
        </pc:inkChg>
        <pc:cxnChg chg="del">
          <ac:chgData name="Philip Coutinho de Sousa" userId="d098a4e3-2926-4012-aa91-f39aa0354158" providerId="ADAL" clId="{1641AD9D-2FE2-4A83-BE21-935F1BD7E3F3}" dt="2024-06-11T20:55:52.056" v="1269" actId="478"/>
          <ac:cxnSpMkLst>
            <pc:docMk/>
            <pc:sldMk cId="650692517" sldId="269"/>
            <ac:cxnSpMk id="3" creationId="{D71E347F-B6F7-3B27-09B9-4E92208D26F5}"/>
          </ac:cxnSpMkLst>
        </pc:cxnChg>
        <pc:cxnChg chg="del">
          <ac:chgData name="Philip Coutinho de Sousa" userId="d098a4e3-2926-4012-aa91-f39aa0354158" providerId="ADAL" clId="{1641AD9D-2FE2-4A83-BE21-935F1BD7E3F3}" dt="2024-06-11T20:55:51.306" v="1268" actId="478"/>
          <ac:cxnSpMkLst>
            <pc:docMk/>
            <pc:sldMk cId="650692517" sldId="269"/>
            <ac:cxnSpMk id="4" creationId="{2C03366A-AADC-AD37-FA27-A6CB17094F65}"/>
          </ac:cxnSpMkLst>
        </pc:cxnChg>
        <pc:cxnChg chg="del">
          <ac:chgData name="Philip Coutinho de Sousa" userId="d098a4e3-2926-4012-aa91-f39aa0354158" providerId="ADAL" clId="{1641AD9D-2FE2-4A83-BE21-935F1BD7E3F3}" dt="2024-06-11T20:55:52.839" v="1270" actId="478"/>
          <ac:cxnSpMkLst>
            <pc:docMk/>
            <pc:sldMk cId="650692517" sldId="269"/>
            <ac:cxnSpMk id="5" creationId="{DACD4872-D035-FE75-A490-DE99965C5317}"/>
          </ac:cxnSpMkLst>
        </pc:cxnChg>
        <pc:cxnChg chg="del mod">
          <ac:chgData name="Philip Coutinho de Sousa" userId="d098a4e3-2926-4012-aa91-f39aa0354158" providerId="ADAL" clId="{1641AD9D-2FE2-4A83-BE21-935F1BD7E3F3}" dt="2024-06-11T20:55:53.654" v="1271" actId="478"/>
          <ac:cxnSpMkLst>
            <pc:docMk/>
            <pc:sldMk cId="650692517" sldId="269"/>
            <ac:cxnSpMk id="7" creationId="{3AFE21CE-D167-F133-60B5-4E0AAE7BF8D6}"/>
          </ac:cxnSpMkLst>
        </pc:cxnChg>
        <pc:cxnChg chg="add del mod">
          <ac:chgData name="Philip Coutinho de Sousa" userId="d098a4e3-2926-4012-aa91-f39aa0354158" providerId="ADAL" clId="{1641AD9D-2FE2-4A83-BE21-935F1BD7E3F3}" dt="2024-06-11T21:10:16.946" v="1484" actId="14100"/>
          <ac:cxnSpMkLst>
            <pc:docMk/>
            <pc:sldMk cId="650692517" sldId="269"/>
            <ac:cxnSpMk id="10" creationId="{CA6B3044-8106-8D37-91F2-5D7B58239115}"/>
          </ac:cxnSpMkLst>
        </pc:cxnChg>
        <pc:cxnChg chg="add del mod">
          <ac:chgData name="Philip Coutinho de Sousa" userId="d098a4e3-2926-4012-aa91-f39aa0354158" providerId="ADAL" clId="{1641AD9D-2FE2-4A83-BE21-935F1BD7E3F3}" dt="2024-06-11T21:10:24.242" v="1487" actId="478"/>
          <ac:cxnSpMkLst>
            <pc:docMk/>
            <pc:sldMk cId="650692517" sldId="269"/>
            <ac:cxnSpMk id="17" creationId="{FA32731A-82CF-E8F6-2C30-63D6468205ED}"/>
          </ac:cxnSpMkLst>
        </pc:cxnChg>
        <pc:cxnChg chg="add del mod">
          <ac:chgData name="Philip Coutinho de Sousa" userId="d098a4e3-2926-4012-aa91-f39aa0354158" providerId="ADAL" clId="{1641AD9D-2FE2-4A83-BE21-935F1BD7E3F3}" dt="2024-06-11T21:10:36.588" v="1492" actId="478"/>
          <ac:cxnSpMkLst>
            <pc:docMk/>
            <pc:sldMk cId="650692517" sldId="269"/>
            <ac:cxnSpMk id="18" creationId="{1A4F4BF6-9113-CE45-9D2B-7F185EC52663}"/>
          </ac:cxnSpMkLst>
        </pc:cxnChg>
        <pc:cxnChg chg="add del mod">
          <ac:chgData name="Philip Coutinho de Sousa" userId="d098a4e3-2926-4012-aa91-f39aa0354158" providerId="ADAL" clId="{1641AD9D-2FE2-4A83-BE21-935F1BD7E3F3}" dt="2024-06-11T21:10:35.117" v="1490" actId="478"/>
          <ac:cxnSpMkLst>
            <pc:docMk/>
            <pc:sldMk cId="650692517" sldId="269"/>
            <ac:cxnSpMk id="29" creationId="{70FA995A-BAC7-F06F-490A-D9931227D48D}"/>
          </ac:cxnSpMkLst>
        </pc:cxnChg>
        <pc:cxnChg chg="add del mod">
          <ac:chgData name="Philip Coutinho de Sousa" userId="d098a4e3-2926-4012-aa91-f39aa0354158" providerId="ADAL" clId="{1641AD9D-2FE2-4A83-BE21-935F1BD7E3F3}" dt="2024-06-11T21:10:35.467" v="1491" actId="478"/>
          <ac:cxnSpMkLst>
            <pc:docMk/>
            <pc:sldMk cId="650692517" sldId="269"/>
            <ac:cxnSpMk id="30" creationId="{8AAB3588-C4E7-6A39-786B-B4527B55AD29}"/>
          </ac:cxnSpMkLst>
        </pc:cxnChg>
        <pc:cxnChg chg="add">
          <ac:chgData name="Philip Coutinho de Sousa" userId="d098a4e3-2926-4012-aa91-f39aa0354158" providerId="ADAL" clId="{1641AD9D-2FE2-4A83-BE21-935F1BD7E3F3}" dt="2024-06-11T21:03:33.761" v="1398" actId="11529"/>
          <ac:cxnSpMkLst>
            <pc:docMk/>
            <pc:sldMk cId="650692517" sldId="269"/>
            <ac:cxnSpMk id="32" creationId="{967A30E6-C104-CB8D-8754-070024BFCF7F}"/>
          </ac:cxnSpMkLst>
        </pc:cxnChg>
        <pc:cxnChg chg="add mod">
          <ac:chgData name="Philip Coutinho de Sousa" userId="d098a4e3-2926-4012-aa91-f39aa0354158" providerId="ADAL" clId="{1641AD9D-2FE2-4A83-BE21-935F1BD7E3F3}" dt="2024-06-11T21:10:55.621" v="1499" actId="1076"/>
          <ac:cxnSpMkLst>
            <pc:docMk/>
            <pc:sldMk cId="650692517" sldId="269"/>
            <ac:cxnSpMk id="33" creationId="{D05403D9-4432-D8AE-9C03-D43452D87F88}"/>
          </ac:cxnSpMkLst>
        </pc:cxnChg>
        <pc:cxnChg chg="add">
          <ac:chgData name="Philip Coutinho de Sousa" userId="d098a4e3-2926-4012-aa91-f39aa0354158" providerId="ADAL" clId="{1641AD9D-2FE2-4A83-BE21-935F1BD7E3F3}" dt="2024-06-11T21:04:17.973" v="1406" actId="11529"/>
          <ac:cxnSpMkLst>
            <pc:docMk/>
            <pc:sldMk cId="650692517" sldId="269"/>
            <ac:cxnSpMk id="38" creationId="{89041327-4A87-07C1-D86A-5176AC2F5D5E}"/>
          </ac:cxnSpMkLst>
        </pc:cxnChg>
        <pc:cxnChg chg="add mod">
          <ac:chgData name="Philip Coutinho de Sousa" userId="d098a4e3-2926-4012-aa91-f39aa0354158" providerId="ADAL" clId="{1641AD9D-2FE2-4A83-BE21-935F1BD7E3F3}" dt="2024-06-11T21:10:59.301" v="1500" actId="1076"/>
          <ac:cxnSpMkLst>
            <pc:docMk/>
            <pc:sldMk cId="650692517" sldId="269"/>
            <ac:cxnSpMk id="39" creationId="{6BA1AB58-AD44-2554-B729-ED673489FD87}"/>
          </ac:cxnSpMkLst>
        </pc:cxnChg>
        <pc:cxnChg chg="add del">
          <ac:chgData name="Philip Coutinho de Sousa" userId="d098a4e3-2926-4012-aa91-f39aa0354158" providerId="ADAL" clId="{1641AD9D-2FE2-4A83-BE21-935F1BD7E3F3}" dt="2024-06-11T21:05:11.818" v="1412" actId="11529"/>
          <ac:cxnSpMkLst>
            <pc:docMk/>
            <pc:sldMk cId="650692517" sldId="269"/>
            <ac:cxnSpMk id="68" creationId="{4130B6A6-61A6-D769-E5B9-E12F35F3DB84}"/>
          </ac:cxnSpMkLst>
        </pc:cxnChg>
        <pc:cxnChg chg="add mod">
          <ac:chgData name="Philip Coutinho de Sousa" userId="d098a4e3-2926-4012-aa91-f39aa0354158" providerId="ADAL" clId="{1641AD9D-2FE2-4A83-BE21-935F1BD7E3F3}" dt="2024-06-11T21:06:23.625" v="1432" actId="692"/>
          <ac:cxnSpMkLst>
            <pc:docMk/>
            <pc:sldMk cId="650692517" sldId="269"/>
            <ac:cxnSpMk id="70" creationId="{32FA939D-2247-CF2C-3D4D-F636D12CCC75}"/>
          </ac:cxnSpMkLst>
        </pc:cxnChg>
        <pc:cxnChg chg="add mod">
          <ac:chgData name="Philip Coutinho de Sousa" userId="d098a4e3-2926-4012-aa91-f39aa0354158" providerId="ADAL" clId="{1641AD9D-2FE2-4A83-BE21-935F1BD7E3F3}" dt="2024-06-11T21:06:17.322" v="1431" actId="692"/>
          <ac:cxnSpMkLst>
            <pc:docMk/>
            <pc:sldMk cId="650692517" sldId="269"/>
            <ac:cxnSpMk id="71" creationId="{C761979D-7C01-241E-025A-00F3EF4A0477}"/>
          </ac:cxnSpMkLst>
        </pc:cxnChg>
        <pc:cxnChg chg="add mod">
          <ac:chgData name="Philip Coutinho de Sousa" userId="d098a4e3-2926-4012-aa91-f39aa0354158" providerId="ADAL" clId="{1641AD9D-2FE2-4A83-BE21-935F1BD7E3F3}" dt="2024-06-11T21:11:02.546" v="1502" actId="1076"/>
          <ac:cxnSpMkLst>
            <pc:docMk/>
            <pc:sldMk cId="650692517" sldId="269"/>
            <ac:cxnSpMk id="73" creationId="{4E127F25-4129-7901-74EF-724A5E6C1542}"/>
          </ac:cxnSpMkLst>
        </pc:cxnChg>
        <pc:cxnChg chg="add mod">
          <ac:chgData name="Philip Coutinho de Sousa" userId="d098a4e3-2926-4012-aa91-f39aa0354158" providerId="ADAL" clId="{1641AD9D-2FE2-4A83-BE21-935F1BD7E3F3}" dt="2024-06-11T21:11:11.276" v="1504" actId="1076"/>
          <ac:cxnSpMkLst>
            <pc:docMk/>
            <pc:sldMk cId="650692517" sldId="269"/>
            <ac:cxnSpMk id="75" creationId="{D665B499-C811-6A88-D01D-148AF43A99C2}"/>
          </ac:cxnSpMkLst>
        </pc:cxnChg>
        <pc:cxnChg chg="add mod">
          <ac:chgData name="Philip Coutinho de Sousa" userId="d098a4e3-2926-4012-aa91-f39aa0354158" providerId="ADAL" clId="{1641AD9D-2FE2-4A83-BE21-935F1BD7E3F3}" dt="2024-06-11T21:11:04.258" v="1503" actId="1076"/>
          <ac:cxnSpMkLst>
            <pc:docMk/>
            <pc:sldMk cId="650692517" sldId="269"/>
            <ac:cxnSpMk id="78" creationId="{C4B30A06-EE29-4404-1DF5-BF8C15FF8D73}"/>
          </ac:cxnSpMkLst>
        </pc:cxnChg>
        <pc:cxnChg chg="add del mod">
          <ac:chgData name="Philip Coutinho de Sousa" userId="d098a4e3-2926-4012-aa91-f39aa0354158" providerId="ADAL" clId="{1641AD9D-2FE2-4A83-BE21-935F1BD7E3F3}" dt="2024-06-11T21:07:21.248" v="1449" actId="478"/>
          <ac:cxnSpMkLst>
            <pc:docMk/>
            <pc:sldMk cId="650692517" sldId="269"/>
            <ac:cxnSpMk id="81" creationId="{F589BF62-A231-CC94-B494-2A0C56EA5F63}"/>
          </ac:cxnSpMkLst>
        </pc:cxnChg>
        <pc:cxnChg chg="add del mod">
          <ac:chgData name="Philip Coutinho de Sousa" userId="d098a4e3-2926-4012-aa91-f39aa0354158" providerId="ADAL" clId="{1641AD9D-2FE2-4A83-BE21-935F1BD7E3F3}" dt="2024-06-11T21:08:02.074" v="1465" actId="11529"/>
          <ac:cxnSpMkLst>
            <pc:docMk/>
            <pc:sldMk cId="650692517" sldId="269"/>
            <ac:cxnSpMk id="95" creationId="{5094F081-271D-2F96-CCFB-C81A93C50C6A}"/>
          </ac:cxnSpMkLst>
        </pc:cxnChg>
        <pc:cxnChg chg="add mod">
          <ac:chgData name="Philip Coutinho de Sousa" userId="d098a4e3-2926-4012-aa91-f39aa0354158" providerId="ADAL" clId="{1641AD9D-2FE2-4A83-BE21-935F1BD7E3F3}" dt="2024-06-11T21:10:02.901" v="1483" actId="692"/>
          <ac:cxnSpMkLst>
            <pc:docMk/>
            <pc:sldMk cId="650692517" sldId="269"/>
            <ac:cxnSpMk id="104" creationId="{F52BAA7D-1D54-3076-4A5C-DC59D0ECFBE4}"/>
          </ac:cxnSpMkLst>
        </pc:cxnChg>
        <pc:cxnChg chg="add mod">
          <ac:chgData name="Philip Coutinho de Sousa" userId="d098a4e3-2926-4012-aa91-f39aa0354158" providerId="ADAL" clId="{1641AD9D-2FE2-4A83-BE21-935F1BD7E3F3}" dt="2024-06-11T21:10:32.559" v="1489" actId="1076"/>
          <ac:cxnSpMkLst>
            <pc:docMk/>
            <pc:sldMk cId="650692517" sldId="269"/>
            <ac:cxnSpMk id="108" creationId="{818E19F1-4AE9-05AC-4FDB-BF66449B35A1}"/>
          </ac:cxnSpMkLst>
        </pc:cxnChg>
        <pc:cxnChg chg="add mod">
          <ac:chgData name="Philip Coutinho de Sousa" userId="d098a4e3-2926-4012-aa91-f39aa0354158" providerId="ADAL" clId="{1641AD9D-2FE2-4A83-BE21-935F1BD7E3F3}" dt="2024-06-11T21:10:41.950" v="1494" actId="1076"/>
          <ac:cxnSpMkLst>
            <pc:docMk/>
            <pc:sldMk cId="650692517" sldId="269"/>
            <ac:cxnSpMk id="109" creationId="{DD31AB79-86CF-864B-A49D-E1F2DCE2F7E5}"/>
          </ac:cxnSpMkLst>
        </pc:cxnChg>
        <pc:cxnChg chg="add mod">
          <ac:chgData name="Philip Coutinho de Sousa" userId="d098a4e3-2926-4012-aa91-f39aa0354158" providerId="ADAL" clId="{1641AD9D-2FE2-4A83-BE21-935F1BD7E3F3}" dt="2024-06-11T21:10:46.829" v="1496" actId="1076"/>
          <ac:cxnSpMkLst>
            <pc:docMk/>
            <pc:sldMk cId="650692517" sldId="269"/>
            <ac:cxnSpMk id="110" creationId="{3A56C71C-53E7-B888-4292-BAEFBD0158FB}"/>
          </ac:cxnSpMkLst>
        </pc:cxnChg>
        <pc:cxnChg chg="add mod">
          <ac:chgData name="Philip Coutinho de Sousa" userId="d098a4e3-2926-4012-aa91-f39aa0354158" providerId="ADAL" clId="{1641AD9D-2FE2-4A83-BE21-935F1BD7E3F3}" dt="2024-06-11T21:10:53.298" v="1498" actId="1076"/>
          <ac:cxnSpMkLst>
            <pc:docMk/>
            <pc:sldMk cId="650692517" sldId="269"/>
            <ac:cxnSpMk id="111" creationId="{6EFC1414-A32D-FDAB-01D4-D8C59EB05BE1}"/>
          </ac:cxnSpMkLst>
        </pc:cxnChg>
      </pc:sldChg>
      <pc:sldChg chg="add">
        <pc:chgData name="Philip Coutinho de Sousa" userId="d098a4e3-2926-4012-aa91-f39aa0354158" providerId="ADAL" clId="{1641AD9D-2FE2-4A83-BE21-935F1BD7E3F3}" dt="2024-06-14T16:52:44.046" v="2068" actId="2890"/>
        <pc:sldMkLst>
          <pc:docMk/>
          <pc:sldMk cId="420105101" sldId="270"/>
        </pc:sldMkLst>
      </pc:sldChg>
      <pc:sldChg chg="addSp delSp modSp new mod modNotesTx">
        <pc:chgData name="Philip Coutinho de Sousa" userId="d098a4e3-2926-4012-aa91-f39aa0354158" providerId="ADAL" clId="{1641AD9D-2FE2-4A83-BE21-935F1BD7E3F3}" dt="2024-06-20T19:59:47.639" v="3330"/>
        <pc:sldMkLst>
          <pc:docMk/>
          <pc:sldMk cId="2788496564" sldId="271"/>
        </pc:sldMkLst>
        <pc:spChg chg="add del mod">
          <ac:chgData name="Philip Coutinho de Sousa" userId="d098a4e3-2926-4012-aa91-f39aa0354158" providerId="ADAL" clId="{1641AD9D-2FE2-4A83-BE21-935F1BD7E3F3}" dt="2024-06-20T19:59:47.639" v="3330"/>
          <ac:spMkLst>
            <pc:docMk/>
            <pc:sldMk cId="2788496564" sldId="271"/>
            <ac:spMk id="3" creationId="{66826D5D-D82B-E867-7DC0-E11CD9B3AFD8}"/>
          </ac:spMkLst>
        </pc:spChg>
        <pc:spChg chg="add mod">
          <ac:chgData name="Philip Coutinho de Sousa" userId="d098a4e3-2926-4012-aa91-f39aa0354158" providerId="ADAL" clId="{1641AD9D-2FE2-4A83-BE21-935F1BD7E3F3}" dt="2024-06-18T08:18:30.690" v="2314" actId="1076"/>
          <ac:spMkLst>
            <pc:docMk/>
            <pc:sldMk cId="2788496564" sldId="271"/>
            <ac:spMk id="4" creationId="{7190F45B-08F1-89C1-98CB-F7F2BF3859DE}"/>
          </ac:spMkLst>
        </pc:spChg>
        <pc:spChg chg="add del mod">
          <ac:chgData name="Philip Coutinho de Sousa" userId="d098a4e3-2926-4012-aa91-f39aa0354158" providerId="ADAL" clId="{1641AD9D-2FE2-4A83-BE21-935F1BD7E3F3}" dt="2024-06-17T10:02:45.188" v="2117" actId="478"/>
          <ac:spMkLst>
            <pc:docMk/>
            <pc:sldMk cId="2788496564" sldId="271"/>
            <ac:spMk id="4" creationId="{84ADB2BF-6D9D-8B27-5674-C339099AFB3D}"/>
          </ac:spMkLst>
        </pc:spChg>
        <pc:spChg chg="add del mod">
          <ac:chgData name="Philip Coutinho de Sousa" userId="d098a4e3-2926-4012-aa91-f39aa0354158" providerId="ADAL" clId="{1641AD9D-2FE2-4A83-BE21-935F1BD7E3F3}" dt="2024-06-17T10:02:45.188" v="2117" actId="478"/>
          <ac:spMkLst>
            <pc:docMk/>
            <pc:sldMk cId="2788496564" sldId="271"/>
            <ac:spMk id="5" creationId="{91D0DB2A-658C-4EED-336C-94B714396D16}"/>
          </ac:spMkLst>
        </pc:spChg>
        <pc:spChg chg="add del mod">
          <ac:chgData name="Philip Coutinho de Sousa" userId="d098a4e3-2926-4012-aa91-f39aa0354158" providerId="ADAL" clId="{1641AD9D-2FE2-4A83-BE21-935F1BD7E3F3}" dt="2024-06-17T09:59:36.557" v="2078" actId="478"/>
          <ac:spMkLst>
            <pc:docMk/>
            <pc:sldMk cId="2788496564" sldId="271"/>
            <ac:spMk id="6" creationId="{79156946-0F97-98D2-282F-8CF2BCC1E81A}"/>
          </ac:spMkLst>
        </pc:spChg>
        <pc:spChg chg="add del mod">
          <ac:chgData name="Philip Coutinho de Sousa" userId="d098a4e3-2926-4012-aa91-f39aa0354158" providerId="ADAL" clId="{1641AD9D-2FE2-4A83-BE21-935F1BD7E3F3}" dt="2024-06-17T09:59:36.557" v="2078" actId="478"/>
          <ac:spMkLst>
            <pc:docMk/>
            <pc:sldMk cId="2788496564" sldId="271"/>
            <ac:spMk id="7" creationId="{1C36101A-9B9B-86CF-A4BB-62BAFCB14620}"/>
          </ac:spMkLst>
        </pc:spChg>
        <pc:spChg chg="add del mod">
          <ac:chgData name="Philip Coutinho de Sousa" userId="d098a4e3-2926-4012-aa91-f39aa0354158" providerId="ADAL" clId="{1641AD9D-2FE2-4A83-BE21-935F1BD7E3F3}" dt="2024-06-17T09:59:36.557" v="2078" actId="478"/>
          <ac:spMkLst>
            <pc:docMk/>
            <pc:sldMk cId="2788496564" sldId="271"/>
            <ac:spMk id="8" creationId="{F2F8E00A-4934-B37F-5D5C-1ECA9AF1801D}"/>
          </ac:spMkLst>
        </pc:spChg>
        <pc:spChg chg="add mod">
          <ac:chgData name="Philip Coutinho de Sousa" userId="d098a4e3-2926-4012-aa91-f39aa0354158" providerId="ADAL" clId="{1641AD9D-2FE2-4A83-BE21-935F1BD7E3F3}" dt="2024-06-17T10:10:05.992" v="2289" actId="1076"/>
          <ac:spMkLst>
            <pc:docMk/>
            <pc:sldMk cId="2788496564" sldId="271"/>
            <ac:spMk id="9" creationId="{450F1FA1-B4CF-D988-1741-2EBFC723E691}"/>
          </ac:spMkLst>
        </pc:spChg>
        <pc:spChg chg="add mod">
          <ac:chgData name="Philip Coutinho de Sousa" userId="d098a4e3-2926-4012-aa91-f39aa0354158" providerId="ADAL" clId="{1641AD9D-2FE2-4A83-BE21-935F1BD7E3F3}" dt="2024-06-17T10:08:16.729" v="2279" actId="1076"/>
          <ac:spMkLst>
            <pc:docMk/>
            <pc:sldMk cId="2788496564" sldId="271"/>
            <ac:spMk id="10" creationId="{772A68BF-6E63-AA5F-35CA-943837175B6F}"/>
          </ac:spMkLst>
        </pc:spChg>
        <pc:spChg chg="add mod">
          <ac:chgData name="Philip Coutinho de Sousa" userId="d098a4e3-2926-4012-aa91-f39aa0354158" providerId="ADAL" clId="{1641AD9D-2FE2-4A83-BE21-935F1BD7E3F3}" dt="2024-06-17T10:08:11.331" v="2277" actId="1076"/>
          <ac:spMkLst>
            <pc:docMk/>
            <pc:sldMk cId="2788496564" sldId="271"/>
            <ac:spMk id="11" creationId="{C1E1C672-E6B5-878A-3620-399D4B9467EE}"/>
          </ac:spMkLst>
        </pc:spChg>
        <pc:spChg chg="add del mod">
          <ac:chgData name="Philip Coutinho de Sousa" userId="d098a4e3-2926-4012-aa91-f39aa0354158" providerId="ADAL" clId="{1641AD9D-2FE2-4A83-BE21-935F1BD7E3F3}" dt="2024-06-17T10:06:04.090" v="2190" actId="478"/>
          <ac:spMkLst>
            <pc:docMk/>
            <pc:sldMk cId="2788496564" sldId="271"/>
            <ac:spMk id="12" creationId="{88296D9D-77EA-9198-FA10-EC5305A40F90}"/>
          </ac:spMkLst>
        </pc:spChg>
        <pc:spChg chg="add mod">
          <ac:chgData name="Philip Coutinho de Sousa" userId="d098a4e3-2926-4012-aa91-f39aa0354158" providerId="ADAL" clId="{1641AD9D-2FE2-4A83-BE21-935F1BD7E3F3}" dt="2024-06-17T10:10:14.467" v="2292" actId="1076"/>
          <ac:spMkLst>
            <pc:docMk/>
            <pc:sldMk cId="2788496564" sldId="271"/>
            <ac:spMk id="13" creationId="{3FAF1B98-CBB3-112F-8171-363BD7B02C81}"/>
          </ac:spMkLst>
        </pc:spChg>
        <pc:spChg chg="add mod">
          <ac:chgData name="Philip Coutinho de Sousa" userId="d098a4e3-2926-4012-aa91-f39aa0354158" providerId="ADAL" clId="{1641AD9D-2FE2-4A83-BE21-935F1BD7E3F3}" dt="2024-06-17T10:10:09.603" v="2290" actId="1076"/>
          <ac:spMkLst>
            <pc:docMk/>
            <pc:sldMk cId="2788496564" sldId="271"/>
            <ac:spMk id="14" creationId="{77FB2D37-B512-1C8D-3FD8-7A064CA187E0}"/>
          </ac:spMkLst>
        </pc:spChg>
        <pc:spChg chg="add mod">
          <ac:chgData name="Philip Coutinho de Sousa" userId="d098a4e3-2926-4012-aa91-f39aa0354158" providerId="ADAL" clId="{1641AD9D-2FE2-4A83-BE21-935F1BD7E3F3}" dt="2024-06-17T10:10:16.632" v="2293" actId="1076"/>
          <ac:spMkLst>
            <pc:docMk/>
            <pc:sldMk cId="2788496564" sldId="271"/>
            <ac:spMk id="15" creationId="{E98229FF-8A8A-DFFA-5567-335B7D5DA12A}"/>
          </ac:spMkLst>
        </pc:spChg>
        <pc:spChg chg="add mod">
          <ac:chgData name="Philip Coutinho de Sousa" userId="d098a4e3-2926-4012-aa91-f39aa0354158" providerId="ADAL" clId="{1641AD9D-2FE2-4A83-BE21-935F1BD7E3F3}" dt="2024-06-17T10:10:11.880" v="2291" actId="1076"/>
          <ac:spMkLst>
            <pc:docMk/>
            <pc:sldMk cId="2788496564" sldId="271"/>
            <ac:spMk id="16" creationId="{D49656A9-5AB5-CC89-4093-85661963FE6E}"/>
          </ac:spMkLst>
        </pc:spChg>
        <pc:graphicFrameChg chg="add del mod modGraphic">
          <ac:chgData name="Philip Coutinho de Sousa" userId="d098a4e3-2926-4012-aa91-f39aa0354158" providerId="ADAL" clId="{1641AD9D-2FE2-4A83-BE21-935F1BD7E3F3}" dt="2024-06-20T19:59:47.638" v="3328" actId="478"/>
          <ac:graphicFrameMkLst>
            <pc:docMk/>
            <pc:sldMk cId="2788496564" sldId="271"/>
            <ac:graphicFrameMk id="2" creationId="{5F3BC807-9A65-1996-A782-6B952F2A221F}"/>
          </ac:graphicFrameMkLst>
        </pc:graphicFrameChg>
        <pc:cxnChg chg="add del mod">
          <ac:chgData name="Philip Coutinho de Sousa" userId="d098a4e3-2926-4012-aa91-f39aa0354158" providerId="ADAL" clId="{1641AD9D-2FE2-4A83-BE21-935F1BD7E3F3}" dt="2024-06-17T10:09:14.751" v="2283" actId="478"/>
          <ac:cxnSpMkLst>
            <pc:docMk/>
            <pc:sldMk cId="2788496564" sldId="271"/>
            <ac:cxnSpMk id="18" creationId="{48BEC182-38DB-A767-52A7-D600A7902759}"/>
          </ac:cxnSpMkLst>
        </pc:cxnChg>
        <pc:cxnChg chg="add del">
          <ac:chgData name="Philip Coutinho de Sousa" userId="d098a4e3-2926-4012-aa91-f39aa0354158" providerId="ADAL" clId="{1641AD9D-2FE2-4A83-BE21-935F1BD7E3F3}" dt="2024-06-17T10:09:02.213" v="2282" actId="11529"/>
          <ac:cxnSpMkLst>
            <pc:docMk/>
            <pc:sldMk cId="2788496564" sldId="271"/>
            <ac:cxnSpMk id="20" creationId="{20A00FD3-188B-7273-F58F-7160BC9F551F}"/>
          </ac:cxnSpMkLst>
        </pc:cxnChg>
        <pc:cxnChg chg="add mod">
          <ac:chgData name="Philip Coutinho de Sousa" userId="d098a4e3-2926-4012-aa91-f39aa0354158" providerId="ADAL" clId="{1641AD9D-2FE2-4A83-BE21-935F1BD7E3F3}" dt="2024-06-17T10:10:05.992" v="2289" actId="1076"/>
          <ac:cxnSpMkLst>
            <pc:docMk/>
            <pc:sldMk cId="2788496564" sldId="271"/>
            <ac:cxnSpMk id="22" creationId="{C421CEBB-7635-0CDA-91EF-C3E7B3A77D31}"/>
          </ac:cxnSpMkLst>
        </pc:cxnChg>
        <pc:cxnChg chg="add mod">
          <ac:chgData name="Philip Coutinho de Sousa" userId="d098a4e3-2926-4012-aa91-f39aa0354158" providerId="ADAL" clId="{1641AD9D-2FE2-4A83-BE21-935F1BD7E3F3}" dt="2024-06-17T10:10:02.841" v="2288" actId="14100"/>
          <ac:cxnSpMkLst>
            <pc:docMk/>
            <pc:sldMk cId="2788496564" sldId="271"/>
            <ac:cxnSpMk id="23" creationId="{65F9571D-6C01-7428-D538-F951F2ADC914}"/>
          </ac:cxnSpMkLst>
        </pc:cxnChg>
        <pc:cxnChg chg="add del mod">
          <ac:chgData name="Philip Coutinho de Sousa" userId="d098a4e3-2926-4012-aa91-f39aa0354158" providerId="ADAL" clId="{1641AD9D-2FE2-4A83-BE21-935F1BD7E3F3}" dt="2024-06-17T10:10:47.314" v="2295" actId="478"/>
          <ac:cxnSpMkLst>
            <pc:docMk/>
            <pc:sldMk cId="2788496564" sldId="271"/>
            <ac:cxnSpMk id="29" creationId="{45205588-5873-49EA-56E9-2EF403D5F87B}"/>
          </ac:cxnSpMkLst>
        </pc:cxnChg>
        <pc:cxnChg chg="add">
          <ac:chgData name="Philip Coutinho de Sousa" userId="d098a4e3-2926-4012-aa91-f39aa0354158" providerId="ADAL" clId="{1641AD9D-2FE2-4A83-BE21-935F1BD7E3F3}" dt="2024-06-17T10:10:53.936" v="2296" actId="11529"/>
          <ac:cxnSpMkLst>
            <pc:docMk/>
            <pc:sldMk cId="2788496564" sldId="271"/>
            <ac:cxnSpMk id="31" creationId="{A69F953F-227E-DD43-82AF-344DB6AE9308}"/>
          </ac:cxnSpMkLst>
        </pc:cxnChg>
        <pc:cxnChg chg="add del mod">
          <ac:chgData name="Philip Coutinho de Sousa" userId="d098a4e3-2926-4012-aa91-f39aa0354158" providerId="ADAL" clId="{1641AD9D-2FE2-4A83-BE21-935F1BD7E3F3}" dt="2024-06-17T10:11:40.827" v="2298" actId="11529"/>
          <ac:cxnSpMkLst>
            <pc:docMk/>
            <pc:sldMk cId="2788496564" sldId="271"/>
            <ac:cxnSpMk id="33" creationId="{391A1BC4-F761-C7E3-91AF-B86A66787F99}"/>
          </ac:cxnSpMkLst>
        </pc:cxnChg>
        <pc:cxnChg chg="add">
          <ac:chgData name="Philip Coutinho de Sousa" userId="d098a4e3-2926-4012-aa91-f39aa0354158" providerId="ADAL" clId="{1641AD9D-2FE2-4A83-BE21-935F1BD7E3F3}" dt="2024-06-17T10:11:47.005" v="2299" actId="11529"/>
          <ac:cxnSpMkLst>
            <pc:docMk/>
            <pc:sldMk cId="2788496564" sldId="271"/>
            <ac:cxnSpMk id="35" creationId="{351425FC-CE29-19E5-D1E3-E9A3482A9230}"/>
          </ac:cxnSpMkLst>
        </pc:cxnChg>
        <pc:cxnChg chg="add mod">
          <ac:chgData name="Philip Coutinho de Sousa" userId="d098a4e3-2926-4012-aa91-f39aa0354158" providerId="ADAL" clId="{1641AD9D-2FE2-4A83-BE21-935F1BD7E3F3}" dt="2024-06-17T10:11:59.883" v="2304" actId="14100"/>
          <ac:cxnSpMkLst>
            <pc:docMk/>
            <pc:sldMk cId="2788496564" sldId="271"/>
            <ac:cxnSpMk id="36" creationId="{55AA7517-DC77-FFE5-9629-AA62AFD63D24}"/>
          </ac:cxnSpMkLst>
        </pc:cxnChg>
        <pc:cxnChg chg="add mod">
          <ac:chgData name="Philip Coutinho de Sousa" userId="d098a4e3-2926-4012-aa91-f39aa0354158" providerId="ADAL" clId="{1641AD9D-2FE2-4A83-BE21-935F1BD7E3F3}" dt="2024-06-17T10:12:04.461" v="2307" actId="14100"/>
          <ac:cxnSpMkLst>
            <pc:docMk/>
            <pc:sldMk cId="2788496564" sldId="271"/>
            <ac:cxnSpMk id="40" creationId="{DEB4258B-A18D-9A9A-6A0D-6D0C0293AA5B}"/>
          </ac:cxnSpMkLst>
        </pc:cxnChg>
      </pc:sldChg>
      <pc:sldChg chg="addSp delSp modSp new mod modNotesTx">
        <pc:chgData name="Philip Coutinho de Sousa" userId="d098a4e3-2926-4012-aa91-f39aa0354158" providerId="ADAL" clId="{1641AD9D-2FE2-4A83-BE21-935F1BD7E3F3}" dt="2024-06-20T19:35:04.591" v="2826" actId="14100"/>
        <pc:sldMkLst>
          <pc:docMk/>
          <pc:sldMk cId="712656415" sldId="272"/>
        </pc:sldMkLst>
        <pc:spChg chg="add del mod">
          <ac:chgData name="Philip Coutinho de Sousa" userId="d098a4e3-2926-4012-aa91-f39aa0354158" providerId="ADAL" clId="{1641AD9D-2FE2-4A83-BE21-935F1BD7E3F3}" dt="2024-06-20T19:24:02.835" v="2358" actId="478"/>
          <ac:spMkLst>
            <pc:docMk/>
            <pc:sldMk cId="712656415" sldId="272"/>
            <ac:spMk id="3" creationId="{E17D94AA-CD7E-732C-6954-E079DFDD9741}"/>
          </ac:spMkLst>
        </pc:spChg>
        <pc:spChg chg="add mod">
          <ac:chgData name="Philip Coutinho de Sousa" userId="d098a4e3-2926-4012-aa91-f39aa0354158" providerId="ADAL" clId="{1641AD9D-2FE2-4A83-BE21-935F1BD7E3F3}" dt="2024-06-20T19:33:14.260" v="2794" actId="1076"/>
          <ac:spMkLst>
            <pc:docMk/>
            <pc:sldMk cId="712656415" sldId="272"/>
            <ac:spMk id="4" creationId="{7C73C94D-F70A-280E-3E46-4D3AAEEFD3FA}"/>
          </ac:spMkLst>
        </pc:spChg>
        <pc:spChg chg="add mod">
          <ac:chgData name="Philip Coutinho de Sousa" userId="d098a4e3-2926-4012-aa91-f39aa0354158" providerId="ADAL" clId="{1641AD9D-2FE2-4A83-BE21-935F1BD7E3F3}" dt="2024-06-20T19:33:11.547" v="2793" actId="1076"/>
          <ac:spMkLst>
            <pc:docMk/>
            <pc:sldMk cId="712656415" sldId="272"/>
            <ac:spMk id="5" creationId="{782C985D-2877-EAD3-12E2-B6BBBFDF9490}"/>
          </ac:spMkLst>
        </pc:spChg>
        <pc:spChg chg="add mod">
          <ac:chgData name="Philip Coutinho de Sousa" userId="d098a4e3-2926-4012-aa91-f39aa0354158" providerId="ADAL" clId="{1641AD9D-2FE2-4A83-BE21-935F1BD7E3F3}" dt="2024-06-20T19:33:09.096" v="2792" actId="1076"/>
          <ac:spMkLst>
            <pc:docMk/>
            <pc:sldMk cId="712656415" sldId="272"/>
            <ac:spMk id="6" creationId="{A1961886-7C34-83F5-60F7-3E12F1A92F9E}"/>
          </ac:spMkLst>
        </pc:spChg>
        <pc:spChg chg="add mod">
          <ac:chgData name="Philip Coutinho de Sousa" userId="d098a4e3-2926-4012-aa91-f39aa0354158" providerId="ADAL" clId="{1641AD9D-2FE2-4A83-BE21-935F1BD7E3F3}" dt="2024-06-20T19:33:05.678" v="2791" actId="1076"/>
          <ac:spMkLst>
            <pc:docMk/>
            <pc:sldMk cId="712656415" sldId="272"/>
            <ac:spMk id="7" creationId="{CFB1C96A-428C-E7E5-854F-794D1019333C}"/>
          </ac:spMkLst>
        </pc:spChg>
        <pc:spChg chg="add mod">
          <ac:chgData name="Philip Coutinho de Sousa" userId="d098a4e3-2926-4012-aa91-f39aa0354158" providerId="ADAL" clId="{1641AD9D-2FE2-4A83-BE21-935F1BD7E3F3}" dt="2024-06-20T19:33:18.261" v="2795" actId="1076"/>
          <ac:spMkLst>
            <pc:docMk/>
            <pc:sldMk cId="712656415" sldId="272"/>
            <ac:spMk id="8" creationId="{364817A3-DAF6-E726-4A53-EA8B4E7F018F}"/>
          </ac:spMkLst>
        </pc:spChg>
        <pc:spChg chg="add del mod">
          <ac:chgData name="Philip Coutinho de Sousa" userId="d098a4e3-2926-4012-aa91-f39aa0354158" providerId="ADAL" clId="{1641AD9D-2FE2-4A83-BE21-935F1BD7E3F3}" dt="2024-06-20T19:28:25.095" v="2528" actId="478"/>
          <ac:spMkLst>
            <pc:docMk/>
            <pc:sldMk cId="712656415" sldId="272"/>
            <ac:spMk id="9" creationId="{C5C5A92F-F889-F06F-84B3-5A4AA9FD308D}"/>
          </ac:spMkLst>
        </pc:spChg>
        <pc:spChg chg="add del mod">
          <ac:chgData name="Philip Coutinho de Sousa" userId="d098a4e3-2926-4012-aa91-f39aa0354158" providerId="ADAL" clId="{1641AD9D-2FE2-4A83-BE21-935F1BD7E3F3}" dt="2024-06-20T19:28:33.361" v="2531" actId="478"/>
          <ac:spMkLst>
            <pc:docMk/>
            <pc:sldMk cId="712656415" sldId="272"/>
            <ac:spMk id="10" creationId="{12F64F2D-C67B-27F4-2976-40AEEFAEDBB0}"/>
          </ac:spMkLst>
        </pc:spChg>
        <pc:spChg chg="add del mod">
          <ac:chgData name="Philip Coutinho de Sousa" userId="d098a4e3-2926-4012-aa91-f39aa0354158" providerId="ADAL" clId="{1641AD9D-2FE2-4A83-BE21-935F1BD7E3F3}" dt="2024-06-20T19:28:33.361" v="2531" actId="478"/>
          <ac:spMkLst>
            <pc:docMk/>
            <pc:sldMk cId="712656415" sldId="272"/>
            <ac:spMk id="11" creationId="{10DCEDE5-101E-B0A2-9F00-C0F793DC9092}"/>
          </ac:spMkLst>
        </pc:spChg>
        <pc:spChg chg="add del mod">
          <ac:chgData name="Philip Coutinho de Sousa" userId="d098a4e3-2926-4012-aa91-f39aa0354158" providerId="ADAL" clId="{1641AD9D-2FE2-4A83-BE21-935F1BD7E3F3}" dt="2024-06-20T19:28:36.983" v="2538" actId="478"/>
          <ac:spMkLst>
            <pc:docMk/>
            <pc:sldMk cId="712656415" sldId="272"/>
            <ac:spMk id="12" creationId="{DD80DD22-7B4A-14CC-9B85-C9DF86F9734D}"/>
          </ac:spMkLst>
        </pc:spChg>
        <pc:spChg chg="add mod">
          <ac:chgData name="Philip Coutinho de Sousa" userId="d098a4e3-2926-4012-aa91-f39aa0354158" providerId="ADAL" clId="{1641AD9D-2FE2-4A83-BE21-935F1BD7E3F3}" dt="2024-06-20T19:33:20.407" v="2796" actId="1076"/>
          <ac:spMkLst>
            <pc:docMk/>
            <pc:sldMk cId="712656415" sldId="272"/>
            <ac:spMk id="13" creationId="{117F3CA4-CC73-8243-A454-5B7E4C903385}"/>
          </ac:spMkLst>
        </pc:spChg>
        <pc:spChg chg="add mod">
          <ac:chgData name="Philip Coutinho de Sousa" userId="d098a4e3-2926-4012-aa91-f39aa0354158" providerId="ADAL" clId="{1641AD9D-2FE2-4A83-BE21-935F1BD7E3F3}" dt="2024-06-20T19:34:47.192" v="2819" actId="1076"/>
          <ac:spMkLst>
            <pc:docMk/>
            <pc:sldMk cId="712656415" sldId="272"/>
            <ac:spMk id="14" creationId="{41AF0BBE-41B9-7C27-7B9C-05BFAB679F2F}"/>
          </ac:spMkLst>
        </pc:spChg>
        <pc:spChg chg="add mod">
          <ac:chgData name="Philip Coutinho de Sousa" userId="d098a4e3-2926-4012-aa91-f39aa0354158" providerId="ADAL" clId="{1641AD9D-2FE2-4A83-BE21-935F1BD7E3F3}" dt="2024-06-20T19:34:34.860" v="2817" actId="1076"/>
          <ac:spMkLst>
            <pc:docMk/>
            <pc:sldMk cId="712656415" sldId="272"/>
            <ac:spMk id="15" creationId="{F827870B-03DD-67FD-847A-118435770628}"/>
          </ac:spMkLst>
        </pc:spChg>
        <pc:spChg chg="add mod">
          <ac:chgData name="Philip Coutinho de Sousa" userId="d098a4e3-2926-4012-aa91-f39aa0354158" providerId="ADAL" clId="{1641AD9D-2FE2-4A83-BE21-935F1BD7E3F3}" dt="2024-06-20T19:34:32.776" v="2816" actId="1076"/>
          <ac:spMkLst>
            <pc:docMk/>
            <pc:sldMk cId="712656415" sldId="272"/>
            <ac:spMk id="16" creationId="{FDDF4A9A-140A-5407-B754-A6D36E26E055}"/>
          </ac:spMkLst>
        </pc:spChg>
        <pc:spChg chg="add mod">
          <ac:chgData name="Philip Coutinho de Sousa" userId="d098a4e3-2926-4012-aa91-f39aa0354158" providerId="ADAL" clId="{1641AD9D-2FE2-4A83-BE21-935F1BD7E3F3}" dt="2024-06-20T19:34:50.570" v="2820" actId="1076"/>
          <ac:spMkLst>
            <pc:docMk/>
            <pc:sldMk cId="712656415" sldId="272"/>
            <ac:spMk id="17" creationId="{2D5D334F-C1CC-FDEB-8C1D-C9AD7D59D58F}"/>
          </ac:spMkLst>
        </pc:spChg>
        <pc:spChg chg="add mod">
          <ac:chgData name="Philip Coutinho de Sousa" userId="d098a4e3-2926-4012-aa91-f39aa0354158" providerId="ADAL" clId="{1641AD9D-2FE2-4A83-BE21-935F1BD7E3F3}" dt="2024-06-20T19:34:52.710" v="2821" actId="1076"/>
          <ac:spMkLst>
            <pc:docMk/>
            <pc:sldMk cId="712656415" sldId="272"/>
            <ac:spMk id="18" creationId="{C93FF82E-620D-3133-B933-1F52EA604F20}"/>
          </ac:spMkLst>
        </pc:spChg>
        <pc:spChg chg="add mod">
          <ac:chgData name="Philip Coutinho de Sousa" userId="d098a4e3-2926-4012-aa91-f39aa0354158" providerId="ADAL" clId="{1641AD9D-2FE2-4A83-BE21-935F1BD7E3F3}" dt="2024-06-20T19:34:54.172" v="2822" actId="1076"/>
          <ac:spMkLst>
            <pc:docMk/>
            <pc:sldMk cId="712656415" sldId="272"/>
            <ac:spMk id="19" creationId="{1FE2E87F-6247-3ED6-875D-8743E11CCDF4}"/>
          </ac:spMkLst>
        </pc:spChg>
        <pc:spChg chg="add mod">
          <ac:chgData name="Philip Coutinho de Sousa" userId="d098a4e3-2926-4012-aa91-f39aa0354158" providerId="ADAL" clId="{1641AD9D-2FE2-4A83-BE21-935F1BD7E3F3}" dt="2024-06-20T19:35:04.591" v="2826" actId="14100"/>
          <ac:spMkLst>
            <pc:docMk/>
            <pc:sldMk cId="712656415" sldId="272"/>
            <ac:spMk id="20" creationId="{8ED76337-4B9F-5523-FE77-4CFC38C6DE0C}"/>
          </ac:spMkLst>
        </pc:spChg>
        <pc:spChg chg="add del mod">
          <ac:chgData name="Philip Coutinho de Sousa" userId="d098a4e3-2926-4012-aa91-f39aa0354158" providerId="ADAL" clId="{1641AD9D-2FE2-4A83-BE21-935F1BD7E3F3}" dt="2024-06-20T19:33:40.978" v="2804" actId="21"/>
          <ac:spMkLst>
            <pc:docMk/>
            <pc:sldMk cId="712656415" sldId="272"/>
            <ac:spMk id="21" creationId="{E5E81671-D068-AB85-D4E5-AD55E2A6CF1D}"/>
          </ac:spMkLst>
        </pc:spChg>
        <pc:spChg chg="add mod">
          <ac:chgData name="Philip Coutinho de Sousa" userId="d098a4e3-2926-4012-aa91-f39aa0354158" providerId="ADAL" clId="{1641AD9D-2FE2-4A83-BE21-935F1BD7E3F3}" dt="2024-06-20T19:35:01.384" v="2825" actId="14100"/>
          <ac:spMkLst>
            <pc:docMk/>
            <pc:sldMk cId="712656415" sldId="272"/>
            <ac:spMk id="22" creationId="{F901477A-61FF-1DCF-5EEB-A5D9CE494D67}"/>
          </ac:spMkLst>
        </pc:spChg>
      </pc:sldChg>
      <pc:sldChg chg="addSp delSp modSp add mod">
        <pc:chgData name="Philip Coutinho de Sousa" userId="d098a4e3-2926-4012-aa91-f39aa0354158" providerId="ADAL" clId="{1641AD9D-2FE2-4A83-BE21-935F1BD7E3F3}" dt="2024-06-20T19:50:34.266" v="3322" actId="20577"/>
        <pc:sldMkLst>
          <pc:docMk/>
          <pc:sldMk cId="3940653215" sldId="273"/>
        </pc:sldMkLst>
        <pc:spChg chg="add del mod">
          <ac:chgData name="Philip Coutinho de Sousa" userId="d098a4e3-2926-4012-aa91-f39aa0354158" providerId="ADAL" clId="{1641AD9D-2FE2-4A83-BE21-935F1BD7E3F3}" dt="2024-06-20T19:41:58.378" v="2906" actId="21"/>
          <ac:spMkLst>
            <pc:docMk/>
            <pc:sldMk cId="3940653215" sldId="273"/>
            <ac:spMk id="3" creationId="{BF006957-5CD2-6986-6646-8A94BC10EBE9}"/>
          </ac:spMkLst>
        </pc:spChg>
        <pc:spChg chg="del mod">
          <ac:chgData name="Philip Coutinho de Sousa" userId="d098a4e3-2926-4012-aa91-f39aa0354158" providerId="ADAL" clId="{1641AD9D-2FE2-4A83-BE21-935F1BD7E3F3}" dt="2024-06-20T19:41:51.898" v="2905" actId="478"/>
          <ac:spMkLst>
            <pc:docMk/>
            <pc:sldMk cId="3940653215" sldId="273"/>
            <ac:spMk id="44" creationId="{B45636D7-F88E-E0DE-1A64-5C43D03530D3}"/>
          </ac:spMkLst>
        </pc:spChg>
        <pc:spChg chg="add del mod">
          <ac:chgData name="Philip Coutinho de Sousa" userId="d098a4e3-2926-4012-aa91-f39aa0354158" providerId="ADAL" clId="{1641AD9D-2FE2-4A83-BE21-935F1BD7E3F3}" dt="2024-06-20T19:42:45.693" v="2958" actId="14100"/>
          <ac:spMkLst>
            <pc:docMk/>
            <pc:sldMk cId="3940653215" sldId="273"/>
            <ac:spMk id="45" creationId="{735ADEE7-2A94-A36A-1B3B-0F7B278D7CC9}"/>
          </ac:spMkLst>
        </pc:spChg>
        <pc:spChg chg="mod">
          <ac:chgData name="Philip Coutinho de Sousa" userId="d098a4e3-2926-4012-aa91-f39aa0354158" providerId="ADAL" clId="{1641AD9D-2FE2-4A83-BE21-935F1BD7E3F3}" dt="2024-06-20T19:42:12.023" v="2920" actId="20577"/>
          <ac:spMkLst>
            <pc:docMk/>
            <pc:sldMk cId="3940653215" sldId="273"/>
            <ac:spMk id="48" creationId="{2E71DF8C-69CE-68A2-FA53-46B3231922CF}"/>
          </ac:spMkLst>
        </pc:spChg>
        <pc:spChg chg="mod">
          <ac:chgData name="Philip Coutinho de Sousa" userId="d098a4e3-2926-4012-aa91-f39aa0354158" providerId="ADAL" clId="{1641AD9D-2FE2-4A83-BE21-935F1BD7E3F3}" dt="2024-06-20T19:42:17.115" v="2931" actId="20577"/>
          <ac:spMkLst>
            <pc:docMk/>
            <pc:sldMk cId="3940653215" sldId="273"/>
            <ac:spMk id="49" creationId="{4ACBA60A-BA55-C536-4DAB-65E8E02B8B37}"/>
          </ac:spMkLst>
        </pc:spChg>
        <pc:spChg chg="mod">
          <ac:chgData name="Philip Coutinho de Sousa" userId="d098a4e3-2926-4012-aa91-f39aa0354158" providerId="ADAL" clId="{1641AD9D-2FE2-4A83-BE21-935F1BD7E3F3}" dt="2024-06-20T19:42:22.016" v="2940" actId="20577"/>
          <ac:spMkLst>
            <pc:docMk/>
            <pc:sldMk cId="3940653215" sldId="273"/>
            <ac:spMk id="50" creationId="{16EC6588-1D70-1A5F-0487-AC9CD9536C5D}"/>
          </ac:spMkLst>
        </pc:spChg>
        <pc:spChg chg="del mod">
          <ac:chgData name="Philip Coutinho de Sousa" userId="d098a4e3-2926-4012-aa91-f39aa0354158" providerId="ADAL" clId="{1641AD9D-2FE2-4A83-BE21-935F1BD7E3F3}" dt="2024-06-20T19:42:03.994" v="2908" actId="478"/>
          <ac:spMkLst>
            <pc:docMk/>
            <pc:sldMk cId="3940653215" sldId="273"/>
            <ac:spMk id="51" creationId="{5F4B1F25-44EB-D902-427C-34DE24A45E2B}"/>
          </ac:spMkLst>
        </pc:spChg>
        <pc:spChg chg="del mod">
          <ac:chgData name="Philip Coutinho de Sousa" userId="d098a4e3-2926-4012-aa91-f39aa0354158" providerId="ADAL" clId="{1641AD9D-2FE2-4A83-BE21-935F1BD7E3F3}" dt="2024-06-20T19:42:30.171" v="2948" actId="478"/>
          <ac:spMkLst>
            <pc:docMk/>
            <pc:sldMk cId="3940653215" sldId="273"/>
            <ac:spMk id="52" creationId="{E9C23163-B367-681E-0BB4-CBABA0073E91}"/>
          </ac:spMkLst>
        </pc:spChg>
        <pc:spChg chg="del">
          <ac:chgData name="Philip Coutinho de Sousa" userId="d098a4e3-2926-4012-aa91-f39aa0354158" providerId="ADAL" clId="{1641AD9D-2FE2-4A83-BE21-935F1BD7E3F3}" dt="2024-06-20T19:42:33.387" v="2951" actId="478"/>
          <ac:spMkLst>
            <pc:docMk/>
            <pc:sldMk cId="3940653215" sldId="273"/>
            <ac:spMk id="53" creationId="{98E07620-AEBE-A979-6B7F-DD24F89B5AD8}"/>
          </ac:spMkLst>
        </pc:spChg>
        <pc:spChg chg="del">
          <ac:chgData name="Philip Coutinho de Sousa" userId="d098a4e3-2926-4012-aa91-f39aa0354158" providerId="ADAL" clId="{1641AD9D-2FE2-4A83-BE21-935F1BD7E3F3}" dt="2024-06-20T19:42:34.527" v="2952" actId="478"/>
          <ac:spMkLst>
            <pc:docMk/>
            <pc:sldMk cId="3940653215" sldId="273"/>
            <ac:spMk id="54" creationId="{7A1310E9-1E71-2AAD-5F3A-13FB74AEE7A0}"/>
          </ac:spMkLst>
        </pc:spChg>
        <pc:spChg chg="del mod">
          <ac:chgData name="Philip Coutinho de Sousa" userId="d098a4e3-2926-4012-aa91-f39aa0354158" providerId="ADAL" clId="{1641AD9D-2FE2-4A83-BE21-935F1BD7E3F3}" dt="2024-06-20T19:42:28.219" v="2946" actId="478"/>
          <ac:spMkLst>
            <pc:docMk/>
            <pc:sldMk cId="3940653215" sldId="273"/>
            <ac:spMk id="55" creationId="{096D892B-5DFE-08FB-15AB-71E709DD13A5}"/>
          </ac:spMkLst>
        </pc:spChg>
        <pc:spChg chg="del">
          <ac:chgData name="Philip Coutinho de Sousa" userId="d098a4e3-2926-4012-aa91-f39aa0354158" providerId="ADAL" clId="{1641AD9D-2FE2-4A83-BE21-935F1BD7E3F3}" dt="2024-06-20T19:42:26.756" v="2944" actId="478"/>
          <ac:spMkLst>
            <pc:docMk/>
            <pc:sldMk cId="3940653215" sldId="273"/>
            <ac:spMk id="56" creationId="{DC674E36-0E68-09CA-F9A8-FFC4980522BC}"/>
          </ac:spMkLst>
        </pc:spChg>
        <pc:spChg chg="del">
          <ac:chgData name="Philip Coutinho de Sousa" userId="d098a4e3-2926-4012-aa91-f39aa0354158" providerId="ADAL" clId="{1641AD9D-2FE2-4A83-BE21-935F1BD7E3F3}" dt="2024-06-20T19:42:26.213" v="2943" actId="478"/>
          <ac:spMkLst>
            <pc:docMk/>
            <pc:sldMk cId="3940653215" sldId="273"/>
            <ac:spMk id="57" creationId="{EAAC065D-0757-1928-32D4-EE4A68FB4192}"/>
          </ac:spMkLst>
        </pc:spChg>
        <pc:spChg chg="del">
          <ac:chgData name="Philip Coutinho de Sousa" userId="d098a4e3-2926-4012-aa91-f39aa0354158" providerId="ADAL" clId="{1641AD9D-2FE2-4A83-BE21-935F1BD7E3F3}" dt="2024-06-20T19:42:24.039" v="2941" actId="478"/>
          <ac:spMkLst>
            <pc:docMk/>
            <pc:sldMk cId="3940653215" sldId="273"/>
            <ac:spMk id="58" creationId="{071E522B-9D7C-26A2-7D7C-02B63E47BC4F}"/>
          </ac:spMkLst>
        </pc:spChg>
        <pc:spChg chg="mod">
          <ac:chgData name="Philip Coutinho de Sousa" userId="d098a4e3-2926-4012-aa91-f39aa0354158" providerId="ADAL" clId="{1641AD9D-2FE2-4A83-BE21-935F1BD7E3F3}" dt="2024-06-20T19:41:08.997" v="2846" actId="20577"/>
          <ac:spMkLst>
            <pc:docMk/>
            <pc:sldMk cId="3940653215" sldId="273"/>
            <ac:spMk id="60" creationId="{BED84414-E2D7-FD87-C542-EEC9EE1298F4}"/>
          </ac:spMkLst>
        </pc:spChg>
        <pc:spChg chg="mod">
          <ac:chgData name="Philip Coutinho de Sousa" userId="d098a4e3-2926-4012-aa91-f39aa0354158" providerId="ADAL" clId="{1641AD9D-2FE2-4A83-BE21-935F1BD7E3F3}" dt="2024-06-20T19:41:29.032" v="2870" actId="20577"/>
          <ac:spMkLst>
            <pc:docMk/>
            <pc:sldMk cId="3940653215" sldId="273"/>
            <ac:spMk id="61" creationId="{FAD310A6-B61F-475E-EBA3-E75153A3E1DE}"/>
          </ac:spMkLst>
        </pc:spChg>
        <pc:spChg chg="mod">
          <ac:chgData name="Philip Coutinho de Sousa" userId="d098a4e3-2926-4012-aa91-f39aa0354158" providerId="ADAL" clId="{1641AD9D-2FE2-4A83-BE21-935F1BD7E3F3}" dt="2024-06-20T19:41:36.333" v="2889" actId="20577"/>
          <ac:spMkLst>
            <pc:docMk/>
            <pc:sldMk cId="3940653215" sldId="273"/>
            <ac:spMk id="62" creationId="{BE1D3DD2-45CF-146D-AFF2-86EDC3B0B813}"/>
          </ac:spMkLst>
        </pc:spChg>
        <pc:spChg chg="mod">
          <ac:chgData name="Philip Coutinho de Sousa" userId="d098a4e3-2926-4012-aa91-f39aa0354158" providerId="ADAL" clId="{1641AD9D-2FE2-4A83-BE21-935F1BD7E3F3}" dt="2024-06-20T19:49:51.560" v="3267" actId="20577"/>
          <ac:spMkLst>
            <pc:docMk/>
            <pc:sldMk cId="3940653215" sldId="273"/>
            <ac:spMk id="63" creationId="{5B549823-8787-A246-DC55-00F411F34B4B}"/>
          </ac:spMkLst>
        </pc:spChg>
        <pc:spChg chg="mod">
          <ac:chgData name="Philip Coutinho de Sousa" userId="d098a4e3-2926-4012-aa91-f39aa0354158" providerId="ADAL" clId="{1641AD9D-2FE2-4A83-BE21-935F1BD7E3F3}" dt="2024-06-20T19:45:13.439" v="3253" actId="20577"/>
          <ac:spMkLst>
            <pc:docMk/>
            <pc:sldMk cId="3940653215" sldId="273"/>
            <ac:spMk id="64" creationId="{9D1AC264-B29C-B59B-4C98-CC955492BE3B}"/>
          </ac:spMkLst>
        </pc:spChg>
        <pc:spChg chg="mod">
          <ac:chgData name="Philip Coutinho de Sousa" userId="d098a4e3-2926-4012-aa91-f39aa0354158" providerId="ADAL" clId="{1641AD9D-2FE2-4A83-BE21-935F1BD7E3F3}" dt="2024-06-20T19:43:16.086" v="3034" actId="20577"/>
          <ac:spMkLst>
            <pc:docMk/>
            <pc:sldMk cId="3940653215" sldId="273"/>
            <ac:spMk id="65" creationId="{3B22347A-3380-56E1-2268-4A11806ED40B}"/>
          </ac:spMkLst>
        </pc:spChg>
        <pc:spChg chg="mod">
          <ac:chgData name="Philip Coutinho de Sousa" userId="d098a4e3-2926-4012-aa91-f39aa0354158" providerId="ADAL" clId="{1641AD9D-2FE2-4A83-BE21-935F1BD7E3F3}" dt="2024-06-20T19:49:59.313" v="3284" actId="20577"/>
          <ac:spMkLst>
            <pc:docMk/>
            <pc:sldMk cId="3940653215" sldId="273"/>
            <ac:spMk id="69" creationId="{F8D357F4-44A8-45FA-FD99-844F31A8B308}"/>
          </ac:spMkLst>
        </pc:spChg>
        <pc:spChg chg="del">
          <ac:chgData name="Philip Coutinho de Sousa" userId="d098a4e3-2926-4012-aa91-f39aa0354158" providerId="ADAL" clId="{1641AD9D-2FE2-4A83-BE21-935F1BD7E3F3}" dt="2024-06-20T19:43:56.528" v="3146" actId="478"/>
          <ac:spMkLst>
            <pc:docMk/>
            <pc:sldMk cId="3940653215" sldId="273"/>
            <ac:spMk id="70" creationId="{98E8D513-615E-67A2-FCD6-E26E36C96DA9}"/>
          </ac:spMkLst>
        </pc:spChg>
        <pc:spChg chg="del mod">
          <ac:chgData name="Philip Coutinho de Sousa" userId="d098a4e3-2926-4012-aa91-f39aa0354158" providerId="ADAL" clId="{1641AD9D-2FE2-4A83-BE21-935F1BD7E3F3}" dt="2024-06-20T19:42:50.850" v="2963" actId="478"/>
          <ac:spMkLst>
            <pc:docMk/>
            <pc:sldMk cId="3940653215" sldId="273"/>
            <ac:spMk id="71" creationId="{64C870C4-70C1-47E6-1658-D9EF8DD40996}"/>
          </ac:spMkLst>
        </pc:spChg>
        <pc:spChg chg="mod">
          <ac:chgData name="Philip Coutinho de Sousa" userId="d098a4e3-2926-4012-aa91-f39aa0354158" providerId="ADAL" clId="{1641AD9D-2FE2-4A83-BE21-935F1BD7E3F3}" dt="2024-06-20T19:41:48.186" v="2903" actId="20577"/>
          <ac:spMkLst>
            <pc:docMk/>
            <pc:sldMk cId="3940653215" sldId="273"/>
            <ac:spMk id="72" creationId="{198AB493-B6A5-635F-69C8-F303592484F6}"/>
          </ac:spMkLst>
        </pc:spChg>
        <pc:spChg chg="del mod">
          <ac:chgData name="Philip Coutinho de Sousa" userId="d098a4e3-2926-4012-aa91-f39aa0354158" providerId="ADAL" clId="{1641AD9D-2FE2-4A83-BE21-935F1BD7E3F3}" dt="2024-06-20T19:42:40.513" v="2955" actId="478"/>
          <ac:spMkLst>
            <pc:docMk/>
            <pc:sldMk cId="3940653215" sldId="273"/>
            <ac:spMk id="74" creationId="{27431AA5-C476-8BD4-C3DD-C907231DB042}"/>
          </ac:spMkLst>
        </pc:spChg>
        <pc:spChg chg="del">
          <ac:chgData name="Philip Coutinho de Sousa" userId="d098a4e3-2926-4012-aa91-f39aa0354158" providerId="ADAL" clId="{1641AD9D-2FE2-4A83-BE21-935F1BD7E3F3}" dt="2024-06-20T19:42:40.513" v="2955" actId="478"/>
          <ac:spMkLst>
            <pc:docMk/>
            <pc:sldMk cId="3940653215" sldId="273"/>
            <ac:spMk id="75" creationId="{E32F1A12-FE1C-DB1A-D706-7385A7BA4F18}"/>
          </ac:spMkLst>
        </pc:spChg>
        <pc:spChg chg="mod">
          <ac:chgData name="Philip Coutinho de Sousa" userId="d098a4e3-2926-4012-aa91-f39aa0354158" providerId="ADAL" clId="{1641AD9D-2FE2-4A83-BE21-935F1BD7E3F3}" dt="2024-06-20T19:43:33.760" v="3097" actId="20577"/>
          <ac:spMkLst>
            <pc:docMk/>
            <pc:sldMk cId="3940653215" sldId="273"/>
            <ac:spMk id="77" creationId="{E5662F40-E85E-3456-0083-08B5C798C14A}"/>
          </ac:spMkLst>
        </pc:spChg>
        <pc:spChg chg="mod">
          <ac:chgData name="Philip Coutinho de Sousa" userId="d098a4e3-2926-4012-aa91-f39aa0354158" providerId="ADAL" clId="{1641AD9D-2FE2-4A83-BE21-935F1BD7E3F3}" dt="2024-06-20T19:43:49.346" v="3145" actId="20577"/>
          <ac:spMkLst>
            <pc:docMk/>
            <pc:sldMk cId="3940653215" sldId="273"/>
            <ac:spMk id="78" creationId="{45B367C1-99B1-E642-FA10-A7E3F3F7F955}"/>
          </ac:spMkLst>
        </pc:spChg>
        <pc:spChg chg="mod">
          <ac:chgData name="Philip Coutinho de Sousa" userId="d098a4e3-2926-4012-aa91-f39aa0354158" providerId="ADAL" clId="{1641AD9D-2FE2-4A83-BE21-935F1BD7E3F3}" dt="2024-06-20T19:44:22.646" v="3231" actId="1076"/>
          <ac:spMkLst>
            <pc:docMk/>
            <pc:sldMk cId="3940653215" sldId="273"/>
            <ac:spMk id="79" creationId="{9F8580C5-DF2D-1308-042E-7393B35D5AF4}"/>
          </ac:spMkLst>
        </pc:spChg>
        <pc:spChg chg="del">
          <ac:chgData name="Philip Coutinho de Sousa" userId="d098a4e3-2926-4012-aa91-f39aa0354158" providerId="ADAL" clId="{1641AD9D-2FE2-4A83-BE21-935F1BD7E3F3}" dt="2024-06-20T19:42:40.513" v="2955" actId="478"/>
          <ac:spMkLst>
            <pc:docMk/>
            <pc:sldMk cId="3940653215" sldId="273"/>
            <ac:spMk id="80" creationId="{60DC7DB3-F323-A527-D295-CEED3B319F3B}"/>
          </ac:spMkLst>
        </pc:spChg>
        <pc:spChg chg="del mod">
          <ac:chgData name="Philip Coutinho de Sousa" userId="d098a4e3-2926-4012-aa91-f39aa0354158" providerId="ADAL" clId="{1641AD9D-2FE2-4A83-BE21-935F1BD7E3F3}" dt="2024-06-20T19:42:48.381" v="2960" actId="478"/>
          <ac:spMkLst>
            <pc:docMk/>
            <pc:sldMk cId="3940653215" sldId="273"/>
            <ac:spMk id="81" creationId="{3B384F2D-1866-B50A-1E93-CC709F3CBC55}"/>
          </ac:spMkLst>
        </pc:spChg>
        <pc:spChg chg="del">
          <ac:chgData name="Philip Coutinho de Sousa" userId="d098a4e3-2926-4012-aa91-f39aa0354158" providerId="ADAL" clId="{1641AD9D-2FE2-4A83-BE21-935F1BD7E3F3}" dt="2024-06-20T19:42:49.244" v="2961" actId="478"/>
          <ac:spMkLst>
            <pc:docMk/>
            <pc:sldMk cId="3940653215" sldId="273"/>
            <ac:spMk id="82" creationId="{25A70B6D-CBCA-E2CD-7B69-8C75E82E0AC5}"/>
          </ac:spMkLst>
        </pc:spChg>
        <pc:spChg chg="del">
          <ac:chgData name="Philip Coutinho de Sousa" userId="d098a4e3-2926-4012-aa91-f39aa0354158" providerId="ADAL" clId="{1641AD9D-2FE2-4A83-BE21-935F1BD7E3F3}" dt="2024-06-20T19:42:53.499" v="2965" actId="478"/>
          <ac:spMkLst>
            <pc:docMk/>
            <pc:sldMk cId="3940653215" sldId="273"/>
            <ac:spMk id="83" creationId="{713255FA-CD28-A3B1-BF1E-5C1148AA8ADE}"/>
          </ac:spMkLst>
        </pc:spChg>
        <pc:spChg chg="del">
          <ac:chgData name="Philip Coutinho de Sousa" userId="d098a4e3-2926-4012-aa91-f39aa0354158" providerId="ADAL" clId="{1641AD9D-2FE2-4A83-BE21-935F1BD7E3F3}" dt="2024-06-20T19:42:51.722" v="2964" actId="478"/>
          <ac:spMkLst>
            <pc:docMk/>
            <pc:sldMk cId="3940653215" sldId="273"/>
            <ac:spMk id="84" creationId="{FB605885-0BCF-A29E-0BD8-1144350B9F16}"/>
          </ac:spMkLst>
        </pc:spChg>
        <pc:spChg chg="mod">
          <ac:chgData name="Philip Coutinho de Sousa" userId="d098a4e3-2926-4012-aa91-f39aa0354158" providerId="ADAL" clId="{1641AD9D-2FE2-4A83-BE21-935F1BD7E3F3}" dt="2024-06-20T19:50:34.266" v="3322" actId="20577"/>
          <ac:spMkLst>
            <pc:docMk/>
            <pc:sldMk cId="3940653215" sldId="273"/>
            <ac:spMk id="85" creationId="{AE5D458E-3FB1-5EEB-1CB0-7596DD5A4948}"/>
          </ac:spMkLst>
        </pc:spChg>
        <pc:spChg chg="del">
          <ac:chgData name="Philip Coutinho de Sousa" userId="d098a4e3-2926-4012-aa91-f39aa0354158" providerId="ADAL" clId="{1641AD9D-2FE2-4A83-BE21-935F1BD7E3F3}" dt="2024-06-20T19:42:40.513" v="2955" actId="478"/>
          <ac:spMkLst>
            <pc:docMk/>
            <pc:sldMk cId="3940653215" sldId="273"/>
            <ac:spMk id="86" creationId="{178E5BEB-50D6-68F2-B350-0256784DA971}"/>
          </ac:spMkLst>
        </pc:spChg>
        <pc:spChg chg="del mod">
          <ac:chgData name="Philip Coutinho de Sousa" userId="d098a4e3-2926-4012-aa91-f39aa0354158" providerId="ADAL" clId="{1641AD9D-2FE2-4A83-BE21-935F1BD7E3F3}" dt="2024-06-20T19:42:32.483" v="2950" actId="478"/>
          <ac:spMkLst>
            <pc:docMk/>
            <pc:sldMk cId="3940653215" sldId="273"/>
            <ac:spMk id="87" creationId="{599978F9-3F90-8AE2-BA5A-CBE4EB904313}"/>
          </ac:spMkLst>
        </pc:spChg>
        <pc:spChg chg="del">
          <ac:chgData name="Philip Coutinho de Sousa" userId="d098a4e3-2926-4012-aa91-f39aa0354158" providerId="ADAL" clId="{1641AD9D-2FE2-4A83-BE21-935F1BD7E3F3}" dt="2024-06-20T19:42:40.513" v="2955" actId="478"/>
          <ac:spMkLst>
            <pc:docMk/>
            <pc:sldMk cId="3940653215" sldId="273"/>
            <ac:spMk id="89" creationId="{4FAA820D-C3FC-E866-824F-0E4EA12A7F4F}"/>
          </ac:spMkLst>
        </pc:spChg>
        <pc:spChg chg="del">
          <ac:chgData name="Philip Coutinho de Sousa" userId="d098a4e3-2926-4012-aa91-f39aa0354158" providerId="ADAL" clId="{1641AD9D-2FE2-4A83-BE21-935F1BD7E3F3}" dt="2024-06-20T19:42:24.897" v="2942" actId="478"/>
          <ac:spMkLst>
            <pc:docMk/>
            <pc:sldMk cId="3940653215" sldId="273"/>
            <ac:spMk id="90" creationId="{5D6C3D0C-43F6-9D57-44CE-2B6D8A56CF89}"/>
          </ac:spMkLst>
        </pc:spChg>
      </pc:sldChg>
      <pc:sldChg chg="addSp delSp modSp new mod">
        <pc:chgData name="Philip Coutinho de Sousa" userId="d098a4e3-2926-4012-aa91-f39aa0354158" providerId="ADAL" clId="{1641AD9D-2FE2-4A83-BE21-935F1BD7E3F3}" dt="2024-06-21T08:30:10.400" v="4418" actId="14100"/>
        <pc:sldMkLst>
          <pc:docMk/>
          <pc:sldMk cId="510048641" sldId="274"/>
        </pc:sldMkLst>
        <pc:spChg chg="add mod">
          <ac:chgData name="Philip Coutinho de Sousa" userId="d098a4e3-2926-4012-aa91-f39aa0354158" providerId="ADAL" clId="{1641AD9D-2FE2-4A83-BE21-935F1BD7E3F3}" dt="2024-06-21T08:15:07.810" v="3360" actId="164"/>
          <ac:spMkLst>
            <pc:docMk/>
            <pc:sldMk cId="510048641" sldId="274"/>
            <ac:spMk id="2" creationId="{95621813-CF04-F14F-31A8-A81AB2F7E842}"/>
          </ac:spMkLst>
        </pc:spChg>
        <pc:spChg chg="add del mod">
          <ac:chgData name="Philip Coutinho de Sousa" userId="d098a4e3-2926-4012-aa91-f39aa0354158" providerId="ADAL" clId="{1641AD9D-2FE2-4A83-BE21-935F1BD7E3F3}" dt="2024-06-21T08:13:15.568" v="3339" actId="478"/>
          <ac:spMkLst>
            <pc:docMk/>
            <pc:sldMk cId="510048641" sldId="274"/>
            <ac:spMk id="3" creationId="{D2045AC6-4547-B9D3-4220-F01A3C07DFB2}"/>
          </ac:spMkLst>
        </pc:spChg>
        <pc:spChg chg="add del mod">
          <ac:chgData name="Philip Coutinho de Sousa" userId="d098a4e3-2926-4012-aa91-f39aa0354158" providerId="ADAL" clId="{1641AD9D-2FE2-4A83-BE21-935F1BD7E3F3}" dt="2024-06-21T08:13:16.275" v="3340" actId="478"/>
          <ac:spMkLst>
            <pc:docMk/>
            <pc:sldMk cId="510048641" sldId="274"/>
            <ac:spMk id="4" creationId="{44FA90E3-07FD-3AD3-E7F8-BCAC6DE956FC}"/>
          </ac:spMkLst>
        </pc:spChg>
        <pc:spChg chg="add del mod">
          <ac:chgData name="Philip Coutinho de Sousa" userId="d098a4e3-2926-4012-aa91-f39aa0354158" providerId="ADAL" clId="{1641AD9D-2FE2-4A83-BE21-935F1BD7E3F3}" dt="2024-06-21T08:13:33.697" v="3347" actId="478"/>
          <ac:spMkLst>
            <pc:docMk/>
            <pc:sldMk cId="510048641" sldId="274"/>
            <ac:spMk id="5" creationId="{7C8864CE-EFFC-AE26-C3AC-4EEC90BF181F}"/>
          </ac:spMkLst>
        </pc:spChg>
        <pc:spChg chg="add del mod">
          <ac:chgData name="Philip Coutinho de Sousa" userId="d098a4e3-2926-4012-aa91-f39aa0354158" providerId="ADAL" clId="{1641AD9D-2FE2-4A83-BE21-935F1BD7E3F3}" dt="2024-06-21T08:13:31.718" v="3346" actId="478"/>
          <ac:spMkLst>
            <pc:docMk/>
            <pc:sldMk cId="510048641" sldId="274"/>
            <ac:spMk id="6" creationId="{E779A3E8-9EE7-96D8-916D-957C3D8919C9}"/>
          </ac:spMkLst>
        </pc:spChg>
        <pc:spChg chg="add del mod">
          <ac:chgData name="Philip Coutinho de Sousa" userId="d098a4e3-2926-4012-aa91-f39aa0354158" providerId="ADAL" clId="{1641AD9D-2FE2-4A83-BE21-935F1BD7E3F3}" dt="2024-06-21T08:13:31.718" v="3346" actId="478"/>
          <ac:spMkLst>
            <pc:docMk/>
            <pc:sldMk cId="510048641" sldId="274"/>
            <ac:spMk id="7" creationId="{FBB3E3A2-6F3E-E68C-758D-0D12ED9786BC}"/>
          </ac:spMkLst>
        </pc:spChg>
        <pc:spChg chg="add mod">
          <ac:chgData name="Philip Coutinho de Sousa" userId="d098a4e3-2926-4012-aa91-f39aa0354158" providerId="ADAL" clId="{1641AD9D-2FE2-4A83-BE21-935F1BD7E3F3}" dt="2024-06-21T08:15:07.810" v="3360" actId="164"/>
          <ac:spMkLst>
            <pc:docMk/>
            <pc:sldMk cId="510048641" sldId="274"/>
            <ac:spMk id="8" creationId="{E716A898-4273-06E3-F74C-CD8580F65D10}"/>
          </ac:spMkLst>
        </pc:spChg>
        <pc:spChg chg="add mod">
          <ac:chgData name="Philip Coutinho de Sousa" userId="d098a4e3-2926-4012-aa91-f39aa0354158" providerId="ADAL" clId="{1641AD9D-2FE2-4A83-BE21-935F1BD7E3F3}" dt="2024-06-21T08:14:21.516" v="3359"/>
          <ac:spMkLst>
            <pc:docMk/>
            <pc:sldMk cId="510048641" sldId="274"/>
            <ac:spMk id="9" creationId="{EF49A8F1-3860-B0BD-36C1-3E707587CF4E}"/>
          </ac:spMkLst>
        </pc:spChg>
        <pc:spChg chg="add mod">
          <ac:chgData name="Philip Coutinho de Sousa" userId="d098a4e3-2926-4012-aa91-f39aa0354158" providerId="ADAL" clId="{1641AD9D-2FE2-4A83-BE21-935F1BD7E3F3}" dt="2024-06-21T08:14:21.516" v="3359"/>
          <ac:spMkLst>
            <pc:docMk/>
            <pc:sldMk cId="510048641" sldId="274"/>
            <ac:spMk id="10" creationId="{428D58A0-D313-E85B-7217-52B2B51D7E8B}"/>
          </ac:spMkLst>
        </pc:spChg>
        <pc:spChg chg="mod">
          <ac:chgData name="Philip Coutinho de Sousa" userId="d098a4e3-2926-4012-aa91-f39aa0354158" providerId="ADAL" clId="{1641AD9D-2FE2-4A83-BE21-935F1BD7E3F3}" dt="2024-06-21T08:15:11.192" v="3361"/>
          <ac:spMkLst>
            <pc:docMk/>
            <pc:sldMk cId="510048641" sldId="274"/>
            <ac:spMk id="13" creationId="{AD374E5F-01B3-9681-4152-FD03F4B15323}"/>
          </ac:spMkLst>
        </pc:spChg>
        <pc:spChg chg="mod">
          <ac:chgData name="Philip Coutinho de Sousa" userId="d098a4e3-2926-4012-aa91-f39aa0354158" providerId="ADAL" clId="{1641AD9D-2FE2-4A83-BE21-935F1BD7E3F3}" dt="2024-06-21T08:15:11.192" v="3361"/>
          <ac:spMkLst>
            <pc:docMk/>
            <pc:sldMk cId="510048641" sldId="274"/>
            <ac:spMk id="14" creationId="{E931A822-87F7-B53C-C921-84A21D9CCA24}"/>
          </ac:spMkLst>
        </pc:spChg>
        <pc:spChg chg="mod">
          <ac:chgData name="Philip Coutinho de Sousa" userId="d098a4e3-2926-4012-aa91-f39aa0354158" providerId="ADAL" clId="{1641AD9D-2FE2-4A83-BE21-935F1BD7E3F3}" dt="2024-06-21T08:15:11.435" v="3362"/>
          <ac:spMkLst>
            <pc:docMk/>
            <pc:sldMk cId="510048641" sldId="274"/>
            <ac:spMk id="16" creationId="{6DF4522D-7FE2-F1D3-D1B0-B9F79A6003A1}"/>
          </ac:spMkLst>
        </pc:spChg>
        <pc:spChg chg="mod">
          <ac:chgData name="Philip Coutinho de Sousa" userId="d098a4e3-2926-4012-aa91-f39aa0354158" providerId="ADAL" clId="{1641AD9D-2FE2-4A83-BE21-935F1BD7E3F3}" dt="2024-06-21T08:15:11.435" v="3362"/>
          <ac:spMkLst>
            <pc:docMk/>
            <pc:sldMk cId="510048641" sldId="274"/>
            <ac:spMk id="17" creationId="{6D80627E-E5A1-3506-DEDE-44EFDECBDE23}"/>
          </ac:spMkLst>
        </pc:spChg>
        <pc:spChg chg="mod">
          <ac:chgData name="Philip Coutinho de Sousa" userId="d098a4e3-2926-4012-aa91-f39aa0354158" providerId="ADAL" clId="{1641AD9D-2FE2-4A83-BE21-935F1BD7E3F3}" dt="2024-06-21T08:15:11.611" v="3363"/>
          <ac:spMkLst>
            <pc:docMk/>
            <pc:sldMk cId="510048641" sldId="274"/>
            <ac:spMk id="19" creationId="{56302BA2-1DD4-2011-A821-A91F67B14EC9}"/>
          </ac:spMkLst>
        </pc:spChg>
        <pc:spChg chg="mod">
          <ac:chgData name="Philip Coutinho de Sousa" userId="d098a4e3-2926-4012-aa91-f39aa0354158" providerId="ADAL" clId="{1641AD9D-2FE2-4A83-BE21-935F1BD7E3F3}" dt="2024-06-21T08:15:11.611" v="3363"/>
          <ac:spMkLst>
            <pc:docMk/>
            <pc:sldMk cId="510048641" sldId="274"/>
            <ac:spMk id="20" creationId="{EB77F914-4FFC-80E9-D252-67D0BB525FF4}"/>
          </ac:spMkLst>
        </pc:spChg>
        <pc:spChg chg="add mod">
          <ac:chgData name="Philip Coutinho de Sousa" userId="d098a4e3-2926-4012-aa91-f39aa0354158" providerId="ADAL" clId="{1641AD9D-2FE2-4A83-BE21-935F1BD7E3F3}" dt="2024-06-21T08:26:24.147" v="4173" actId="1076"/>
          <ac:spMkLst>
            <pc:docMk/>
            <pc:sldMk cId="510048641" sldId="274"/>
            <ac:spMk id="21" creationId="{7555EECD-2770-47BF-3695-B5B3D2F30AEE}"/>
          </ac:spMkLst>
        </pc:spChg>
        <pc:spChg chg="add mod">
          <ac:chgData name="Philip Coutinho de Sousa" userId="d098a4e3-2926-4012-aa91-f39aa0354158" providerId="ADAL" clId="{1641AD9D-2FE2-4A83-BE21-935F1BD7E3F3}" dt="2024-06-21T08:27:56.319" v="4194" actId="1076"/>
          <ac:spMkLst>
            <pc:docMk/>
            <pc:sldMk cId="510048641" sldId="274"/>
            <ac:spMk id="22" creationId="{ACD1AE4E-3D2A-05F5-9F2A-77FC4998E714}"/>
          </ac:spMkLst>
        </pc:spChg>
        <pc:spChg chg="add mod">
          <ac:chgData name="Philip Coutinho de Sousa" userId="d098a4e3-2926-4012-aa91-f39aa0354158" providerId="ADAL" clId="{1641AD9D-2FE2-4A83-BE21-935F1BD7E3F3}" dt="2024-06-21T08:28:02.208" v="4195" actId="1076"/>
          <ac:spMkLst>
            <pc:docMk/>
            <pc:sldMk cId="510048641" sldId="274"/>
            <ac:spMk id="23" creationId="{903AB951-73B0-EB8F-C6EB-04B5A1ABB6CC}"/>
          </ac:spMkLst>
        </pc:spChg>
        <pc:spChg chg="add mod">
          <ac:chgData name="Philip Coutinho de Sousa" userId="d098a4e3-2926-4012-aa91-f39aa0354158" providerId="ADAL" clId="{1641AD9D-2FE2-4A83-BE21-935F1BD7E3F3}" dt="2024-06-21T08:27:52.328" v="4193" actId="1076"/>
          <ac:spMkLst>
            <pc:docMk/>
            <pc:sldMk cId="510048641" sldId="274"/>
            <ac:spMk id="24" creationId="{D263F58F-8598-FCC0-7113-264866395D0E}"/>
          </ac:spMkLst>
        </pc:spChg>
        <pc:spChg chg="add mod">
          <ac:chgData name="Philip Coutinho de Sousa" userId="d098a4e3-2926-4012-aa91-f39aa0354158" providerId="ADAL" clId="{1641AD9D-2FE2-4A83-BE21-935F1BD7E3F3}" dt="2024-06-21T08:26:52.051" v="4182" actId="12"/>
          <ac:spMkLst>
            <pc:docMk/>
            <pc:sldMk cId="510048641" sldId="274"/>
            <ac:spMk id="25" creationId="{344270D0-37F2-C14A-5D79-707FD789B260}"/>
          </ac:spMkLst>
        </pc:spChg>
        <pc:spChg chg="add del mod">
          <ac:chgData name="Philip Coutinho de Sousa" userId="d098a4e3-2926-4012-aa91-f39aa0354158" providerId="ADAL" clId="{1641AD9D-2FE2-4A83-BE21-935F1BD7E3F3}" dt="2024-06-21T08:25:33.923" v="4158"/>
          <ac:spMkLst>
            <pc:docMk/>
            <pc:sldMk cId="510048641" sldId="274"/>
            <ac:spMk id="26" creationId="{96F05246-2E31-225F-C9A2-E3069CF59F96}"/>
          </ac:spMkLst>
        </pc:spChg>
        <pc:spChg chg="add del mod">
          <ac:chgData name="Philip Coutinho de Sousa" userId="d098a4e3-2926-4012-aa91-f39aa0354158" providerId="ADAL" clId="{1641AD9D-2FE2-4A83-BE21-935F1BD7E3F3}" dt="2024-06-21T08:26:06.401" v="4171" actId="478"/>
          <ac:spMkLst>
            <pc:docMk/>
            <pc:sldMk cId="510048641" sldId="274"/>
            <ac:spMk id="27" creationId="{C9597824-F3A4-DD4F-7777-E53DFFFFA56E}"/>
          </ac:spMkLst>
        </pc:spChg>
        <pc:spChg chg="add del mod">
          <ac:chgData name="Philip Coutinho de Sousa" userId="d098a4e3-2926-4012-aa91-f39aa0354158" providerId="ADAL" clId="{1641AD9D-2FE2-4A83-BE21-935F1BD7E3F3}" dt="2024-06-21T08:29:19.125" v="4313" actId="478"/>
          <ac:spMkLst>
            <pc:docMk/>
            <pc:sldMk cId="510048641" sldId="274"/>
            <ac:spMk id="28" creationId="{8AFAD949-3C70-9F4E-DEA3-4EEF3614DB6A}"/>
          </ac:spMkLst>
        </pc:spChg>
        <pc:spChg chg="add mod">
          <ac:chgData name="Philip Coutinho de Sousa" userId="d098a4e3-2926-4012-aa91-f39aa0354158" providerId="ADAL" clId="{1641AD9D-2FE2-4A83-BE21-935F1BD7E3F3}" dt="2024-06-21T08:28:07.226" v="4196" actId="1076"/>
          <ac:spMkLst>
            <pc:docMk/>
            <pc:sldMk cId="510048641" sldId="274"/>
            <ac:spMk id="29" creationId="{795E320B-2C8E-18BC-5341-DEA67D87C561}"/>
          </ac:spMkLst>
        </pc:spChg>
        <pc:spChg chg="mod">
          <ac:chgData name="Philip Coutinho de Sousa" userId="d098a4e3-2926-4012-aa91-f39aa0354158" providerId="ADAL" clId="{1641AD9D-2FE2-4A83-BE21-935F1BD7E3F3}" dt="2024-06-21T08:27:16.164" v="4185"/>
          <ac:spMkLst>
            <pc:docMk/>
            <pc:sldMk cId="510048641" sldId="274"/>
            <ac:spMk id="31" creationId="{392F37F8-CCF7-30DD-AD04-1B874D490F16}"/>
          </ac:spMkLst>
        </pc:spChg>
        <pc:spChg chg="mod">
          <ac:chgData name="Philip Coutinho de Sousa" userId="d098a4e3-2926-4012-aa91-f39aa0354158" providerId="ADAL" clId="{1641AD9D-2FE2-4A83-BE21-935F1BD7E3F3}" dt="2024-06-21T08:27:16.164" v="4185"/>
          <ac:spMkLst>
            <pc:docMk/>
            <pc:sldMk cId="510048641" sldId="274"/>
            <ac:spMk id="32" creationId="{2CB92BA6-BDF8-6557-DBDE-498002CB845C}"/>
          </ac:spMkLst>
        </pc:spChg>
        <pc:spChg chg="add mod">
          <ac:chgData name="Philip Coutinho de Sousa" userId="d098a4e3-2926-4012-aa91-f39aa0354158" providerId="ADAL" clId="{1641AD9D-2FE2-4A83-BE21-935F1BD7E3F3}" dt="2024-06-21T08:27:18.985" v="4187" actId="571"/>
          <ac:spMkLst>
            <pc:docMk/>
            <pc:sldMk cId="510048641" sldId="274"/>
            <ac:spMk id="33" creationId="{46C7C42D-CB02-F350-8F4B-114FFC59CFC9}"/>
          </ac:spMkLst>
        </pc:spChg>
        <pc:spChg chg="mod">
          <ac:chgData name="Philip Coutinho de Sousa" userId="d098a4e3-2926-4012-aa91-f39aa0354158" providerId="ADAL" clId="{1641AD9D-2FE2-4A83-BE21-935F1BD7E3F3}" dt="2024-06-21T08:27:24.030" v="4189"/>
          <ac:spMkLst>
            <pc:docMk/>
            <pc:sldMk cId="510048641" sldId="274"/>
            <ac:spMk id="35" creationId="{8052666E-79A8-C101-1D5D-72B47C85A11C}"/>
          </ac:spMkLst>
        </pc:spChg>
        <pc:spChg chg="mod">
          <ac:chgData name="Philip Coutinho de Sousa" userId="d098a4e3-2926-4012-aa91-f39aa0354158" providerId="ADAL" clId="{1641AD9D-2FE2-4A83-BE21-935F1BD7E3F3}" dt="2024-06-21T08:27:24.030" v="4189"/>
          <ac:spMkLst>
            <pc:docMk/>
            <pc:sldMk cId="510048641" sldId="274"/>
            <ac:spMk id="36" creationId="{5CCCD644-0A40-64FA-219A-0F641C33FBE3}"/>
          </ac:spMkLst>
        </pc:spChg>
        <pc:spChg chg="mod">
          <ac:chgData name="Philip Coutinho de Sousa" userId="d098a4e3-2926-4012-aa91-f39aa0354158" providerId="ADAL" clId="{1641AD9D-2FE2-4A83-BE21-935F1BD7E3F3}" dt="2024-06-21T08:27:33.817" v="4191"/>
          <ac:spMkLst>
            <pc:docMk/>
            <pc:sldMk cId="510048641" sldId="274"/>
            <ac:spMk id="38" creationId="{232347CB-CE5B-31A6-4E29-80B67FEE38D5}"/>
          </ac:spMkLst>
        </pc:spChg>
        <pc:spChg chg="mod">
          <ac:chgData name="Philip Coutinho de Sousa" userId="d098a4e3-2926-4012-aa91-f39aa0354158" providerId="ADAL" clId="{1641AD9D-2FE2-4A83-BE21-935F1BD7E3F3}" dt="2024-06-21T08:27:33.817" v="4191"/>
          <ac:spMkLst>
            <pc:docMk/>
            <pc:sldMk cId="510048641" sldId="274"/>
            <ac:spMk id="39" creationId="{98DAC06C-EC36-20A2-B46B-98611199E1B0}"/>
          </ac:spMkLst>
        </pc:spChg>
        <pc:spChg chg="add mod">
          <ac:chgData name="Philip Coutinho de Sousa" userId="d098a4e3-2926-4012-aa91-f39aa0354158" providerId="ADAL" clId="{1641AD9D-2FE2-4A83-BE21-935F1BD7E3F3}" dt="2024-06-21T08:29:12.963" v="4310" actId="20577"/>
          <ac:spMkLst>
            <pc:docMk/>
            <pc:sldMk cId="510048641" sldId="274"/>
            <ac:spMk id="40" creationId="{FD678E5A-DC84-F7D3-7525-28924C85B622}"/>
          </ac:spMkLst>
        </pc:spChg>
        <pc:spChg chg="add mod">
          <ac:chgData name="Philip Coutinho de Sousa" userId="d098a4e3-2926-4012-aa91-f39aa0354158" providerId="ADAL" clId="{1641AD9D-2FE2-4A83-BE21-935F1BD7E3F3}" dt="2024-06-21T08:30:10.400" v="4418" actId="14100"/>
          <ac:spMkLst>
            <pc:docMk/>
            <pc:sldMk cId="510048641" sldId="274"/>
            <ac:spMk id="41" creationId="{61B81AC1-8733-8AE1-84C6-85B441A1B1B8}"/>
          </ac:spMkLst>
        </pc:spChg>
        <pc:grpChg chg="add mod">
          <ac:chgData name="Philip Coutinho de Sousa" userId="d098a4e3-2926-4012-aa91-f39aa0354158" providerId="ADAL" clId="{1641AD9D-2FE2-4A83-BE21-935F1BD7E3F3}" dt="2024-06-21T08:26:22.450" v="4172" actId="14100"/>
          <ac:grpSpMkLst>
            <pc:docMk/>
            <pc:sldMk cId="510048641" sldId="274"/>
            <ac:grpSpMk id="11" creationId="{C7B54C62-51BC-512D-0CE4-B4D6499818E4}"/>
          </ac:grpSpMkLst>
        </pc:grpChg>
        <pc:grpChg chg="add del mod">
          <ac:chgData name="Philip Coutinho de Sousa" userId="d098a4e3-2926-4012-aa91-f39aa0354158" providerId="ADAL" clId="{1641AD9D-2FE2-4A83-BE21-935F1BD7E3F3}" dt="2024-06-21T08:27:14.773" v="4184" actId="478"/>
          <ac:grpSpMkLst>
            <pc:docMk/>
            <pc:sldMk cId="510048641" sldId="274"/>
            <ac:grpSpMk id="12" creationId="{7A572338-FFD3-0DFD-8B12-7C02341499B2}"/>
          </ac:grpSpMkLst>
        </pc:grpChg>
        <pc:grpChg chg="add del mod">
          <ac:chgData name="Philip Coutinho de Sousa" userId="d098a4e3-2926-4012-aa91-f39aa0354158" providerId="ADAL" clId="{1641AD9D-2FE2-4A83-BE21-935F1BD7E3F3}" dt="2024-06-21T08:27:14.773" v="4184" actId="478"/>
          <ac:grpSpMkLst>
            <pc:docMk/>
            <pc:sldMk cId="510048641" sldId="274"/>
            <ac:grpSpMk id="15" creationId="{A5B6C174-E7E6-9D0C-5204-5FBC854BD789}"/>
          </ac:grpSpMkLst>
        </pc:grpChg>
        <pc:grpChg chg="add del mod">
          <ac:chgData name="Philip Coutinho de Sousa" userId="d098a4e3-2926-4012-aa91-f39aa0354158" providerId="ADAL" clId="{1641AD9D-2FE2-4A83-BE21-935F1BD7E3F3}" dt="2024-06-21T08:27:14.773" v="4184" actId="478"/>
          <ac:grpSpMkLst>
            <pc:docMk/>
            <pc:sldMk cId="510048641" sldId="274"/>
            <ac:grpSpMk id="18" creationId="{B5F6F25C-61C1-3F5F-2761-42F305230809}"/>
          </ac:grpSpMkLst>
        </pc:grpChg>
        <pc:grpChg chg="add mod">
          <ac:chgData name="Philip Coutinho de Sousa" userId="d098a4e3-2926-4012-aa91-f39aa0354158" providerId="ADAL" clId="{1641AD9D-2FE2-4A83-BE21-935F1BD7E3F3}" dt="2024-06-21T08:27:23.361" v="4188" actId="1076"/>
          <ac:grpSpMkLst>
            <pc:docMk/>
            <pc:sldMk cId="510048641" sldId="274"/>
            <ac:grpSpMk id="30" creationId="{4F4C231F-BEFD-945E-0ABB-37DBA28ECD4B}"/>
          </ac:grpSpMkLst>
        </pc:grpChg>
        <pc:grpChg chg="add mod">
          <ac:chgData name="Philip Coutinho de Sousa" userId="d098a4e3-2926-4012-aa91-f39aa0354158" providerId="ADAL" clId="{1641AD9D-2FE2-4A83-BE21-935F1BD7E3F3}" dt="2024-06-21T08:27:32.870" v="4190" actId="1076"/>
          <ac:grpSpMkLst>
            <pc:docMk/>
            <pc:sldMk cId="510048641" sldId="274"/>
            <ac:grpSpMk id="34" creationId="{DEECECEE-DBEA-A524-58BF-120FC120C151}"/>
          </ac:grpSpMkLst>
        </pc:grpChg>
        <pc:grpChg chg="add mod">
          <ac:chgData name="Philip Coutinho de Sousa" userId="d098a4e3-2926-4012-aa91-f39aa0354158" providerId="ADAL" clId="{1641AD9D-2FE2-4A83-BE21-935F1BD7E3F3}" dt="2024-06-21T08:27:47.903" v="4192" actId="1076"/>
          <ac:grpSpMkLst>
            <pc:docMk/>
            <pc:sldMk cId="510048641" sldId="274"/>
            <ac:grpSpMk id="37" creationId="{EAECF553-F198-75C1-A36F-6DC54BCC66DC}"/>
          </ac:grpSpMkLst>
        </pc:grpChg>
      </pc:sldChg>
      <pc:sldChg chg="addSp delSp modSp add mod modNotesTx">
        <pc:chgData name="Philip Coutinho de Sousa" userId="d098a4e3-2926-4012-aa91-f39aa0354158" providerId="ADAL" clId="{1641AD9D-2FE2-4A83-BE21-935F1BD7E3F3}" dt="2024-07-08T17:40:09.315" v="4885" actId="20577"/>
        <pc:sldMkLst>
          <pc:docMk/>
          <pc:sldMk cId="2724574167" sldId="275"/>
        </pc:sldMkLst>
        <pc:spChg chg="mod">
          <ac:chgData name="Philip Coutinho de Sousa" userId="d098a4e3-2926-4012-aa91-f39aa0354158" providerId="ADAL" clId="{1641AD9D-2FE2-4A83-BE21-935F1BD7E3F3}" dt="2024-07-08T17:31:56.817" v="4502" actId="1076"/>
          <ac:spMkLst>
            <pc:docMk/>
            <pc:sldMk cId="2724574167" sldId="275"/>
            <ac:spMk id="2" creationId="{1C999E63-1801-9D9F-12D9-5121BED3DF5C}"/>
          </ac:spMkLst>
        </pc:spChg>
        <pc:spChg chg="mod">
          <ac:chgData name="Philip Coutinho de Sousa" userId="d098a4e3-2926-4012-aa91-f39aa0354158" providerId="ADAL" clId="{1641AD9D-2FE2-4A83-BE21-935F1BD7E3F3}" dt="2024-07-08T17:30:50.750" v="4494" actId="1076"/>
          <ac:spMkLst>
            <pc:docMk/>
            <pc:sldMk cId="2724574167" sldId="275"/>
            <ac:spMk id="3" creationId="{6AC0F92D-8974-2A6C-A6F5-3F8FCCADC1D4}"/>
          </ac:spMkLst>
        </pc:spChg>
        <pc:spChg chg="mod">
          <ac:chgData name="Philip Coutinho de Sousa" userId="d098a4e3-2926-4012-aa91-f39aa0354158" providerId="ADAL" clId="{1641AD9D-2FE2-4A83-BE21-935F1BD7E3F3}" dt="2024-07-08T17:30:45.383" v="4493" actId="1076"/>
          <ac:spMkLst>
            <pc:docMk/>
            <pc:sldMk cId="2724574167" sldId="275"/>
            <ac:spMk id="4" creationId="{06101178-9D77-E4BA-9091-FCF96C8AA49D}"/>
          </ac:spMkLst>
        </pc:spChg>
        <pc:spChg chg="add del">
          <ac:chgData name="Philip Coutinho de Sousa" userId="d098a4e3-2926-4012-aa91-f39aa0354158" providerId="ADAL" clId="{1641AD9D-2FE2-4A83-BE21-935F1BD7E3F3}" dt="2024-07-08T17:26:07.825" v="4421" actId="11529"/>
          <ac:spMkLst>
            <pc:docMk/>
            <pc:sldMk cId="2724574167" sldId="275"/>
            <ac:spMk id="5" creationId="{644AEE49-5966-F3B9-BBAE-32291A578B68}"/>
          </ac:spMkLst>
        </pc:spChg>
        <pc:spChg chg="add del mod">
          <ac:chgData name="Philip Coutinho de Sousa" userId="d098a4e3-2926-4012-aa91-f39aa0354158" providerId="ADAL" clId="{1641AD9D-2FE2-4A83-BE21-935F1BD7E3F3}" dt="2024-07-08T17:30:29.308" v="4485" actId="14100"/>
          <ac:spMkLst>
            <pc:docMk/>
            <pc:sldMk cId="2724574167" sldId="275"/>
            <ac:spMk id="6" creationId="{B5995621-7D91-20AE-77E6-BB7FD09EEDFB}"/>
          </ac:spMkLst>
        </pc:spChg>
        <pc:spChg chg="add mod">
          <ac:chgData name="Philip Coutinho de Sousa" userId="d098a4e3-2926-4012-aa91-f39aa0354158" providerId="ADAL" clId="{1641AD9D-2FE2-4A83-BE21-935F1BD7E3F3}" dt="2024-07-08T17:31:46.143" v="4498" actId="14100"/>
          <ac:spMkLst>
            <pc:docMk/>
            <pc:sldMk cId="2724574167" sldId="275"/>
            <ac:spMk id="8" creationId="{8388D2C9-0A38-CA65-8977-C642E0154EC3}"/>
          </ac:spMkLst>
        </pc:spChg>
        <pc:spChg chg="add mod">
          <ac:chgData name="Philip Coutinho de Sousa" userId="d098a4e3-2926-4012-aa91-f39aa0354158" providerId="ADAL" clId="{1641AD9D-2FE2-4A83-BE21-935F1BD7E3F3}" dt="2024-07-08T17:31:49.644" v="4500" actId="571"/>
          <ac:spMkLst>
            <pc:docMk/>
            <pc:sldMk cId="2724574167" sldId="275"/>
            <ac:spMk id="10" creationId="{C226F07C-C75E-8A5C-2C77-1999B716B694}"/>
          </ac:spMkLst>
        </pc:spChg>
        <pc:spChg chg="add mod">
          <ac:chgData name="Philip Coutinho de Sousa" userId="d098a4e3-2926-4012-aa91-f39aa0354158" providerId="ADAL" clId="{1641AD9D-2FE2-4A83-BE21-935F1BD7E3F3}" dt="2024-07-08T17:32:40.556" v="4537" actId="207"/>
          <ac:spMkLst>
            <pc:docMk/>
            <pc:sldMk cId="2724574167" sldId="275"/>
            <ac:spMk id="12" creationId="{9F34352C-1412-3B8D-26F3-02E0E373FECF}"/>
          </ac:spMkLst>
        </pc:spChg>
        <pc:spChg chg="del mod">
          <ac:chgData name="Philip Coutinho de Sousa" userId="d098a4e3-2926-4012-aa91-f39aa0354158" providerId="ADAL" clId="{1641AD9D-2FE2-4A83-BE21-935F1BD7E3F3}" dt="2024-07-08T17:26:38.898" v="4433" actId="478"/>
          <ac:spMkLst>
            <pc:docMk/>
            <pc:sldMk cId="2724574167" sldId="275"/>
            <ac:spMk id="14" creationId="{CEFB3B54-1F13-C6F2-F940-46D47D0AA61C}"/>
          </ac:spMkLst>
        </pc:spChg>
        <pc:spChg chg="del">
          <ac:chgData name="Philip Coutinho de Sousa" userId="d098a4e3-2926-4012-aa91-f39aa0354158" providerId="ADAL" clId="{1641AD9D-2FE2-4A83-BE21-935F1BD7E3F3}" dt="2024-07-08T17:26:35.522" v="4430" actId="478"/>
          <ac:spMkLst>
            <pc:docMk/>
            <pc:sldMk cId="2724574167" sldId="275"/>
            <ac:spMk id="16" creationId="{FAAFA0F6-0F0D-BC72-A977-B0DAA680DB4F}"/>
          </ac:spMkLst>
        </pc:spChg>
        <pc:spChg chg="del">
          <ac:chgData name="Philip Coutinho de Sousa" userId="d098a4e3-2926-4012-aa91-f39aa0354158" providerId="ADAL" clId="{1641AD9D-2FE2-4A83-BE21-935F1BD7E3F3}" dt="2024-07-08T17:26:33.072" v="4428" actId="478"/>
          <ac:spMkLst>
            <pc:docMk/>
            <pc:sldMk cId="2724574167" sldId="275"/>
            <ac:spMk id="17" creationId="{91C978B5-B4B5-1B0D-ED89-523CE993D938}"/>
          </ac:spMkLst>
        </pc:spChg>
        <pc:spChg chg="add mod">
          <ac:chgData name="Philip Coutinho de Sousa" userId="d098a4e3-2926-4012-aa91-f39aa0354158" providerId="ADAL" clId="{1641AD9D-2FE2-4A83-BE21-935F1BD7E3F3}" dt="2024-07-08T17:37:08.704" v="4660" actId="1076"/>
          <ac:spMkLst>
            <pc:docMk/>
            <pc:sldMk cId="2724574167" sldId="275"/>
            <ac:spMk id="21" creationId="{F25B4B42-5B07-55BB-1EFD-81734B0F147E}"/>
          </ac:spMkLst>
        </pc:spChg>
        <pc:spChg chg="add mod">
          <ac:chgData name="Philip Coutinho de Sousa" userId="d098a4e3-2926-4012-aa91-f39aa0354158" providerId="ADAL" clId="{1641AD9D-2FE2-4A83-BE21-935F1BD7E3F3}" dt="2024-07-08T17:37:11.277" v="4661" actId="1076"/>
          <ac:spMkLst>
            <pc:docMk/>
            <pc:sldMk cId="2724574167" sldId="275"/>
            <ac:spMk id="23" creationId="{DDE23C49-819E-4D69-F3DF-C507C663530B}"/>
          </ac:spMkLst>
        </pc:spChg>
        <pc:spChg chg="add mod">
          <ac:chgData name="Philip Coutinho de Sousa" userId="d098a4e3-2926-4012-aa91-f39aa0354158" providerId="ADAL" clId="{1641AD9D-2FE2-4A83-BE21-935F1BD7E3F3}" dt="2024-07-08T17:36:33.895" v="4649" actId="1076"/>
          <ac:spMkLst>
            <pc:docMk/>
            <pc:sldMk cId="2724574167" sldId="275"/>
            <ac:spMk id="25" creationId="{49CB92ED-C6A9-7369-47AC-DD19666CC6D5}"/>
          </ac:spMkLst>
        </pc:spChg>
        <pc:spChg chg="del">
          <ac:chgData name="Philip Coutinho de Sousa" userId="d098a4e3-2926-4012-aa91-f39aa0354158" providerId="ADAL" clId="{1641AD9D-2FE2-4A83-BE21-935F1BD7E3F3}" dt="2024-07-08T17:26:34.394" v="4429" actId="478"/>
          <ac:spMkLst>
            <pc:docMk/>
            <pc:sldMk cId="2724574167" sldId="275"/>
            <ac:spMk id="26" creationId="{D7979A70-C964-09B9-EB60-C75A9E01FEE2}"/>
          </ac:spMkLst>
        </pc:spChg>
        <pc:spChg chg="add mod">
          <ac:chgData name="Philip Coutinho de Sousa" userId="d098a4e3-2926-4012-aa91-f39aa0354158" providerId="ADAL" clId="{1641AD9D-2FE2-4A83-BE21-935F1BD7E3F3}" dt="2024-07-08T17:38:38.287" v="4754" actId="20577"/>
          <ac:spMkLst>
            <pc:docMk/>
            <pc:sldMk cId="2724574167" sldId="275"/>
            <ac:spMk id="27" creationId="{9549F899-F813-FBFA-A4AD-533FF0AAF07A}"/>
          </ac:spMkLst>
        </pc:spChg>
        <pc:spChg chg="add mod">
          <ac:chgData name="Philip Coutinho de Sousa" userId="d098a4e3-2926-4012-aa91-f39aa0354158" providerId="ADAL" clId="{1641AD9D-2FE2-4A83-BE21-935F1BD7E3F3}" dt="2024-07-08T17:36:47.450" v="4652" actId="1076"/>
          <ac:spMkLst>
            <pc:docMk/>
            <pc:sldMk cId="2724574167" sldId="275"/>
            <ac:spMk id="28" creationId="{F3F19DDB-3FE1-C429-84F8-5962F791C4E8}"/>
          </ac:spMkLst>
        </pc:spChg>
        <pc:spChg chg="add mod">
          <ac:chgData name="Philip Coutinho de Sousa" userId="d098a4e3-2926-4012-aa91-f39aa0354158" providerId="ADAL" clId="{1641AD9D-2FE2-4A83-BE21-935F1BD7E3F3}" dt="2024-07-08T17:36:45.172" v="4651" actId="1076"/>
          <ac:spMkLst>
            <pc:docMk/>
            <pc:sldMk cId="2724574167" sldId="275"/>
            <ac:spMk id="29" creationId="{87E9381B-6EB0-70DD-6AC3-857CC13C7402}"/>
          </ac:spMkLst>
        </pc:spChg>
        <pc:spChg chg="add mod">
          <ac:chgData name="Philip Coutinho de Sousa" userId="d098a4e3-2926-4012-aa91-f39aa0354158" providerId="ADAL" clId="{1641AD9D-2FE2-4A83-BE21-935F1BD7E3F3}" dt="2024-07-08T17:37:14.275" v="4662" actId="1076"/>
          <ac:spMkLst>
            <pc:docMk/>
            <pc:sldMk cId="2724574167" sldId="275"/>
            <ac:spMk id="30" creationId="{2EF9A7C6-661D-4AE2-8519-85D9430790CA}"/>
          </ac:spMkLst>
        </pc:spChg>
        <pc:spChg chg="add mod">
          <ac:chgData name="Philip Coutinho de Sousa" userId="d098a4e3-2926-4012-aa91-f39aa0354158" providerId="ADAL" clId="{1641AD9D-2FE2-4A83-BE21-935F1BD7E3F3}" dt="2024-07-08T17:38:59.629" v="4783" actId="1076"/>
          <ac:spMkLst>
            <pc:docMk/>
            <pc:sldMk cId="2724574167" sldId="275"/>
            <ac:spMk id="31" creationId="{1C128F41-CBF9-77DE-91F7-FBCC0D2D90E5}"/>
          </ac:spMkLst>
        </pc:spChg>
        <pc:spChg chg="add mod">
          <ac:chgData name="Philip Coutinho de Sousa" userId="d098a4e3-2926-4012-aa91-f39aa0354158" providerId="ADAL" clId="{1641AD9D-2FE2-4A83-BE21-935F1BD7E3F3}" dt="2024-07-08T17:36:58.175" v="4655"/>
          <ac:spMkLst>
            <pc:docMk/>
            <pc:sldMk cId="2724574167" sldId="275"/>
            <ac:spMk id="32" creationId="{534F0EDE-EF66-9435-D0A4-3AF432249C06}"/>
          </ac:spMkLst>
        </pc:spChg>
        <pc:spChg chg="add mod">
          <ac:chgData name="Philip Coutinho de Sousa" userId="d098a4e3-2926-4012-aa91-f39aa0354158" providerId="ADAL" clId="{1641AD9D-2FE2-4A83-BE21-935F1BD7E3F3}" dt="2024-07-08T17:39:40.952" v="4836" actId="20577"/>
          <ac:spMkLst>
            <pc:docMk/>
            <pc:sldMk cId="2724574167" sldId="275"/>
            <ac:spMk id="33" creationId="{6B8F2E61-EA57-AAE6-DC07-10EBE8A316D5}"/>
          </ac:spMkLst>
        </pc:spChg>
        <pc:spChg chg="add mod">
          <ac:chgData name="Philip Coutinho de Sousa" userId="d098a4e3-2926-4012-aa91-f39aa0354158" providerId="ADAL" clId="{1641AD9D-2FE2-4A83-BE21-935F1BD7E3F3}" dt="2024-07-08T17:39:01.631" v="4784" actId="1076"/>
          <ac:spMkLst>
            <pc:docMk/>
            <pc:sldMk cId="2724574167" sldId="275"/>
            <ac:spMk id="34" creationId="{3CE71C7E-351C-D219-92F5-AAD3E4642F6C}"/>
          </ac:spMkLst>
        </pc:spChg>
        <pc:spChg chg="add mod">
          <ac:chgData name="Philip Coutinho de Sousa" userId="d098a4e3-2926-4012-aa91-f39aa0354158" providerId="ADAL" clId="{1641AD9D-2FE2-4A83-BE21-935F1BD7E3F3}" dt="2024-07-08T17:38:17.255" v="4732" actId="1076"/>
          <ac:spMkLst>
            <pc:docMk/>
            <pc:sldMk cId="2724574167" sldId="275"/>
            <ac:spMk id="35" creationId="{9400E87F-8F1F-D3E6-C775-8FB13F959591}"/>
          </ac:spMkLst>
        </pc:spChg>
        <pc:spChg chg="add mod">
          <ac:chgData name="Philip Coutinho de Sousa" userId="d098a4e3-2926-4012-aa91-f39aa0354158" providerId="ADAL" clId="{1641AD9D-2FE2-4A83-BE21-935F1BD7E3F3}" dt="2024-07-08T17:38:20.653" v="4734" actId="1076"/>
          <ac:spMkLst>
            <pc:docMk/>
            <pc:sldMk cId="2724574167" sldId="275"/>
            <ac:spMk id="36" creationId="{D41A07BD-7779-6A6D-0A6C-69C408CF191D}"/>
          </ac:spMkLst>
        </pc:spChg>
        <pc:spChg chg="add mod">
          <ac:chgData name="Philip Coutinho de Sousa" userId="d098a4e3-2926-4012-aa91-f39aa0354158" providerId="ADAL" clId="{1641AD9D-2FE2-4A83-BE21-935F1BD7E3F3}" dt="2024-07-08T17:40:09.315" v="4885" actId="20577"/>
          <ac:spMkLst>
            <pc:docMk/>
            <pc:sldMk cId="2724574167" sldId="275"/>
            <ac:spMk id="37" creationId="{999BDC2F-C04D-9E37-271E-8B98C7B044D0}"/>
          </ac:spMkLst>
        </pc:spChg>
        <pc:graphicFrameChg chg="add del modGraphic">
          <ac:chgData name="Philip Coutinho de Sousa" userId="d098a4e3-2926-4012-aa91-f39aa0354158" providerId="ADAL" clId="{1641AD9D-2FE2-4A83-BE21-935F1BD7E3F3}" dt="2024-07-08T17:34:12.824" v="4539" actId="1032"/>
          <ac:graphicFrameMkLst>
            <pc:docMk/>
            <pc:sldMk cId="2724574167" sldId="275"/>
            <ac:graphicFrameMk id="15" creationId="{39685880-591E-2C98-AAEE-1C9307044C34}"/>
          </ac:graphicFrameMkLst>
        </pc:graphicFrameChg>
        <pc:picChg chg="del">
          <ac:chgData name="Philip Coutinho de Sousa" userId="d098a4e3-2926-4012-aa91-f39aa0354158" providerId="ADAL" clId="{1641AD9D-2FE2-4A83-BE21-935F1BD7E3F3}" dt="2024-07-08T17:26:30.035" v="4426" actId="478"/>
          <ac:picMkLst>
            <pc:docMk/>
            <pc:sldMk cId="2724574167" sldId="275"/>
            <ac:picMk id="7" creationId="{35FD18BE-B671-3B7C-E4C3-6436E9335D64}"/>
          </ac:picMkLst>
        </pc:picChg>
        <pc:picChg chg="del">
          <ac:chgData name="Philip Coutinho de Sousa" userId="d098a4e3-2926-4012-aa91-f39aa0354158" providerId="ADAL" clId="{1641AD9D-2FE2-4A83-BE21-935F1BD7E3F3}" dt="2024-07-08T17:26:30.035" v="4426" actId="478"/>
          <ac:picMkLst>
            <pc:docMk/>
            <pc:sldMk cId="2724574167" sldId="275"/>
            <ac:picMk id="9" creationId="{0B40BE46-4E45-95A3-D792-98D74D63E28F}"/>
          </ac:picMkLst>
        </pc:picChg>
        <pc:picChg chg="del">
          <ac:chgData name="Philip Coutinho de Sousa" userId="d098a4e3-2926-4012-aa91-f39aa0354158" providerId="ADAL" clId="{1641AD9D-2FE2-4A83-BE21-935F1BD7E3F3}" dt="2024-07-08T17:26:33.072" v="4428" actId="478"/>
          <ac:picMkLst>
            <pc:docMk/>
            <pc:sldMk cId="2724574167" sldId="275"/>
            <ac:picMk id="18" creationId="{3541A753-F02C-B4EF-B777-C2AE8C9A172D}"/>
          </ac:picMkLst>
        </pc:picChg>
        <pc:picChg chg="del">
          <ac:chgData name="Philip Coutinho de Sousa" userId="d098a4e3-2926-4012-aa91-f39aa0354158" providerId="ADAL" clId="{1641AD9D-2FE2-4A83-BE21-935F1BD7E3F3}" dt="2024-07-08T17:26:34.394" v="4429" actId="478"/>
          <ac:picMkLst>
            <pc:docMk/>
            <pc:sldMk cId="2724574167" sldId="275"/>
            <ac:picMk id="20" creationId="{10A7FEC2-8310-3D15-546F-12917CB8AABC}"/>
          </ac:picMkLst>
        </pc:picChg>
        <pc:picChg chg="del mod">
          <ac:chgData name="Philip Coutinho de Sousa" userId="d098a4e3-2926-4012-aa91-f39aa0354158" providerId="ADAL" clId="{1641AD9D-2FE2-4A83-BE21-935F1BD7E3F3}" dt="2024-07-08T17:26:30.035" v="4426" actId="478"/>
          <ac:picMkLst>
            <pc:docMk/>
            <pc:sldMk cId="2724574167" sldId="275"/>
            <ac:picMk id="90" creationId="{3249F4F5-CE53-240F-BBE9-DB7A7B267BAE}"/>
          </ac:picMkLst>
        </pc:picChg>
        <pc:picChg chg="del">
          <ac:chgData name="Philip Coutinho de Sousa" userId="d098a4e3-2926-4012-aa91-f39aa0354158" providerId="ADAL" clId="{1641AD9D-2FE2-4A83-BE21-935F1BD7E3F3}" dt="2024-07-08T17:26:33.072" v="4428" actId="478"/>
          <ac:picMkLst>
            <pc:docMk/>
            <pc:sldMk cId="2724574167" sldId="275"/>
            <ac:picMk id="92" creationId="{29BDB1AE-CDA3-C5B2-FC91-6CAC323DF6F9}"/>
          </ac:picMkLst>
        </pc:picChg>
        <pc:picChg chg="del">
          <ac:chgData name="Philip Coutinho de Sousa" userId="d098a4e3-2926-4012-aa91-f39aa0354158" providerId="ADAL" clId="{1641AD9D-2FE2-4A83-BE21-935F1BD7E3F3}" dt="2024-07-08T17:26:33.072" v="4428" actId="478"/>
          <ac:picMkLst>
            <pc:docMk/>
            <pc:sldMk cId="2724574167" sldId="275"/>
            <ac:picMk id="93" creationId="{89E83309-E0A3-D651-DB35-22E18A49E791}"/>
          </ac:picMkLst>
        </pc:picChg>
        <pc:inkChg chg="del">
          <ac:chgData name="Philip Coutinho de Sousa" userId="d098a4e3-2926-4012-aa91-f39aa0354158" providerId="ADAL" clId="{1641AD9D-2FE2-4A83-BE21-935F1BD7E3F3}" dt="2024-07-08T17:26:34.394" v="4429" actId="478"/>
          <ac:inkMkLst>
            <pc:docMk/>
            <pc:sldMk cId="2724574167" sldId="275"/>
            <ac:inkMk id="22" creationId="{2C6D8A36-F99D-797F-F586-E5226B456857}"/>
          </ac:inkMkLst>
        </pc:inkChg>
        <pc:inkChg chg="del">
          <ac:chgData name="Philip Coutinho de Sousa" userId="d098a4e3-2926-4012-aa91-f39aa0354158" providerId="ADAL" clId="{1641AD9D-2FE2-4A83-BE21-935F1BD7E3F3}" dt="2024-07-08T17:26:33.072" v="4428" actId="478"/>
          <ac:inkMkLst>
            <pc:docMk/>
            <pc:sldMk cId="2724574167" sldId="275"/>
            <ac:inkMk id="24" creationId="{7305AED6-6704-3F60-A3F5-CB8C582C3E5E}"/>
          </ac:inkMkLst>
        </pc:inkChg>
        <pc:cxnChg chg="del">
          <ac:chgData name="Philip Coutinho de Sousa" userId="d098a4e3-2926-4012-aa91-f39aa0354158" providerId="ADAL" clId="{1641AD9D-2FE2-4A83-BE21-935F1BD7E3F3}" dt="2024-07-08T17:26:39.687" v="4434" actId="478"/>
          <ac:cxnSpMkLst>
            <pc:docMk/>
            <pc:sldMk cId="2724574167" sldId="275"/>
            <ac:cxnSpMk id="11" creationId="{150F26E8-00A8-2CBD-46F8-1BF4138EF3BA}"/>
          </ac:cxnSpMkLst>
        </pc:cxnChg>
        <pc:cxnChg chg="del">
          <ac:chgData name="Philip Coutinho de Sousa" userId="d098a4e3-2926-4012-aa91-f39aa0354158" providerId="ADAL" clId="{1641AD9D-2FE2-4A83-BE21-935F1BD7E3F3}" dt="2024-07-08T17:26:36.795" v="4431" actId="478"/>
          <ac:cxnSpMkLst>
            <pc:docMk/>
            <pc:sldMk cId="2724574167" sldId="275"/>
            <ac:cxnSpMk id="13" creationId="{1849B8F6-B3D6-9B09-5BF7-BE8A344543C5}"/>
          </ac:cxnSpMkLst>
        </pc:cxnChg>
      </pc:sldChg>
      <pc:sldChg chg="addSp modSp add mod modNotesTx">
        <pc:chgData name="Philip Coutinho de Sousa" userId="d098a4e3-2926-4012-aa91-f39aa0354158" providerId="ADAL" clId="{1641AD9D-2FE2-4A83-BE21-935F1BD7E3F3}" dt="2024-07-12T09:11:07.791" v="5279" actId="6549"/>
        <pc:sldMkLst>
          <pc:docMk/>
          <pc:sldMk cId="517614342" sldId="276"/>
        </pc:sldMkLst>
        <pc:spChg chg="add mod">
          <ac:chgData name="Philip Coutinho de Sousa" userId="d098a4e3-2926-4012-aa91-f39aa0354158" providerId="ADAL" clId="{1641AD9D-2FE2-4A83-BE21-935F1BD7E3F3}" dt="2024-07-12T09:05:04.465" v="4895"/>
          <ac:spMkLst>
            <pc:docMk/>
            <pc:sldMk cId="517614342" sldId="276"/>
            <ac:spMk id="2" creationId="{95371C4B-F8C6-C51C-FABD-FCD627EE5E66}"/>
          </ac:spMkLst>
        </pc:spChg>
        <pc:spChg chg="add mod">
          <ac:chgData name="Philip Coutinho de Sousa" userId="d098a4e3-2926-4012-aa91-f39aa0354158" providerId="ADAL" clId="{1641AD9D-2FE2-4A83-BE21-935F1BD7E3F3}" dt="2024-07-12T09:04:21.509" v="4887"/>
          <ac:spMkLst>
            <pc:docMk/>
            <pc:sldMk cId="517614342" sldId="276"/>
            <ac:spMk id="3" creationId="{8663A292-28B8-6C33-EEA3-285AEC013589}"/>
          </ac:spMkLst>
        </pc:spChg>
        <pc:spChg chg="add mod">
          <ac:chgData name="Philip Coutinho de Sousa" userId="d098a4e3-2926-4012-aa91-f39aa0354158" providerId="ADAL" clId="{1641AD9D-2FE2-4A83-BE21-935F1BD7E3F3}" dt="2024-07-12T09:10:17.533" v="5274" actId="790"/>
          <ac:spMkLst>
            <pc:docMk/>
            <pc:sldMk cId="517614342" sldId="276"/>
            <ac:spMk id="4" creationId="{B5CC50C1-FEB2-C8AF-79F8-4CB2F2B96C7E}"/>
          </ac:spMkLst>
        </pc:spChg>
        <pc:spChg chg="add mod">
          <ac:chgData name="Philip Coutinho de Sousa" userId="d098a4e3-2926-4012-aa91-f39aa0354158" providerId="ADAL" clId="{1641AD9D-2FE2-4A83-BE21-935F1BD7E3F3}" dt="2024-07-12T09:06:21.595" v="4996" actId="1076"/>
          <ac:spMkLst>
            <pc:docMk/>
            <pc:sldMk cId="517614342" sldId="276"/>
            <ac:spMk id="5" creationId="{F0319573-AFDE-4BA6-A7C1-535F7E8E6482}"/>
          </ac:spMkLst>
        </pc:spChg>
        <pc:spChg chg="add mod">
          <ac:chgData name="Philip Coutinho de Sousa" userId="d098a4e3-2926-4012-aa91-f39aa0354158" providerId="ADAL" clId="{1641AD9D-2FE2-4A83-BE21-935F1BD7E3F3}" dt="2024-07-12T09:06:38.262" v="5000" actId="14100"/>
          <ac:spMkLst>
            <pc:docMk/>
            <pc:sldMk cId="517614342" sldId="276"/>
            <ac:spMk id="6" creationId="{CBE2F28C-36B3-9E57-F043-01F86C8677B0}"/>
          </ac:spMkLst>
        </pc:spChg>
        <pc:spChg chg="add mod">
          <ac:chgData name="Philip Coutinho de Sousa" userId="d098a4e3-2926-4012-aa91-f39aa0354158" providerId="ADAL" clId="{1641AD9D-2FE2-4A83-BE21-935F1BD7E3F3}" dt="2024-07-12T09:04:34.246" v="4888"/>
          <ac:spMkLst>
            <pc:docMk/>
            <pc:sldMk cId="517614342" sldId="276"/>
            <ac:spMk id="7" creationId="{F66AD608-D497-651F-C421-6072F2968BEE}"/>
          </ac:spMkLst>
        </pc:spChg>
        <pc:spChg chg="add mod">
          <ac:chgData name="Philip Coutinho de Sousa" userId="d098a4e3-2926-4012-aa91-f39aa0354158" providerId="ADAL" clId="{1641AD9D-2FE2-4A83-BE21-935F1BD7E3F3}" dt="2024-07-12T09:04:41.800" v="4891" actId="14100"/>
          <ac:spMkLst>
            <pc:docMk/>
            <pc:sldMk cId="517614342" sldId="276"/>
            <ac:spMk id="8" creationId="{882B957D-644A-92D0-8121-051108947177}"/>
          </ac:spMkLst>
        </pc:spChg>
        <pc:spChg chg="mod">
          <ac:chgData name="Philip Coutinho de Sousa" userId="d098a4e3-2926-4012-aa91-f39aa0354158" providerId="ADAL" clId="{1641AD9D-2FE2-4A83-BE21-935F1BD7E3F3}" dt="2024-07-12T09:04:57.346" v="4893" actId="14100"/>
          <ac:spMkLst>
            <pc:docMk/>
            <pc:sldMk cId="517614342" sldId="276"/>
            <ac:spMk id="45" creationId="{735ADEE7-2A94-A36A-1B3B-0F7B278D7CC9}"/>
          </ac:spMkLst>
        </pc:spChg>
        <pc:spChg chg="mod">
          <ac:chgData name="Philip Coutinho de Sousa" userId="d098a4e3-2926-4012-aa91-f39aa0354158" providerId="ADAL" clId="{1641AD9D-2FE2-4A83-BE21-935F1BD7E3F3}" dt="2024-07-12T09:07:10.554" v="5006" actId="14100"/>
          <ac:spMkLst>
            <pc:docMk/>
            <pc:sldMk cId="517614342" sldId="276"/>
            <ac:spMk id="46" creationId="{DB0F7086-D1E6-0109-9566-3CEDF007C1F3}"/>
          </ac:spMkLst>
        </pc:spChg>
        <pc:spChg chg="mod">
          <ac:chgData name="Philip Coutinho de Sousa" userId="d098a4e3-2926-4012-aa91-f39aa0354158" providerId="ADAL" clId="{1641AD9D-2FE2-4A83-BE21-935F1BD7E3F3}" dt="2024-07-12T09:06:21.595" v="4996" actId="1076"/>
          <ac:spMkLst>
            <pc:docMk/>
            <pc:sldMk cId="517614342" sldId="276"/>
            <ac:spMk id="63" creationId="{5B549823-8787-A246-DC55-00F411F34B4B}"/>
          </ac:spMkLst>
        </pc:spChg>
        <pc:spChg chg="mod">
          <ac:chgData name="Philip Coutinho de Sousa" userId="d098a4e3-2926-4012-aa91-f39aa0354158" providerId="ADAL" clId="{1641AD9D-2FE2-4A83-BE21-935F1BD7E3F3}" dt="2024-07-12T09:11:07.791" v="5279" actId="6549"/>
          <ac:spMkLst>
            <pc:docMk/>
            <pc:sldMk cId="517614342" sldId="276"/>
            <ac:spMk id="64" creationId="{9D1AC264-B29C-B59B-4C98-CC955492BE3B}"/>
          </ac:spMkLst>
        </pc:spChg>
        <pc:spChg chg="mod">
          <ac:chgData name="Philip Coutinho de Sousa" userId="d098a4e3-2926-4012-aa91-f39aa0354158" providerId="ADAL" clId="{1641AD9D-2FE2-4A83-BE21-935F1BD7E3F3}" dt="2024-07-12T09:07:15.501" v="5007" actId="14100"/>
          <ac:spMkLst>
            <pc:docMk/>
            <pc:sldMk cId="517614342" sldId="276"/>
            <ac:spMk id="65" creationId="{3B22347A-3380-56E1-2268-4A11806ED40B}"/>
          </ac:spMkLst>
        </pc:spChg>
        <pc:spChg chg="mod">
          <ac:chgData name="Philip Coutinho de Sousa" userId="d098a4e3-2926-4012-aa91-f39aa0354158" providerId="ADAL" clId="{1641AD9D-2FE2-4A83-BE21-935F1BD7E3F3}" dt="2024-07-12T09:06:42.667" v="5001" actId="14100"/>
          <ac:spMkLst>
            <pc:docMk/>
            <pc:sldMk cId="517614342" sldId="276"/>
            <ac:spMk id="68" creationId="{EB459D70-63A3-2118-98FB-71DDD70688FB}"/>
          </ac:spMkLst>
        </pc:spChg>
        <pc:spChg chg="mod">
          <ac:chgData name="Philip Coutinho de Sousa" userId="d098a4e3-2926-4012-aa91-f39aa0354158" providerId="ADAL" clId="{1641AD9D-2FE2-4A83-BE21-935F1BD7E3F3}" dt="2024-07-12T09:06:21.595" v="4996" actId="1076"/>
          <ac:spMkLst>
            <pc:docMk/>
            <pc:sldMk cId="517614342" sldId="276"/>
            <ac:spMk id="69" creationId="{F8D357F4-44A8-45FA-FD99-844F31A8B308}"/>
          </ac:spMkLst>
        </pc:spChg>
        <pc:spChg chg="mod">
          <ac:chgData name="Philip Coutinho de Sousa" userId="d098a4e3-2926-4012-aa91-f39aa0354158" providerId="ADAL" clId="{1641AD9D-2FE2-4A83-BE21-935F1BD7E3F3}" dt="2024-07-12T09:05:25.689" v="4913" actId="20577"/>
          <ac:spMkLst>
            <pc:docMk/>
            <pc:sldMk cId="517614342" sldId="276"/>
            <ac:spMk id="72" creationId="{198AB493-B6A5-635F-69C8-F303592484F6}"/>
          </ac:spMkLst>
        </pc:spChg>
        <pc:spChg chg="mod">
          <ac:chgData name="Philip Coutinho de Sousa" userId="d098a4e3-2926-4012-aa91-f39aa0354158" providerId="ADAL" clId="{1641AD9D-2FE2-4A83-BE21-935F1BD7E3F3}" dt="2024-07-12T09:07:07.737" v="5005" actId="14100"/>
          <ac:spMkLst>
            <pc:docMk/>
            <pc:sldMk cId="517614342" sldId="276"/>
            <ac:spMk id="76" creationId="{9FF54F31-B8FD-6C81-9B15-C0856B853BC1}"/>
          </ac:spMkLst>
        </pc:spChg>
        <pc:spChg chg="mod">
          <ac:chgData name="Philip Coutinho de Sousa" userId="d098a4e3-2926-4012-aa91-f39aa0354158" providerId="ADAL" clId="{1641AD9D-2FE2-4A83-BE21-935F1BD7E3F3}" dt="2024-07-12T09:07:55.949" v="5046" actId="6549"/>
          <ac:spMkLst>
            <pc:docMk/>
            <pc:sldMk cId="517614342" sldId="276"/>
            <ac:spMk id="77" creationId="{E5662F40-E85E-3456-0083-08B5C798C14A}"/>
          </ac:spMkLst>
        </pc:spChg>
        <pc:spChg chg="mod">
          <ac:chgData name="Philip Coutinho de Sousa" userId="d098a4e3-2926-4012-aa91-f39aa0354158" providerId="ADAL" clId="{1641AD9D-2FE2-4A83-BE21-935F1BD7E3F3}" dt="2024-07-12T09:08:27.260" v="5099" actId="20577"/>
          <ac:spMkLst>
            <pc:docMk/>
            <pc:sldMk cId="517614342" sldId="276"/>
            <ac:spMk id="78" creationId="{45B367C1-99B1-E642-FA10-A7E3F3F7F955}"/>
          </ac:spMkLst>
        </pc:spChg>
        <pc:spChg chg="mod">
          <ac:chgData name="Philip Coutinho de Sousa" userId="d098a4e3-2926-4012-aa91-f39aa0354158" providerId="ADAL" clId="{1641AD9D-2FE2-4A83-BE21-935F1BD7E3F3}" dt="2024-07-12T09:10:35.690" v="5278" actId="790"/>
          <ac:spMkLst>
            <pc:docMk/>
            <pc:sldMk cId="517614342" sldId="276"/>
            <ac:spMk id="79" creationId="{9F8580C5-DF2D-1308-042E-7393B35D5AF4}"/>
          </ac:spMkLst>
        </pc:spChg>
        <pc:spChg chg="mod">
          <ac:chgData name="Philip Coutinho de Sousa" userId="d098a4e3-2926-4012-aa91-f39aa0354158" providerId="ADAL" clId="{1641AD9D-2FE2-4A83-BE21-935F1BD7E3F3}" dt="2024-07-12T09:09:43.936" v="5203" actId="20577"/>
          <ac:spMkLst>
            <pc:docMk/>
            <pc:sldMk cId="517614342" sldId="276"/>
            <ac:spMk id="85" creationId="{AE5D458E-3FB1-5EEB-1CB0-7596DD5A4948}"/>
          </ac:spMkLst>
        </pc:spChg>
        <pc:spChg chg="mod">
          <ac:chgData name="Philip Coutinho de Sousa" userId="d098a4e3-2926-4012-aa91-f39aa0354158" providerId="ADAL" clId="{1641AD9D-2FE2-4A83-BE21-935F1BD7E3F3}" dt="2024-07-12T09:06:30.792" v="4998" actId="14100"/>
          <ac:spMkLst>
            <pc:docMk/>
            <pc:sldMk cId="517614342" sldId="276"/>
            <ac:spMk id="88" creationId="{1047A6C4-864B-AC7F-D24E-B607604247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7543B0-7365-4A25-9545-9A3B97E6BD9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5905D0-11AD-44C4-9AFC-83531308812E}">
      <dgm:prSet phldrT="[Text]" custT="1"/>
      <dgm:spPr/>
      <dgm:t>
        <a:bodyPr/>
        <a:lstStyle/>
        <a:p>
          <a:r>
            <a:rPr lang="en-GB" sz="1100" dirty="0"/>
            <a:t>x</a:t>
          </a:r>
        </a:p>
      </dgm:t>
    </dgm:pt>
    <dgm:pt modelId="{59E9E59A-E305-422E-890D-AB69B765DC30}" type="parTrans" cxnId="{1D2E0A91-FF79-4CBB-9AC4-23C008D83F59}">
      <dgm:prSet/>
      <dgm:spPr/>
      <dgm:t>
        <a:bodyPr/>
        <a:lstStyle/>
        <a:p>
          <a:endParaRPr lang="en-GB"/>
        </a:p>
      </dgm:t>
    </dgm:pt>
    <dgm:pt modelId="{A3BB894C-8768-47A5-A0FC-304313C14D1C}" type="sibTrans" cxnId="{1D2E0A91-FF79-4CBB-9AC4-23C008D83F59}">
      <dgm:prSet/>
      <dgm:spPr/>
      <dgm:t>
        <a:bodyPr/>
        <a:lstStyle/>
        <a:p>
          <a:endParaRPr lang="en-GB"/>
        </a:p>
      </dgm:t>
    </dgm:pt>
    <dgm:pt modelId="{B928FC89-EA2D-4491-9BA9-4F555472FF36}">
      <dgm:prSet phldrT="[Text]" custT="1"/>
      <dgm:spPr/>
      <dgm:t>
        <a:bodyPr/>
        <a:lstStyle/>
        <a:p>
          <a:r>
            <a:rPr lang="en-GB" sz="1100" dirty="0"/>
            <a:t>x</a:t>
          </a:r>
        </a:p>
      </dgm:t>
    </dgm:pt>
    <dgm:pt modelId="{D28CF213-D588-4F15-91B0-798333A76BBE}" type="parTrans" cxnId="{9248F747-43F3-4AA0-9B7E-029C70B64D5A}">
      <dgm:prSet/>
      <dgm:spPr/>
      <dgm:t>
        <a:bodyPr/>
        <a:lstStyle/>
        <a:p>
          <a:endParaRPr lang="en-GB"/>
        </a:p>
      </dgm:t>
    </dgm:pt>
    <dgm:pt modelId="{039D3B09-B51C-4888-B66C-3D7B91959EE3}" type="sibTrans" cxnId="{9248F747-43F3-4AA0-9B7E-029C70B64D5A}">
      <dgm:prSet/>
      <dgm:spPr/>
      <dgm:t>
        <a:bodyPr/>
        <a:lstStyle/>
        <a:p>
          <a:endParaRPr lang="en-GB"/>
        </a:p>
      </dgm:t>
    </dgm:pt>
    <dgm:pt modelId="{1326E506-6448-4628-9202-A4A0EF71EEAB}">
      <dgm:prSet phldrT="[Text]" custT="1"/>
      <dgm:spPr/>
      <dgm:t>
        <a:bodyPr/>
        <a:lstStyle/>
        <a:p>
          <a:r>
            <a:rPr lang="en-GB" sz="1100" dirty="0"/>
            <a:t>x</a:t>
          </a:r>
        </a:p>
      </dgm:t>
    </dgm:pt>
    <dgm:pt modelId="{4AA3A70D-0AE1-4B0C-8308-9F6C0640C844}" type="parTrans" cxnId="{01B87A68-FE51-4502-9AF9-264ADD6266E3}">
      <dgm:prSet/>
      <dgm:spPr/>
      <dgm:t>
        <a:bodyPr/>
        <a:lstStyle/>
        <a:p>
          <a:endParaRPr lang="en-GB"/>
        </a:p>
      </dgm:t>
    </dgm:pt>
    <dgm:pt modelId="{A41D57CD-B595-4BD0-88EA-68027188DB77}" type="sibTrans" cxnId="{01B87A68-FE51-4502-9AF9-264ADD6266E3}">
      <dgm:prSet/>
      <dgm:spPr/>
      <dgm:t>
        <a:bodyPr/>
        <a:lstStyle/>
        <a:p>
          <a:endParaRPr lang="en-GB"/>
        </a:p>
      </dgm:t>
    </dgm:pt>
    <dgm:pt modelId="{BAE9F4F1-B76B-4AAB-81E9-ED118D45A402}">
      <dgm:prSet phldrT="[Text]" custT="1"/>
      <dgm:spPr/>
      <dgm:t>
        <a:bodyPr/>
        <a:lstStyle/>
        <a:p>
          <a:r>
            <a:rPr lang="en-GB" sz="1100" dirty="0"/>
            <a:t>x</a:t>
          </a:r>
        </a:p>
      </dgm:t>
    </dgm:pt>
    <dgm:pt modelId="{0AF11840-3B47-4973-ABB9-0E04CC9CAC98}" type="parTrans" cxnId="{919D6166-3DBE-4846-B0B7-241BF59D0242}">
      <dgm:prSet/>
      <dgm:spPr/>
      <dgm:t>
        <a:bodyPr/>
        <a:lstStyle/>
        <a:p>
          <a:endParaRPr lang="en-GB"/>
        </a:p>
      </dgm:t>
    </dgm:pt>
    <dgm:pt modelId="{D57B8BB2-2CAC-4CFA-99DA-FF00FD48DFF3}" type="sibTrans" cxnId="{919D6166-3DBE-4846-B0B7-241BF59D0242}">
      <dgm:prSet/>
      <dgm:spPr/>
      <dgm:t>
        <a:bodyPr/>
        <a:lstStyle/>
        <a:p>
          <a:endParaRPr lang="en-GB"/>
        </a:p>
      </dgm:t>
    </dgm:pt>
    <dgm:pt modelId="{75BE25FC-BA08-4D01-98BC-39347BE0FF40}">
      <dgm:prSet phldrT="[Text]" custT="1"/>
      <dgm:spPr/>
      <dgm:t>
        <a:bodyPr/>
        <a:lstStyle/>
        <a:p>
          <a:r>
            <a:rPr lang="en-GB" sz="1100" dirty="0"/>
            <a:t>x</a:t>
          </a:r>
        </a:p>
      </dgm:t>
    </dgm:pt>
    <dgm:pt modelId="{DCC023D8-940E-450E-B4C4-75D9A5DA7AB5}" type="parTrans" cxnId="{44D3B059-8A45-4292-98C7-45C1DCD18AEA}">
      <dgm:prSet/>
      <dgm:spPr/>
      <dgm:t>
        <a:bodyPr/>
        <a:lstStyle/>
        <a:p>
          <a:endParaRPr lang="en-GB"/>
        </a:p>
      </dgm:t>
    </dgm:pt>
    <dgm:pt modelId="{578826AD-7259-4D63-919B-77BCE26D2B2B}" type="sibTrans" cxnId="{44D3B059-8A45-4292-98C7-45C1DCD18AEA}">
      <dgm:prSet/>
      <dgm:spPr/>
      <dgm:t>
        <a:bodyPr/>
        <a:lstStyle/>
        <a:p>
          <a:endParaRPr lang="en-GB"/>
        </a:p>
      </dgm:t>
    </dgm:pt>
    <dgm:pt modelId="{D91DD692-7D36-4A7D-A567-3EF3875B30DB}">
      <dgm:prSet phldrT="[Text]" custT="1"/>
      <dgm:spPr/>
      <dgm:t>
        <a:bodyPr/>
        <a:lstStyle/>
        <a:p>
          <a:r>
            <a:rPr lang="en-GB" sz="1100" dirty="0"/>
            <a:t>x</a:t>
          </a:r>
        </a:p>
      </dgm:t>
    </dgm:pt>
    <dgm:pt modelId="{2DC6029C-718E-473D-B3B8-3F276EF07E91}" type="parTrans" cxnId="{E0B5F168-7B88-4172-BF72-8B74FE03FA2E}">
      <dgm:prSet/>
      <dgm:spPr/>
      <dgm:t>
        <a:bodyPr/>
        <a:lstStyle/>
        <a:p>
          <a:endParaRPr lang="en-GB"/>
        </a:p>
      </dgm:t>
    </dgm:pt>
    <dgm:pt modelId="{CD963E3E-AF17-4C07-B880-D7EF40AEA6C9}" type="sibTrans" cxnId="{E0B5F168-7B88-4172-BF72-8B74FE03FA2E}">
      <dgm:prSet/>
      <dgm:spPr/>
      <dgm:t>
        <a:bodyPr/>
        <a:lstStyle/>
        <a:p>
          <a:endParaRPr lang="en-GB"/>
        </a:p>
      </dgm:t>
    </dgm:pt>
    <dgm:pt modelId="{E4060682-1D17-4096-B256-2AD74496C476}">
      <dgm:prSet phldrT="[Text]" custT="1"/>
      <dgm:spPr/>
      <dgm:t>
        <a:bodyPr/>
        <a:lstStyle/>
        <a:p>
          <a:r>
            <a:rPr lang="en-GB" sz="1100" dirty="0"/>
            <a:t>x</a:t>
          </a:r>
        </a:p>
      </dgm:t>
    </dgm:pt>
    <dgm:pt modelId="{37D98F36-0360-4EFD-8303-4E5DDF2F9BC0}" type="parTrans" cxnId="{769305C8-308B-447D-9E68-A137D1F3C74B}">
      <dgm:prSet/>
      <dgm:spPr/>
      <dgm:t>
        <a:bodyPr/>
        <a:lstStyle/>
        <a:p>
          <a:endParaRPr lang="en-GB"/>
        </a:p>
      </dgm:t>
    </dgm:pt>
    <dgm:pt modelId="{F0A754E5-22A5-4D2C-8F9D-5BF1491BAF5A}" type="sibTrans" cxnId="{769305C8-308B-447D-9E68-A137D1F3C74B}">
      <dgm:prSet/>
      <dgm:spPr/>
      <dgm:t>
        <a:bodyPr/>
        <a:lstStyle/>
        <a:p>
          <a:endParaRPr lang="en-GB"/>
        </a:p>
      </dgm:t>
    </dgm:pt>
    <dgm:pt modelId="{79937C3B-CA32-487F-B559-4EF87D3D0B76}">
      <dgm:prSet phldrT="[Text]" custT="1"/>
      <dgm:spPr/>
      <dgm:t>
        <a:bodyPr/>
        <a:lstStyle/>
        <a:p>
          <a:r>
            <a:rPr lang="en-GB" sz="1100" dirty="0"/>
            <a:t>x</a:t>
          </a:r>
        </a:p>
      </dgm:t>
    </dgm:pt>
    <dgm:pt modelId="{9A4881EA-7EA6-4C9F-8FDD-3F625328323E}" type="parTrans" cxnId="{487B45F5-33E6-4067-962A-14AFEC166746}">
      <dgm:prSet/>
      <dgm:spPr/>
      <dgm:t>
        <a:bodyPr/>
        <a:lstStyle/>
        <a:p>
          <a:endParaRPr lang="en-GB"/>
        </a:p>
      </dgm:t>
    </dgm:pt>
    <dgm:pt modelId="{7A87644C-1075-4911-8122-D6773D497052}" type="sibTrans" cxnId="{487B45F5-33E6-4067-962A-14AFEC166746}">
      <dgm:prSet/>
      <dgm:spPr/>
      <dgm:t>
        <a:bodyPr/>
        <a:lstStyle/>
        <a:p>
          <a:endParaRPr lang="en-GB"/>
        </a:p>
      </dgm:t>
    </dgm:pt>
    <dgm:pt modelId="{3320C1BA-7C67-4787-BB59-F8136DE03FC9}">
      <dgm:prSet custT="1"/>
      <dgm:spPr/>
      <dgm:t>
        <a:bodyPr/>
        <a:lstStyle/>
        <a:p>
          <a:r>
            <a:rPr lang="en-GB" sz="1100" dirty="0"/>
            <a:t>x</a:t>
          </a:r>
        </a:p>
      </dgm:t>
    </dgm:pt>
    <dgm:pt modelId="{6C30619F-3D77-440A-A2C0-D358DB7BD0CF}" type="parTrans" cxnId="{8A03AFC0-E261-4C2B-B6DD-465EE405B345}">
      <dgm:prSet/>
      <dgm:spPr/>
      <dgm:t>
        <a:bodyPr/>
        <a:lstStyle/>
        <a:p>
          <a:endParaRPr lang="en-GB"/>
        </a:p>
      </dgm:t>
    </dgm:pt>
    <dgm:pt modelId="{6BC9B217-1729-4B9B-AF0C-D1BE0A8EB139}" type="sibTrans" cxnId="{8A03AFC0-E261-4C2B-B6DD-465EE405B345}">
      <dgm:prSet/>
      <dgm:spPr/>
      <dgm:t>
        <a:bodyPr/>
        <a:lstStyle/>
        <a:p>
          <a:endParaRPr lang="en-GB"/>
        </a:p>
      </dgm:t>
    </dgm:pt>
    <dgm:pt modelId="{442AB19F-018D-4C72-B693-4E6ED73C495D}">
      <dgm:prSet custT="1"/>
      <dgm:spPr/>
      <dgm:t>
        <a:bodyPr/>
        <a:lstStyle/>
        <a:p>
          <a:r>
            <a:rPr lang="en-GB" sz="1100" dirty="0"/>
            <a:t>x</a:t>
          </a:r>
        </a:p>
      </dgm:t>
    </dgm:pt>
    <dgm:pt modelId="{4930683A-A252-4B3E-8995-4AB84E2F2D53}" type="parTrans" cxnId="{C4F15EE6-F51F-4249-B7DD-BE720FC888E3}">
      <dgm:prSet/>
      <dgm:spPr/>
      <dgm:t>
        <a:bodyPr/>
        <a:lstStyle/>
        <a:p>
          <a:endParaRPr lang="en-GB"/>
        </a:p>
      </dgm:t>
    </dgm:pt>
    <dgm:pt modelId="{4DA8E389-6760-4FE0-94DD-332BC05AA306}" type="sibTrans" cxnId="{C4F15EE6-F51F-4249-B7DD-BE720FC888E3}">
      <dgm:prSet/>
      <dgm:spPr/>
      <dgm:t>
        <a:bodyPr/>
        <a:lstStyle/>
        <a:p>
          <a:endParaRPr lang="en-GB"/>
        </a:p>
      </dgm:t>
    </dgm:pt>
    <dgm:pt modelId="{C808D668-BD81-4534-9B69-5DE8A3D5C6FA}">
      <dgm:prSet custT="1"/>
      <dgm:spPr/>
      <dgm:t>
        <a:bodyPr/>
        <a:lstStyle/>
        <a:p>
          <a:r>
            <a:rPr lang="en-GB" sz="1100" dirty="0"/>
            <a:t>x</a:t>
          </a:r>
        </a:p>
      </dgm:t>
    </dgm:pt>
    <dgm:pt modelId="{57A15F66-76D2-4AFD-8E2F-5E46993ABE10}" type="sibTrans" cxnId="{F3BACF7D-3AC7-429F-99DE-718B4C5059B2}">
      <dgm:prSet/>
      <dgm:spPr/>
      <dgm:t>
        <a:bodyPr/>
        <a:lstStyle/>
        <a:p>
          <a:endParaRPr lang="en-GB"/>
        </a:p>
      </dgm:t>
    </dgm:pt>
    <dgm:pt modelId="{41061BF9-C593-4DF4-9D41-AB3F5320FA7D}" type="parTrans" cxnId="{F3BACF7D-3AC7-429F-99DE-718B4C5059B2}">
      <dgm:prSet/>
      <dgm:spPr/>
      <dgm:t>
        <a:bodyPr/>
        <a:lstStyle/>
        <a:p>
          <a:endParaRPr lang="en-GB"/>
        </a:p>
      </dgm:t>
    </dgm:pt>
    <dgm:pt modelId="{A0549B72-7012-4C01-89F2-C22930617E60}">
      <dgm:prSet custT="1"/>
      <dgm:spPr/>
      <dgm:t>
        <a:bodyPr/>
        <a:lstStyle/>
        <a:p>
          <a:r>
            <a:rPr lang="en-GB" sz="1100" dirty="0"/>
            <a:t>x</a:t>
          </a:r>
        </a:p>
      </dgm:t>
    </dgm:pt>
    <dgm:pt modelId="{09D0D277-5619-42B5-93D3-E1031D6ACFF0}" type="parTrans" cxnId="{7E09D5AA-48C8-4A03-BE94-66C1379785FE}">
      <dgm:prSet/>
      <dgm:spPr/>
      <dgm:t>
        <a:bodyPr/>
        <a:lstStyle/>
        <a:p>
          <a:endParaRPr lang="en-GB"/>
        </a:p>
      </dgm:t>
    </dgm:pt>
    <dgm:pt modelId="{1642B16F-BAE8-4D97-A939-F2AAC646C242}" type="sibTrans" cxnId="{7E09D5AA-48C8-4A03-BE94-66C1379785FE}">
      <dgm:prSet/>
      <dgm:spPr/>
      <dgm:t>
        <a:bodyPr/>
        <a:lstStyle/>
        <a:p>
          <a:endParaRPr lang="en-GB"/>
        </a:p>
      </dgm:t>
    </dgm:pt>
    <dgm:pt modelId="{3B76D881-AE8D-4B06-90DF-AA3A1E48CFA8}">
      <dgm:prSet custT="1"/>
      <dgm:spPr/>
      <dgm:t>
        <a:bodyPr/>
        <a:lstStyle/>
        <a:p>
          <a:r>
            <a:rPr lang="en-GB" sz="1100" dirty="0"/>
            <a:t>x</a:t>
          </a:r>
        </a:p>
      </dgm:t>
    </dgm:pt>
    <dgm:pt modelId="{099AE104-65D3-49EB-A77B-F1BC31FC8339}" type="parTrans" cxnId="{1651C6DC-7029-4B60-9492-676C30C1A4FC}">
      <dgm:prSet/>
      <dgm:spPr/>
      <dgm:t>
        <a:bodyPr/>
        <a:lstStyle/>
        <a:p>
          <a:endParaRPr lang="en-GB"/>
        </a:p>
      </dgm:t>
    </dgm:pt>
    <dgm:pt modelId="{B9031E9A-7A81-4D92-88A3-0B0B93F4FDE2}" type="sibTrans" cxnId="{1651C6DC-7029-4B60-9492-676C30C1A4FC}">
      <dgm:prSet/>
      <dgm:spPr/>
      <dgm:t>
        <a:bodyPr/>
        <a:lstStyle/>
        <a:p>
          <a:endParaRPr lang="en-GB"/>
        </a:p>
      </dgm:t>
    </dgm:pt>
    <dgm:pt modelId="{8365B5A3-8EDB-4905-8382-F9E9C90C6CFE}">
      <dgm:prSet custT="1"/>
      <dgm:spPr/>
      <dgm:t>
        <a:bodyPr/>
        <a:lstStyle/>
        <a:p>
          <a:r>
            <a:rPr lang="en-GB" sz="1100" dirty="0"/>
            <a:t>x</a:t>
          </a:r>
        </a:p>
      </dgm:t>
    </dgm:pt>
    <dgm:pt modelId="{67E5C8FE-D392-42AB-9464-DC36E96D7CCE}" type="parTrans" cxnId="{08EE6594-6150-4AFA-A459-1BA0137FDE66}">
      <dgm:prSet/>
      <dgm:spPr/>
      <dgm:t>
        <a:bodyPr/>
        <a:lstStyle/>
        <a:p>
          <a:endParaRPr lang="en-GB"/>
        </a:p>
      </dgm:t>
    </dgm:pt>
    <dgm:pt modelId="{60342498-976A-4143-B88D-1B204130B14A}" type="sibTrans" cxnId="{08EE6594-6150-4AFA-A459-1BA0137FDE66}">
      <dgm:prSet/>
      <dgm:spPr/>
      <dgm:t>
        <a:bodyPr/>
        <a:lstStyle/>
        <a:p>
          <a:endParaRPr lang="en-GB"/>
        </a:p>
      </dgm:t>
    </dgm:pt>
    <dgm:pt modelId="{138E0B88-0943-4240-BEBB-49587C7404D4}">
      <dgm:prSet phldrT="[Text]" custT="1"/>
      <dgm:spPr/>
      <dgm:t>
        <a:bodyPr/>
        <a:lstStyle/>
        <a:p>
          <a:r>
            <a:rPr lang="en-GB" sz="1100" dirty="0"/>
            <a:t>x</a:t>
          </a:r>
        </a:p>
      </dgm:t>
    </dgm:pt>
    <dgm:pt modelId="{A8772418-0881-434A-99A7-C44F10497F62}" type="sibTrans" cxnId="{4EB6FDAC-73CD-4EF9-B8CB-139183AB8300}">
      <dgm:prSet/>
      <dgm:spPr/>
      <dgm:t>
        <a:bodyPr/>
        <a:lstStyle/>
        <a:p>
          <a:endParaRPr lang="en-GB"/>
        </a:p>
      </dgm:t>
    </dgm:pt>
    <dgm:pt modelId="{66FEF573-F1EA-4DC4-8218-1696142E25D7}" type="parTrans" cxnId="{4EB6FDAC-73CD-4EF9-B8CB-139183AB8300}">
      <dgm:prSet/>
      <dgm:spPr/>
      <dgm:t>
        <a:bodyPr/>
        <a:lstStyle/>
        <a:p>
          <a:endParaRPr lang="en-GB"/>
        </a:p>
      </dgm:t>
    </dgm:pt>
    <dgm:pt modelId="{53AC18C9-7A02-4A5C-91DF-6853996653F5}" type="pres">
      <dgm:prSet presAssocID="{FB7543B0-7365-4A25-9545-9A3B97E6BD9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EE3A0E5-05F2-4622-813F-FC7068E9F54E}" type="pres">
      <dgm:prSet presAssocID="{115905D0-11AD-44C4-9AFC-83531308812E}" presName="horFlow" presStyleCnt="0"/>
      <dgm:spPr/>
    </dgm:pt>
    <dgm:pt modelId="{9219B11A-304B-4E7B-9F77-04AA99D68465}" type="pres">
      <dgm:prSet presAssocID="{115905D0-11AD-44C4-9AFC-83531308812E}" presName="bigChev" presStyleLbl="node1" presStyleIdx="0" presStyleCnt="5"/>
      <dgm:spPr>
        <a:prstGeom prst="homePlate">
          <a:avLst/>
        </a:prstGeom>
      </dgm:spPr>
    </dgm:pt>
    <dgm:pt modelId="{28027CC1-EB70-4A70-9616-C43EAC36BD90}" type="pres">
      <dgm:prSet presAssocID="{D28CF213-D588-4F15-91B0-798333A76BBE}" presName="parTrans" presStyleCnt="0"/>
      <dgm:spPr/>
    </dgm:pt>
    <dgm:pt modelId="{FAF2059D-3E06-4595-881B-8C807965E2A0}" type="pres">
      <dgm:prSet presAssocID="{B928FC89-EA2D-4491-9BA9-4F555472FF36}" presName="node" presStyleLbl="alignAccFollowNode1" presStyleIdx="0" presStyleCnt="10">
        <dgm:presLayoutVars>
          <dgm:bulletEnabled val="1"/>
        </dgm:presLayoutVars>
      </dgm:prSet>
      <dgm:spPr/>
    </dgm:pt>
    <dgm:pt modelId="{9DF69307-6421-43D7-999D-335E4CCEF716}" type="pres">
      <dgm:prSet presAssocID="{039D3B09-B51C-4888-B66C-3D7B91959EE3}" presName="sibTrans" presStyleCnt="0"/>
      <dgm:spPr/>
    </dgm:pt>
    <dgm:pt modelId="{FBD1C526-12FB-49BC-8CC1-0D343B3029BE}" type="pres">
      <dgm:prSet presAssocID="{1326E506-6448-4628-9202-A4A0EF71EEAB}" presName="node" presStyleLbl="alignAccFollowNode1" presStyleIdx="1" presStyleCnt="10">
        <dgm:presLayoutVars>
          <dgm:bulletEnabled val="1"/>
        </dgm:presLayoutVars>
      </dgm:prSet>
      <dgm:spPr/>
    </dgm:pt>
    <dgm:pt modelId="{A8884F8A-E0F8-4EF3-A9C4-9DB0F0E6640E}" type="pres">
      <dgm:prSet presAssocID="{115905D0-11AD-44C4-9AFC-83531308812E}" presName="vSp" presStyleCnt="0"/>
      <dgm:spPr/>
    </dgm:pt>
    <dgm:pt modelId="{AF04B277-99CA-41CE-BA53-16C3B0AFD7FD}" type="pres">
      <dgm:prSet presAssocID="{BAE9F4F1-B76B-4AAB-81E9-ED118D45A402}" presName="horFlow" presStyleCnt="0"/>
      <dgm:spPr/>
    </dgm:pt>
    <dgm:pt modelId="{E0AD0332-2279-4CFD-8D88-206BFF48CE96}" type="pres">
      <dgm:prSet presAssocID="{BAE9F4F1-B76B-4AAB-81E9-ED118D45A402}" presName="bigChev" presStyleLbl="node1" presStyleIdx="1" presStyleCnt="5"/>
      <dgm:spPr>
        <a:prstGeom prst="homePlate">
          <a:avLst/>
        </a:prstGeom>
      </dgm:spPr>
    </dgm:pt>
    <dgm:pt modelId="{3F3E2102-F933-4325-9E8D-172818823B3D}" type="pres">
      <dgm:prSet presAssocID="{DCC023D8-940E-450E-B4C4-75D9A5DA7AB5}" presName="parTrans" presStyleCnt="0"/>
      <dgm:spPr/>
    </dgm:pt>
    <dgm:pt modelId="{5E614360-82F5-4603-A984-E2AF11835CEA}" type="pres">
      <dgm:prSet presAssocID="{75BE25FC-BA08-4D01-98BC-39347BE0FF40}" presName="node" presStyleLbl="alignAccFollowNode1" presStyleIdx="2" presStyleCnt="10">
        <dgm:presLayoutVars>
          <dgm:bulletEnabled val="1"/>
        </dgm:presLayoutVars>
      </dgm:prSet>
      <dgm:spPr/>
    </dgm:pt>
    <dgm:pt modelId="{5BC407D5-03BE-4736-A04A-6FECB644D9EF}" type="pres">
      <dgm:prSet presAssocID="{578826AD-7259-4D63-919B-77BCE26D2B2B}" presName="sibTrans" presStyleCnt="0"/>
      <dgm:spPr/>
    </dgm:pt>
    <dgm:pt modelId="{13488687-248B-48F5-89DC-9A13269F714D}" type="pres">
      <dgm:prSet presAssocID="{D91DD692-7D36-4A7D-A567-3EF3875B30DB}" presName="node" presStyleLbl="alignAccFollowNode1" presStyleIdx="3" presStyleCnt="10">
        <dgm:presLayoutVars>
          <dgm:bulletEnabled val="1"/>
        </dgm:presLayoutVars>
      </dgm:prSet>
      <dgm:spPr/>
    </dgm:pt>
    <dgm:pt modelId="{2A960AD7-D3BC-4B72-AFB8-61F16D1BEBDB}" type="pres">
      <dgm:prSet presAssocID="{BAE9F4F1-B76B-4AAB-81E9-ED118D45A402}" presName="vSp" presStyleCnt="0"/>
      <dgm:spPr/>
    </dgm:pt>
    <dgm:pt modelId="{9951D3B5-8CF6-4A8C-9CA5-592583B6BD01}" type="pres">
      <dgm:prSet presAssocID="{E4060682-1D17-4096-B256-2AD74496C476}" presName="horFlow" presStyleCnt="0"/>
      <dgm:spPr/>
    </dgm:pt>
    <dgm:pt modelId="{8A18BFA6-9E36-4009-B219-6274DA66E6AD}" type="pres">
      <dgm:prSet presAssocID="{E4060682-1D17-4096-B256-2AD74496C476}" presName="bigChev" presStyleLbl="node1" presStyleIdx="2" presStyleCnt="5"/>
      <dgm:spPr>
        <a:prstGeom prst="homePlate">
          <a:avLst/>
        </a:prstGeom>
      </dgm:spPr>
    </dgm:pt>
    <dgm:pt modelId="{6447E1CB-3E0F-4C2E-9D16-20F1E7228841}" type="pres">
      <dgm:prSet presAssocID="{66FEF573-F1EA-4DC4-8218-1696142E25D7}" presName="parTrans" presStyleCnt="0"/>
      <dgm:spPr/>
    </dgm:pt>
    <dgm:pt modelId="{1C669821-FCF2-498A-8C70-A869E99BC58D}" type="pres">
      <dgm:prSet presAssocID="{138E0B88-0943-4240-BEBB-49587C7404D4}" presName="node" presStyleLbl="alignAccFollowNode1" presStyleIdx="4" presStyleCnt="10">
        <dgm:presLayoutVars>
          <dgm:bulletEnabled val="1"/>
        </dgm:presLayoutVars>
      </dgm:prSet>
      <dgm:spPr/>
    </dgm:pt>
    <dgm:pt modelId="{41FF0F52-B77E-43D0-8027-B3F5747AD0D4}" type="pres">
      <dgm:prSet presAssocID="{A8772418-0881-434A-99A7-C44F10497F62}" presName="sibTrans" presStyleCnt="0"/>
      <dgm:spPr/>
    </dgm:pt>
    <dgm:pt modelId="{1EF130EE-8FA9-465E-959F-9445076A47AB}" type="pres">
      <dgm:prSet presAssocID="{79937C3B-CA32-487F-B559-4EF87D3D0B76}" presName="node" presStyleLbl="alignAccFollowNode1" presStyleIdx="5" presStyleCnt="10">
        <dgm:presLayoutVars>
          <dgm:bulletEnabled val="1"/>
        </dgm:presLayoutVars>
      </dgm:prSet>
      <dgm:spPr/>
    </dgm:pt>
    <dgm:pt modelId="{012C53A8-6DA4-4DC8-B261-D88553CA5B29}" type="pres">
      <dgm:prSet presAssocID="{E4060682-1D17-4096-B256-2AD74496C476}" presName="vSp" presStyleCnt="0"/>
      <dgm:spPr/>
    </dgm:pt>
    <dgm:pt modelId="{0A065697-1CC1-4784-9AED-D448D07F764B}" type="pres">
      <dgm:prSet presAssocID="{C808D668-BD81-4534-9B69-5DE8A3D5C6FA}" presName="horFlow" presStyleCnt="0"/>
      <dgm:spPr/>
    </dgm:pt>
    <dgm:pt modelId="{86BF09A5-5C94-4D26-B94A-BA95D30B46A9}" type="pres">
      <dgm:prSet presAssocID="{C808D668-BD81-4534-9B69-5DE8A3D5C6FA}" presName="bigChev" presStyleLbl="node1" presStyleIdx="3" presStyleCnt="5"/>
      <dgm:spPr>
        <a:prstGeom prst="homePlate">
          <a:avLst/>
        </a:prstGeom>
      </dgm:spPr>
    </dgm:pt>
    <dgm:pt modelId="{E4F4E3C2-1709-4616-BC60-007234C68ECC}" type="pres">
      <dgm:prSet presAssocID="{6C30619F-3D77-440A-A2C0-D358DB7BD0CF}" presName="parTrans" presStyleCnt="0"/>
      <dgm:spPr/>
    </dgm:pt>
    <dgm:pt modelId="{95B5A611-AFA4-4D57-980D-21521932063E}" type="pres">
      <dgm:prSet presAssocID="{3320C1BA-7C67-4787-BB59-F8136DE03FC9}" presName="node" presStyleLbl="alignAccFollowNode1" presStyleIdx="6" presStyleCnt="10">
        <dgm:presLayoutVars>
          <dgm:bulletEnabled val="1"/>
        </dgm:presLayoutVars>
      </dgm:prSet>
      <dgm:spPr/>
    </dgm:pt>
    <dgm:pt modelId="{A0000FC2-9A22-49FF-B692-77E93E2E2A39}" type="pres">
      <dgm:prSet presAssocID="{6BC9B217-1729-4B9B-AF0C-D1BE0A8EB139}" presName="sibTrans" presStyleCnt="0"/>
      <dgm:spPr/>
    </dgm:pt>
    <dgm:pt modelId="{C21BD3CE-7088-4319-A249-DDC6CC640B7C}" type="pres">
      <dgm:prSet presAssocID="{442AB19F-018D-4C72-B693-4E6ED73C495D}" presName="node" presStyleLbl="alignAccFollowNode1" presStyleIdx="7" presStyleCnt="10">
        <dgm:presLayoutVars>
          <dgm:bulletEnabled val="1"/>
        </dgm:presLayoutVars>
      </dgm:prSet>
      <dgm:spPr/>
    </dgm:pt>
    <dgm:pt modelId="{88F0D771-740C-4CF2-A2BB-0FA825710C1F}" type="pres">
      <dgm:prSet presAssocID="{C808D668-BD81-4534-9B69-5DE8A3D5C6FA}" presName="vSp" presStyleCnt="0"/>
      <dgm:spPr/>
    </dgm:pt>
    <dgm:pt modelId="{90B5281B-AFC7-46CF-A408-258580A1610B}" type="pres">
      <dgm:prSet presAssocID="{A0549B72-7012-4C01-89F2-C22930617E60}" presName="horFlow" presStyleCnt="0"/>
      <dgm:spPr/>
    </dgm:pt>
    <dgm:pt modelId="{A5008E20-1740-4B71-9F78-0E6B4C8464AC}" type="pres">
      <dgm:prSet presAssocID="{A0549B72-7012-4C01-89F2-C22930617E60}" presName="bigChev" presStyleLbl="node1" presStyleIdx="4" presStyleCnt="5"/>
      <dgm:spPr>
        <a:prstGeom prst="homePlate">
          <a:avLst/>
        </a:prstGeom>
      </dgm:spPr>
    </dgm:pt>
    <dgm:pt modelId="{0368311D-B821-483A-A3C5-F5504D2FCACF}" type="pres">
      <dgm:prSet presAssocID="{099AE104-65D3-49EB-A77B-F1BC31FC8339}" presName="parTrans" presStyleCnt="0"/>
      <dgm:spPr/>
    </dgm:pt>
    <dgm:pt modelId="{0F34870C-04CF-42B1-876E-F48309D30A83}" type="pres">
      <dgm:prSet presAssocID="{3B76D881-AE8D-4B06-90DF-AA3A1E48CFA8}" presName="node" presStyleLbl="alignAccFollowNode1" presStyleIdx="8" presStyleCnt="10">
        <dgm:presLayoutVars>
          <dgm:bulletEnabled val="1"/>
        </dgm:presLayoutVars>
      </dgm:prSet>
      <dgm:spPr/>
    </dgm:pt>
    <dgm:pt modelId="{DFFE7484-52E7-4AEC-B65B-DD1DF899BF4D}" type="pres">
      <dgm:prSet presAssocID="{B9031E9A-7A81-4D92-88A3-0B0B93F4FDE2}" presName="sibTrans" presStyleCnt="0"/>
      <dgm:spPr/>
    </dgm:pt>
    <dgm:pt modelId="{FF839613-DE95-4349-BF0B-7C5B47EBC8E8}" type="pres">
      <dgm:prSet presAssocID="{8365B5A3-8EDB-4905-8382-F9E9C90C6CFE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24323801-1BFB-4522-AEEB-8D6C05C2523E}" type="presOf" srcId="{E4060682-1D17-4096-B256-2AD74496C476}" destId="{8A18BFA6-9E36-4009-B219-6274DA66E6AD}" srcOrd="0" destOrd="0" presId="urn:microsoft.com/office/officeart/2005/8/layout/lProcess3"/>
    <dgm:cxn modelId="{C93DD504-518C-4D5E-91A3-04ED7F96A322}" type="presOf" srcId="{A0549B72-7012-4C01-89F2-C22930617E60}" destId="{A5008E20-1740-4B71-9F78-0E6B4C8464AC}" srcOrd="0" destOrd="0" presId="urn:microsoft.com/office/officeart/2005/8/layout/lProcess3"/>
    <dgm:cxn modelId="{285C2513-D130-4B10-A93C-C8FC5D9B38F8}" type="presOf" srcId="{442AB19F-018D-4C72-B693-4E6ED73C495D}" destId="{C21BD3CE-7088-4319-A249-DDC6CC640B7C}" srcOrd="0" destOrd="0" presId="urn:microsoft.com/office/officeart/2005/8/layout/lProcess3"/>
    <dgm:cxn modelId="{B887573C-73E4-49B6-8557-B328E6BCB8D1}" type="presOf" srcId="{138E0B88-0943-4240-BEBB-49587C7404D4}" destId="{1C669821-FCF2-498A-8C70-A869E99BC58D}" srcOrd="0" destOrd="0" presId="urn:microsoft.com/office/officeart/2005/8/layout/lProcess3"/>
    <dgm:cxn modelId="{D3752A5D-339F-41E0-937A-D740C253190E}" type="presOf" srcId="{1326E506-6448-4628-9202-A4A0EF71EEAB}" destId="{FBD1C526-12FB-49BC-8CC1-0D343B3029BE}" srcOrd="0" destOrd="0" presId="urn:microsoft.com/office/officeart/2005/8/layout/lProcess3"/>
    <dgm:cxn modelId="{919D6166-3DBE-4846-B0B7-241BF59D0242}" srcId="{FB7543B0-7365-4A25-9545-9A3B97E6BD9E}" destId="{BAE9F4F1-B76B-4AAB-81E9-ED118D45A402}" srcOrd="1" destOrd="0" parTransId="{0AF11840-3B47-4973-ABB9-0E04CC9CAC98}" sibTransId="{D57B8BB2-2CAC-4CFA-99DA-FF00FD48DFF3}"/>
    <dgm:cxn modelId="{9248F747-43F3-4AA0-9B7E-029C70B64D5A}" srcId="{115905D0-11AD-44C4-9AFC-83531308812E}" destId="{B928FC89-EA2D-4491-9BA9-4F555472FF36}" srcOrd="0" destOrd="0" parTransId="{D28CF213-D588-4F15-91B0-798333A76BBE}" sibTransId="{039D3B09-B51C-4888-B66C-3D7B91959EE3}"/>
    <dgm:cxn modelId="{01B87A68-FE51-4502-9AF9-264ADD6266E3}" srcId="{115905D0-11AD-44C4-9AFC-83531308812E}" destId="{1326E506-6448-4628-9202-A4A0EF71EEAB}" srcOrd="1" destOrd="0" parTransId="{4AA3A70D-0AE1-4B0C-8308-9F6C0640C844}" sibTransId="{A41D57CD-B595-4BD0-88EA-68027188DB77}"/>
    <dgm:cxn modelId="{E0B5F168-7B88-4172-BF72-8B74FE03FA2E}" srcId="{BAE9F4F1-B76B-4AAB-81E9-ED118D45A402}" destId="{D91DD692-7D36-4A7D-A567-3EF3875B30DB}" srcOrd="1" destOrd="0" parTransId="{2DC6029C-718E-473D-B3B8-3F276EF07E91}" sibTransId="{CD963E3E-AF17-4C07-B880-D7EF40AEA6C9}"/>
    <dgm:cxn modelId="{7EBE1E6E-CD68-49B8-993C-D50ED66C085F}" type="presOf" srcId="{B928FC89-EA2D-4491-9BA9-4F555472FF36}" destId="{FAF2059D-3E06-4595-881B-8C807965E2A0}" srcOrd="0" destOrd="0" presId="urn:microsoft.com/office/officeart/2005/8/layout/lProcess3"/>
    <dgm:cxn modelId="{C9D57753-1E05-4882-B5AC-72415ADD66BE}" type="presOf" srcId="{BAE9F4F1-B76B-4AAB-81E9-ED118D45A402}" destId="{E0AD0332-2279-4CFD-8D88-206BFF48CE96}" srcOrd="0" destOrd="0" presId="urn:microsoft.com/office/officeart/2005/8/layout/lProcess3"/>
    <dgm:cxn modelId="{ED41EC77-83FC-4185-AA3D-024E57848EBA}" type="presOf" srcId="{D91DD692-7D36-4A7D-A567-3EF3875B30DB}" destId="{13488687-248B-48F5-89DC-9A13269F714D}" srcOrd="0" destOrd="0" presId="urn:microsoft.com/office/officeart/2005/8/layout/lProcess3"/>
    <dgm:cxn modelId="{F8E9EE78-46FB-4A34-9834-8645023D2C19}" type="presOf" srcId="{8365B5A3-8EDB-4905-8382-F9E9C90C6CFE}" destId="{FF839613-DE95-4349-BF0B-7C5B47EBC8E8}" srcOrd="0" destOrd="0" presId="urn:microsoft.com/office/officeart/2005/8/layout/lProcess3"/>
    <dgm:cxn modelId="{44D3B059-8A45-4292-98C7-45C1DCD18AEA}" srcId="{BAE9F4F1-B76B-4AAB-81E9-ED118D45A402}" destId="{75BE25FC-BA08-4D01-98BC-39347BE0FF40}" srcOrd="0" destOrd="0" parTransId="{DCC023D8-940E-450E-B4C4-75D9A5DA7AB5}" sibTransId="{578826AD-7259-4D63-919B-77BCE26D2B2B}"/>
    <dgm:cxn modelId="{F3BACF7D-3AC7-429F-99DE-718B4C5059B2}" srcId="{FB7543B0-7365-4A25-9545-9A3B97E6BD9E}" destId="{C808D668-BD81-4534-9B69-5DE8A3D5C6FA}" srcOrd="3" destOrd="0" parTransId="{41061BF9-C593-4DF4-9D41-AB3F5320FA7D}" sibTransId="{57A15F66-76D2-4AFD-8E2F-5E46993ABE10}"/>
    <dgm:cxn modelId="{118FBD8F-CE4A-4C2D-805A-8E5A32EC7A6E}" type="presOf" srcId="{C808D668-BD81-4534-9B69-5DE8A3D5C6FA}" destId="{86BF09A5-5C94-4D26-B94A-BA95D30B46A9}" srcOrd="0" destOrd="0" presId="urn:microsoft.com/office/officeart/2005/8/layout/lProcess3"/>
    <dgm:cxn modelId="{1D2E0A91-FF79-4CBB-9AC4-23C008D83F59}" srcId="{FB7543B0-7365-4A25-9545-9A3B97E6BD9E}" destId="{115905D0-11AD-44C4-9AFC-83531308812E}" srcOrd="0" destOrd="0" parTransId="{59E9E59A-E305-422E-890D-AB69B765DC30}" sibTransId="{A3BB894C-8768-47A5-A0FC-304313C14D1C}"/>
    <dgm:cxn modelId="{08EE6594-6150-4AFA-A459-1BA0137FDE66}" srcId="{A0549B72-7012-4C01-89F2-C22930617E60}" destId="{8365B5A3-8EDB-4905-8382-F9E9C90C6CFE}" srcOrd="1" destOrd="0" parTransId="{67E5C8FE-D392-42AB-9464-DC36E96D7CCE}" sibTransId="{60342498-976A-4143-B88D-1B204130B14A}"/>
    <dgm:cxn modelId="{7E09D5AA-48C8-4A03-BE94-66C1379785FE}" srcId="{FB7543B0-7365-4A25-9545-9A3B97E6BD9E}" destId="{A0549B72-7012-4C01-89F2-C22930617E60}" srcOrd="4" destOrd="0" parTransId="{09D0D277-5619-42B5-93D3-E1031D6ACFF0}" sibTransId="{1642B16F-BAE8-4D97-A939-F2AAC646C242}"/>
    <dgm:cxn modelId="{4EB6FDAC-73CD-4EF9-B8CB-139183AB8300}" srcId="{E4060682-1D17-4096-B256-2AD74496C476}" destId="{138E0B88-0943-4240-BEBB-49587C7404D4}" srcOrd="0" destOrd="0" parTransId="{66FEF573-F1EA-4DC4-8218-1696142E25D7}" sibTransId="{A8772418-0881-434A-99A7-C44F10497F62}"/>
    <dgm:cxn modelId="{8A94A3AD-D7E2-4714-BDB0-3E3EBE67B32B}" type="presOf" srcId="{115905D0-11AD-44C4-9AFC-83531308812E}" destId="{9219B11A-304B-4E7B-9F77-04AA99D68465}" srcOrd="0" destOrd="0" presId="urn:microsoft.com/office/officeart/2005/8/layout/lProcess3"/>
    <dgm:cxn modelId="{4D7D0CB2-9DB7-4102-9BD7-F1DF8024989F}" type="presOf" srcId="{75BE25FC-BA08-4D01-98BC-39347BE0FF40}" destId="{5E614360-82F5-4603-A984-E2AF11835CEA}" srcOrd="0" destOrd="0" presId="urn:microsoft.com/office/officeart/2005/8/layout/lProcess3"/>
    <dgm:cxn modelId="{A6D9EDB2-2D49-430E-AC37-D7470A6A9B27}" type="presOf" srcId="{FB7543B0-7365-4A25-9545-9A3B97E6BD9E}" destId="{53AC18C9-7A02-4A5C-91DF-6853996653F5}" srcOrd="0" destOrd="0" presId="urn:microsoft.com/office/officeart/2005/8/layout/lProcess3"/>
    <dgm:cxn modelId="{8A03AFC0-E261-4C2B-B6DD-465EE405B345}" srcId="{C808D668-BD81-4534-9B69-5DE8A3D5C6FA}" destId="{3320C1BA-7C67-4787-BB59-F8136DE03FC9}" srcOrd="0" destOrd="0" parTransId="{6C30619F-3D77-440A-A2C0-D358DB7BD0CF}" sibTransId="{6BC9B217-1729-4B9B-AF0C-D1BE0A8EB139}"/>
    <dgm:cxn modelId="{F5AFF3C0-F032-48C8-AA0D-3D47DA974FD6}" type="presOf" srcId="{3B76D881-AE8D-4B06-90DF-AA3A1E48CFA8}" destId="{0F34870C-04CF-42B1-876E-F48309D30A83}" srcOrd="0" destOrd="0" presId="urn:microsoft.com/office/officeart/2005/8/layout/lProcess3"/>
    <dgm:cxn modelId="{769305C8-308B-447D-9E68-A137D1F3C74B}" srcId="{FB7543B0-7365-4A25-9545-9A3B97E6BD9E}" destId="{E4060682-1D17-4096-B256-2AD74496C476}" srcOrd="2" destOrd="0" parTransId="{37D98F36-0360-4EFD-8303-4E5DDF2F9BC0}" sibTransId="{F0A754E5-22A5-4D2C-8F9D-5BF1491BAF5A}"/>
    <dgm:cxn modelId="{1651C6DC-7029-4B60-9492-676C30C1A4FC}" srcId="{A0549B72-7012-4C01-89F2-C22930617E60}" destId="{3B76D881-AE8D-4B06-90DF-AA3A1E48CFA8}" srcOrd="0" destOrd="0" parTransId="{099AE104-65D3-49EB-A77B-F1BC31FC8339}" sibTransId="{B9031E9A-7A81-4D92-88A3-0B0B93F4FDE2}"/>
    <dgm:cxn modelId="{C4F15EE6-F51F-4249-B7DD-BE720FC888E3}" srcId="{C808D668-BD81-4534-9B69-5DE8A3D5C6FA}" destId="{442AB19F-018D-4C72-B693-4E6ED73C495D}" srcOrd="1" destOrd="0" parTransId="{4930683A-A252-4B3E-8995-4AB84E2F2D53}" sibTransId="{4DA8E389-6760-4FE0-94DD-332BC05AA306}"/>
    <dgm:cxn modelId="{487B45F5-33E6-4067-962A-14AFEC166746}" srcId="{E4060682-1D17-4096-B256-2AD74496C476}" destId="{79937C3B-CA32-487F-B559-4EF87D3D0B76}" srcOrd="1" destOrd="0" parTransId="{9A4881EA-7EA6-4C9F-8FDD-3F625328323E}" sibTransId="{7A87644C-1075-4911-8122-D6773D497052}"/>
    <dgm:cxn modelId="{665DD1F5-6844-4E6D-908D-14D43A2F955C}" type="presOf" srcId="{3320C1BA-7C67-4787-BB59-F8136DE03FC9}" destId="{95B5A611-AFA4-4D57-980D-21521932063E}" srcOrd="0" destOrd="0" presId="urn:microsoft.com/office/officeart/2005/8/layout/lProcess3"/>
    <dgm:cxn modelId="{4CE741F9-FCDA-4C6C-BA11-C452C8253EC6}" type="presOf" srcId="{79937C3B-CA32-487F-B559-4EF87D3D0B76}" destId="{1EF130EE-8FA9-465E-959F-9445076A47AB}" srcOrd="0" destOrd="0" presId="urn:microsoft.com/office/officeart/2005/8/layout/lProcess3"/>
    <dgm:cxn modelId="{16BE0FC4-B277-4F05-A6AE-B5A4422665FD}" type="presParOf" srcId="{53AC18C9-7A02-4A5C-91DF-6853996653F5}" destId="{5EE3A0E5-05F2-4622-813F-FC7068E9F54E}" srcOrd="0" destOrd="0" presId="urn:microsoft.com/office/officeart/2005/8/layout/lProcess3"/>
    <dgm:cxn modelId="{95EB010E-1C2A-4F9C-AA8A-BBB5DAB69E9B}" type="presParOf" srcId="{5EE3A0E5-05F2-4622-813F-FC7068E9F54E}" destId="{9219B11A-304B-4E7B-9F77-04AA99D68465}" srcOrd="0" destOrd="0" presId="urn:microsoft.com/office/officeart/2005/8/layout/lProcess3"/>
    <dgm:cxn modelId="{86C6324D-11A4-4929-BA0D-BEB58F04F476}" type="presParOf" srcId="{5EE3A0E5-05F2-4622-813F-FC7068E9F54E}" destId="{28027CC1-EB70-4A70-9616-C43EAC36BD90}" srcOrd="1" destOrd="0" presId="urn:microsoft.com/office/officeart/2005/8/layout/lProcess3"/>
    <dgm:cxn modelId="{124C5022-2EBD-4184-9928-E9D253E77C57}" type="presParOf" srcId="{5EE3A0E5-05F2-4622-813F-FC7068E9F54E}" destId="{FAF2059D-3E06-4595-881B-8C807965E2A0}" srcOrd="2" destOrd="0" presId="urn:microsoft.com/office/officeart/2005/8/layout/lProcess3"/>
    <dgm:cxn modelId="{27ADCC30-B29F-4755-B4BE-1278A5BA115A}" type="presParOf" srcId="{5EE3A0E5-05F2-4622-813F-FC7068E9F54E}" destId="{9DF69307-6421-43D7-999D-335E4CCEF716}" srcOrd="3" destOrd="0" presId="urn:microsoft.com/office/officeart/2005/8/layout/lProcess3"/>
    <dgm:cxn modelId="{7B156D45-12BF-45A1-A52E-C7A86BA63A83}" type="presParOf" srcId="{5EE3A0E5-05F2-4622-813F-FC7068E9F54E}" destId="{FBD1C526-12FB-49BC-8CC1-0D343B3029BE}" srcOrd="4" destOrd="0" presId="urn:microsoft.com/office/officeart/2005/8/layout/lProcess3"/>
    <dgm:cxn modelId="{9F6FD4B2-100C-4456-8E30-27D8A6F211A4}" type="presParOf" srcId="{53AC18C9-7A02-4A5C-91DF-6853996653F5}" destId="{A8884F8A-E0F8-4EF3-A9C4-9DB0F0E6640E}" srcOrd="1" destOrd="0" presId="urn:microsoft.com/office/officeart/2005/8/layout/lProcess3"/>
    <dgm:cxn modelId="{EEEB6EC3-EE02-4003-9CB7-A4092F5D4608}" type="presParOf" srcId="{53AC18C9-7A02-4A5C-91DF-6853996653F5}" destId="{AF04B277-99CA-41CE-BA53-16C3B0AFD7FD}" srcOrd="2" destOrd="0" presId="urn:microsoft.com/office/officeart/2005/8/layout/lProcess3"/>
    <dgm:cxn modelId="{2D4375E9-BF77-470C-9622-838B0C2671EA}" type="presParOf" srcId="{AF04B277-99CA-41CE-BA53-16C3B0AFD7FD}" destId="{E0AD0332-2279-4CFD-8D88-206BFF48CE96}" srcOrd="0" destOrd="0" presId="urn:microsoft.com/office/officeart/2005/8/layout/lProcess3"/>
    <dgm:cxn modelId="{091D1F13-2D1F-4643-BE84-858899BF1D17}" type="presParOf" srcId="{AF04B277-99CA-41CE-BA53-16C3B0AFD7FD}" destId="{3F3E2102-F933-4325-9E8D-172818823B3D}" srcOrd="1" destOrd="0" presId="urn:microsoft.com/office/officeart/2005/8/layout/lProcess3"/>
    <dgm:cxn modelId="{9A322DAA-8DC2-4BB7-8539-82F8E8AA8DA5}" type="presParOf" srcId="{AF04B277-99CA-41CE-BA53-16C3B0AFD7FD}" destId="{5E614360-82F5-4603-A984-E2AF11835CEA}" srcOrd="2" destOrd="0" presId="urn:microsoft.com/office/officeart/2005/8/layout/lProcess3"/>
    <dgm:cxn modelId="{142B4E4A-F0B3-456C-BC22-4177E8B1B754}" type="presParOf" srcId="{AF04B277-99CA-41CE-BA53-16C3B0AFD7FD}" destId="{5BC407D5-03BE-4736-A04A-6FECB644D9EF}" srcOrd="3" destOrd="0" presId="urn:microsoft.com/office/officeart/2005/8/layout/lProcess3"/>
    <dgm:cxn modelId="{DE02A7CA-7FF7-47BE-A40A-A1392F30936B}" type="presParOf" srcId="{AF04B277-99CA-41CE-BA53-16C3B0AFD7FD}" destId="{13488687-248B-48F5-89DC-9A13269F714D}" srcOrd="4" destOrd="0" presId="urn:microsoft.com/office/officeart/2005/8/layout/lProcess3"/>
    <dgm:cxn modelId="{884F8EAD-E9EF-4C2D-8DF5-17EB507D22FF}" type="presParOf" srcId="{53AC18C9-7A02-4A5C-91DF-6853996653F5}" destId="{2A960AD7-D3BC-4B72-AFB8-61F16D1BEBDB}" srcOrd="3" destOrd="0" presId="urn:microsoft.com/office/officeart/2005/8/layout/lProcess3"/>
    <dgm:cxn modelId="{4DBFE23C-87BC-42F7-822B-A8F57698CB6B}" type="presParOf" srcId="{53AC18C9-7A02-4A5C-91DF-6853996653F5}" destId="{9951D3B5-8CF6-4A8C-9CA5-592583B6BD01}" srcOrd="4" destOrd="0" presId="urn:microsoft.com/office/officeart/2005/8/layout/lProcess3"/>
    <dgm:cxn modelId="{C9FA3524-C3DF-4D6B-92F1-28FA2C0943EA}" type="presParOf" srcId="{9951D3B5-8CF6-4A8C-9CA5-592583B6BD01}" destId="{8A18BFA6-9E36-4009-B219-6274DA66E6AD}" srcOrd="0" destOrd="0" presId="urn:microsoft.com/office/officeart/2005/8/layout/lProcess3"/>
    <dgm:cxn modelId="{D1E92FDC-E45D-43C7-B534-303A8855EF22}" type="presParOf" srcId="{9951D3B5-8CF6-4A8C-9CA5-592583B6BD01}" destId="{6447E1CB-3E0F-4C2E-9D16-20F1E7228841}" srcOrd="1" destOrd="0" presId="urn:microsoft.com/office/officeart/2005/8/layout/lProcess3"/>
    <dgm:cxn modelId="{6A791129-CE1E-4F5E-AE34-75BFC73005B4}" type="presParOf" srcId="{9951D3B5-8CF6-4A8C-9CA5-592583B6BD01}" destId="{1C669821-FCF2-498A-8C70-A869E99BC58D}" srcOrd="2" destOrd="0" presId="urn:microsoft.com/office/officeart/2005/8/layout/lProcess3"/>
    <dgm:cxn modelId="{13784CBB-0953-4A88-8BE6-4F7CFC337A8D}" type="presParOf" srcId="{9951D3B5-8CF6-4A8C-9CA5-592583B6BD01}" destId="{41FF0F52-B77E-43D0-8027-B3F5747AD0D4}" srcOrd="3" destOrd="0" presId="urn:microsoft.com/office/officeart/2005/8/layout/lProcess3"/>
    <dgm:cxn modelId="{1BD6590A-EF05-44BE-8B77-97AD906CE93E}" type="presParOf" srcId="{9951D3B5-8CF6-4A8C-9CA5-592583B6BD01}" destId="{1EF130EE-8FA9-465E-959F-9445076A47AB}" srcOrd="4" destOrd="0" presId="urn:microsoft.com/office/officeart/2005/8/layout/lProcess3"/>
    <dgm:cxn modelId="{FBC5687C-6822-43B5-94B8-782FB4D6A051}" type="presParOf" srcId="{53AC18C9-7A02-4A5C-91DF-6853996653F5}" destId="{012C53A8-6DA4-4DC8-B261-D88553CA5B29}" srcOrd="5" destOrd="0" presId="urn:microsoft.com/office/officeart/2005/8/layout/lProcess3"/>
    <dgm:cxn modelId="{4A888C2E-0E58-4B05-84AB-0093B9222E65}" type="presParOf" srcId="{53AC18C9-7A02-4A5C-91DF-6853996653F5}" destId="{0A065697-1CC1-4784-9AED-D448D07F764B}" srcOrd="6" destOrd="0" presId="urn:microsoft.com/office/officeart/2005/8/layout/lProcess3"/>
    <dgm:cxn modelId="{8070624A-7F05-4007-84AE-98F0981F5CEE}" type="presParOf" srcId="{0A065697-1CC1-4784-9AED-D448D07F764B}" destId="{86BF09A5-5C94-4D26-B94A-BA95D30B46A9}" srcOrd="0" destOrd="0" presId="urn:microsoft.com/office/officeart/2005/8/layout/lProcess3"/>
    <dgm:cxn modelId="{95D437A0-FF9B-4573-BA43-A87A60B650C4}" type="presParOf" srcId="{0A065697-1CC1-4784-9AED-D448D07F764B}" destId="{E4F4E3C2-1709-4616-BC60-007234C68ECC}" srcOrd="1" destOrd="0" presId="urn:microsoft.com/office/officeart/2005/8/layout/lProcess3"/>
    <dgm:cxn modelId="{207DBE92-199A-4A54-9826-5B747B1C9C27}" type="presParOf" srcId="{0A065697-1CC1-4784-9AED-D448D07F764B}" destId="{95B5A611-AFA4-4D57-980D-21521932063E}" srcOrd="2" destOrd="0" presId="urn:microsoft.com/office/officeart/2005/8/layout/lProcess3"/>
    <dgm:cxn modelId="{A5CF7624-28B8-4A7A-8937-F4EF54D2F4DD}" type="presParOf" srcId="{0A065697-1CC1-4784-9AED-D448D07F764B}" destId="{A0000FC2-9A22-49FF-B692-77E93E2E2A39}" srcOrd="3" destOrd="0" presId="urn:microsoft.com/office/officeart/2005/8/layout/lProcess3"/>
    <dgm:cxn modelId="{E85F7085-F194-45E3-A7E9-4B0A83EAB4A2}" type="presParOf" srcId="{0A065697-1CC1-4784-9AED-D448D07F764B}" destId="{C21BD3CE-7088-4319-A249-DDC6CC640B7C}" srcOrd="4" destOrd="0" presId="urn:microsoft.com/office/officeart/2005/8/layout/lProcess3"/>
    <dgm:cxn modelId="{AD105DDE-C0F0-417C-8475-E0D35C80D07E}" type="presParOf" srcId="{53AC18C9-7A02-4A5C-91DF-6853996653F5}" destId="{88F0D771-740C-4CF2-A2BB-0FA825710C1F}" srcOrd="7" destOrd="0" presId="urn:microsoft.com/office/officeart/2005/8/layout/lProcess3"/>
    <dgm:cxn modelId="{741AF7F0-E131-4B75-BC44-9A1F8CDB3CF1}" type="presParOf" srcId="{53AC18C9-7A02-4A5C-91DF-6853996653F5}" destId="{90B5281B-AFC7-46CF-A408-258580A1610B}" srcOrd="8" destOrd="0" presId="urn:microsoft.com/office/officeart/2005/8/layout/lProcess3"/>
    <dgm:cxn modelId="{0CE4C5B2-5C3A-4F6D-A15A-520E307A4C9B}" type="presParOf" srcId="{90B5281B-AFC7-46CF-A408-258580A1610B}" destId="{A5008E20-1740-4B71-9F78-0E6B4C8464AC}" srcOrd="0" destOrd="0" presId="urn:microsoft.com/office/officeart/2005/8/layout/lProcess3"/>
    <dgm:cxn modelId="{0E676613-58EF-49E8-BBE9-C1A143AF5563}" type="presParOf" srcId="{90B5281B-AFC7-46CF-A408-258580A1610B}" destId="{0368311D-B821-483A-A3C5-F5504D2FCACF}" srcOrd="1" destOrd="0" presId="urn:microsoft.com/office/officeart/2005/8/layout/lProcess3"/>
    <dgm:cxn modelId="{D79CE77D-CD3E-4641-AD81-48E0F52B2FB3}" type="presParOf" srcId="{90B5281B-AFC7-46CF-A408-258580A1610B}" destId="{0F34870C-04CF-42B1-876E-F48309D30A83}" srcOrd="2" destOrd="0" presId="urn:microsoft.com/office/officeart/2005/8/layout/lProcess3"/>
    <dgm:cxn modelId="{F0DE7CF6-5EE7-485D-9B86-6B6ABC01DE04}" type="presParOf" srcId="{90B5281B-AFC7-46CF-A408-258580A1610B}" destId="{DFFE7484-52E7-4AEC-B65B-DD1DF899BF4D}" srcOrd="3" destOrd="0" presId="urn:microsoft.com/office/officeart/2005/8/layout/lProcess3"/>
    <dgm:cxn modelId="{88ECE728-C33B-447F-9AA8-A21394AA643E}" type="presParOf" srcId="{90B5281B-AFC7-46CF-A408-258580A1610B}" destId="{FF839613-DE95-4349-BF0B-7C5B47EBC8E8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9B11A-304B-4E7B-9F77-04AA99D68465}">
      <dsp:nvSpPr>
        <dsp:cNvPr id="0" name=""/>
        <dsp:cNvSpPr/>
      </dsp:nvSpPr>
      <dsp:spPr>
        <a:xfrm>
          <a:off x="197132" y="1221"/>
          <a:ext cx="1477595" cy="5910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197132" y="1221"/>
        <a:ext cx="1329836" cy="591038"/>
      </dsp:txXfrm>
    </dsp:sp>
    <dsp:sp modelId="{FAF2059D-3E06-4595-881B-8C807965E2A0}">
      <dsp:nvSpPr>
        <dsp:cNvPr id="0" name=""/>
        <dsp:cNvSpPr/>
      </dsp:nvSpPr>
      <dsp:spPr>
        <a:xfrm>
          <a:off x="1482639" y="51459"/>
          <a:ext cx="1226403" cy="4905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1727920" y="51459"/>
        <a:ext cx="735842" cy="490561"/>
      </dsp:txXfrm>
    </dsp:sp>
    <dsp:sp modelId="{FBD1C526-12FB-49BC-8CC1-0D343B3029BE}">
      <dsp:nvSpPr>
        <dsp:cNvPr id="0" name=""/>
        <dsp:cNvSpPr/>
      </dsp:nvSpPr>
      <dsp:spPr>
        <a:xfrm>
          <a:off x="2537347" y="51459"/>
          <a:ext cx="1226403" cy="4905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2782628" y="51459"/>
        <a:ext cx="735842" cy="490561"/>
      </dsp:txXfrm>
    </dsp:sp>
    <dsp:sp modelId="{E0AD0332-2279-4CFD-8D88-206BFF48CE96}">
      <dsp:nvSpPr>
        <dsp:cNvPr id="0" name=""/>
        <dsp:cNvSpPr/>
      </dsp:nvSpPr>
      <dsp:spPr>
        <a:xfrm>
          <a:off x="197132" y="675004"/>
          <a:ext cx="1477595" cy="5910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197132" y="675004"/>
        <a:ext cx="1329836" cy="591038"/>
      </dsp:txXfrm>
    </dsp:sp>
    <dsp:sp modelId="{5E614360-82F5-4603-A984-E2AF11835CEA}">
      <dsp:nvSpPr>
        <dsp:cNvPr id="0" name=""/>
        <dsp:cNvSpPr/>
      </dsp:nvSpPr>
      <dsp:spPr>
        <a:xfrm>
          <a:off x="1482639" y="725242"/>
          <a:ext cx="1226403" cy="4905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1727920" y="725242"/>
        <a:ext cx="735842" cy="490561"/>
      </dsp:txXfrm>
    </dsp:sp>
    <dsp:sp modelId="{13488687-248B-48F5-89DC-9A13269F714D}">
      <dsp:nvSpPr>
        <dsp:cNvPr id="0" name=""/>
        <dsp:cNvSpPr/>
      </dsp:nvSpPr>
      <dsp:spPr>
        <a:xfrm>
          <a:off x="2537347" y="725242"/>
          <a:ext cx="1226403" cy="4905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2782628" y="725242"/>
        <a:ext cx="735842" cy="490561"/>
      </dsp:txXfrm>
    </dsp:sp>
    <dsp:sp modelId="{8A18BFA6-9E36-4009-B219-6274DA66E6AD}">
      <dsp:nvSpPr>
        <dsp:cNvPr id="0" name=""/>
        <dsp:cNvSpPr/>
      </dsp:nvSpPr>
      <dsp:spPr>
        <a:xfrm>
          <a:off x="197132" y="1348787"/>
          <a:ext cx="1477595" cy="5910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197132" y="1348787"/>
        <a:ext cx="1329836" cy="591038"/>
      </dsp:txXfrm>
    </dsp:sp>
    <dsp:sp modelId="{1C669821-FCF2-498A-8C70-A869E99BC58D}">
      <dsp:nvSpPr>
        <dsp:cNvPr id="0" name=""/>
        <dsp:cNvSpPr/>
      </dsp:nvSpPr>
      <dsp:spPr>
        <a:xfrm>
          <a:off x="1482639" y="1399026"/>
          <a:ext cx="1226403" cy="4905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1727920" y="1399026"/>
        <a:ext cx="735842" cy="490561"/>
      </dsp:txXfrm>
    </dsp:sp>
    <dsp:sp modelId="{1EF130EE-8FA9-465E-959F-9445076A47AB}">
      <dsp:nvSpPr>
        <dsp:cNvPr id="0" name=""/>
        <dsp:cNvSpPr/>
      </dsp:nvSpPr>
      <dsp:spPr>
        <a:xfrm>
          <a:off x="2537347" y="1399026"/>
          <a:ext cx="1226403" cy="4905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2782628" y="1399026"/>
        <a:ext cx="735842" cy="490561"/>
      </dsp:txXfrm>
    </dsp:sp>
    <dsp:sp modelId="{86BF09A5-5C94-4D26-B94A-BA95D30B46A9}">
      <dsp:nvSpPr>
        <dsp:cNvPr id="0" name=""/>
        <dsp:cNvSpPr/>
      </dsp:nvSpPr>
      <dsp:spPr>
        <a:xfrm>
          <a:off x="197132" y="2022571"/>
          <a:ext cx="1477595" cy="5910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197132" y="2022571"/>
        <a:ext cx="1329836" cy="591038"/>
      </dsp:txXfrm>
    </dsp:sp>
    <dsp:sp modelId="{95B5A611-AFA4-4D57-980D-21521932063E}">
      <dsp:nvSpPr>
        <dsp:cNvPr id="0" name=""/>
        <dsp:cNvSpPr/>
      </dsp:nvSpPr>
      <dsp:spPr>
        <a:xfrm>
          <a:off x="1482639" y="2072809"/>
          <a:ext cx="1226403" cy="4905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1727920" y="2072809"/>
        <a:ext cx="735842" cy="490561"/>
      </dsp:txXfrm>
    </dsp:sp>
    <dsp:sp modelId="{C21BD3CE-7088-4319-A249-DDC6CC640B7C}">
      <dsp:nvSpPr>
        <dsp:cNvPr id="0" name=""/>
        <dsp:cNvSpPr/>
      </dsp:nvSpPr>
      <dsp:spPr>
        <a:xfrm>
          <a:off x="2537347" y="2072809"/>
          <a:ext cx="1226403" cy="4905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2782628" y="2072809"/>
        <a:ext cx="735842" cy="490561"/>
      </dsp:txXfrm>
    </dsp:sp>
    <dsp:sp modelId="{A5008E20-1740-4B71-9F78-0E6B4C8464AC}">
      <dsp:nvSpPr>
        <dsp:cNvPr id="0" name=""/>
        <dsp:cNvSpPr/>
      </dsp:nvSpPr>
      <dsp:spPr>
        <a:xfrm>
          <a:off x="197132" y="2696354"/>
          <a:ext cx="1477595" cy="59103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197132" y="2696354"/>
        <a:ext cx="1329836" cy="591038"/>
      </dsp:txXfrm>
    </dsp:sp>
    <dsp:sp modelId="{0F34870C-04CF-42B1-876E-F48309D30A83}">
      <dsp:nvSpPr>
        <dsp:cNvPr id="0" name=""/>
        <dsp:cNvSpPr/>
      </dsp:nvSpPr>
      <dsp:spPr>
        <a:xfrm>
          <a:off x="1482639" y="2746592"/>
          <a:ext cx="1226403" cy="4905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1727920" y="2746592"/>
        <a:ext cx="735842" cy="490561"/>
      </dsp:txXfrm>
    </dsp:sp>
    <dsp:sp modelId="{FF839613-DE95-4349-BF0B-7C5B47EBC8E8}">
      <dsp:nvSpPr>
        <dsp:cNvPr id="0" name=""/>
        <dsp:cNvSpPr/>
      </dsp:nvSpPr>
      <dsp:spPr>
        <a:xfrm>
          <a:off x="2537347" y="2746592"/>
          <a:ext cx="1226403" cy="4905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x</a:t>
          </a:r>
        </a:p>
      </dsp:txBody>
      <dsp:txXfrm>
        <a:off x="2782628" y="2746592"/>
        <a:ext cx="735842" cy="490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8:08:51.2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1 24575,'0'44'0,"-2"1"0,-10 52 0,8-64 0,1-1 0,3 43 0,1-43 0,-2-1 0,-7 52 0,-14 85 0,4-23 0,16-131 0,-6 35 0,2-1 0,0 54 0,-12 97 0,18-180 0,-1-11 0,0 0 0,1-1 0,0 1 0,1 0 0,0-1 0,0 1 0,0 0 0,1-1 0,0 1 0,1-1 0,0 0 0,0 0 0,0 0 0,1 0 0,8 11 0,8 12 0,-17-25 0,1 1 0,-1-1 0,1 0 0,0 0 0,0 0 0,1 0 0,-1-1 0,9 7 0,-8-8 0,0 1 0,-1 0 0,0 0 0,0 0 0,0 1 0,7 9 0,-10-11 0,1 0 0,0 0 0,0-1 0,0 1 0,1 0 0,-1-1 0,0 1 0,1-1 0,0 0 0,0 0 0,-1 0 0,1 0 0,0-1 0,0 1 0,1-1 0,-1 0 0,0 1 0,0-1 0,1-1 0,-1 1 0,5 0 0,241 0 0,-115-4 0,-130 3 0,0 0 0,0 0 0,0-1 0,0 0 0,-1 0 0,1 0 0,0 0 0,0 0 0,-1-1 0,1 0 0,-1 0 0,1 0 0,-1 0 0,0 0 0,1-1 0,-1 1 0,-1-1 0,1 0 0,0 0 0,2-4 0,4-6 0,-1-1 0,-1 1 0,12-30 0,-5 8 0,-10 24 0,-1 1 0,0 0 0,-1-1 0,0 0 0,1-21 0,4-23 0,18-38 0,-16 67 0,-2 1 0,0-1 0,-2 0 0,-1-1 0,1-34 0,-4-43 0,-4-82 0,1 176 0,0 0 0,-1 1 0,0-1 0,-1 1 0,-6-14 0,-5-12 0,1-18 0,13 43 0,-1 0 0,-1 0 0,0 0 0,0 0 0,-8-13 0,-2-4 0,10 20 0,0 0 0,-1 1 0,1 0 0,-1-1 0,0 1 0,-1 0 0,1 1 0,-1-1 0,0 1 0,-1 0 0,-11-8 0,-5-4 0,19 14 0,0 1 0,1-1 0,-1 1 0,0 0 0,-1 0 0,1 0 0,0 1 0,0-1 0,-1 1 0,1 0 0,-1-1 0,-3 1 0,-136-20 0,44 4 0,77 11 0,-1 2 0,0 0 0,0 2 0,-42 0 0,60 3 0,1 0 0,-1 0 0,1 1 0,-1-1 0,1 1 0,0 0 0,-1 1 0,1-1 0,0 1 0,0 0 0,1 0 0,-1 0 0,1 0 0,-1 0 0,1 1 0,0 0 0,0 0 0,1 0 0,-4 5 0,-2 7 0,-1 0 0,2 1 0,-10 29 0,-19 63 0,17-18 0,17-71 0,-2 1 0,0-1 0,-14 36 0,11-42 0,1 1 0,1-1 0,0 1 0,1 0 0,-3 22 0,4-11 0,1-7 0,0 0 0,-1 0 0,-1-1 0,-1 1 0,-10 26 0,1-21-18,11-20-131,0 0-1,1 1 0,-1-1 1,1 1-1,0 0 0,0 0 0,0 0 1,-1 7-1,1 2-6676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8:09:01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579 0 24575,'-9'1'0,"1"0"0,-1 0 0,1 1 0,0 1 0,-1-1 0,1 1 0,0 0 0,1 1 0,-1 0 0,-12 8 0,13-6 0,-1-2 0,0 1 0,0-1 0,0-1 0,-1 1 0,1-1 0,-1-1 0,0 0 0,-15 2 0,-14-1 0,0 1 0,1 1 0,-39 12 0,53-11 0,9-3 0,1 0 0,-1 1 0,-24 12 0,33-14 0,0 1 0,1 0 0,-1 0 0,1 1 0,0-1 0,0 1 0,1 0 0,-1 0 0,1 1 0,0-1 0,0 1 0,0-1 0,-4 11 0,2-3 0,0-3 0,1 1 0,0 0 0,0 0 0,1 1 0,-1 12 0,3-20 0,1 0 0,0-1 0,0 1 0,0 0 0,1 0 0,-1 0 0,1 0 0,-1-1 0,1 1 0,0 0 0,0-1 0,0 1 0,0-1 0,1 1 0,-1-1 0,1 1 0,0-1 0,-1 0 0,1 0 0,0 0 0,0 0 0,0 0 0,1 0 0,3 2 0,-2 0 0,0-1 0,0 1 0,-1 0 0,1 0 0,-1 1 0,0-1 0,0 1 0,0 0 0,0 0 0,-1 0 0,0 0 0,0 0 0,-1 0 0,1 0 0,-1 1 0,1 8 0,-1-6 0,1-1 0,0 1 0,0 0 0,1-1 0,0 1 0,0-1 0,1 0 0,4 7 0,-1-6 0,0 0 0,0 0 0,1-1 0,-1-1 0,2 1 0,-1-1 0,1 0 0,0-1 0,0 0 0,0-1 0,1 0 0,-1 0 0,1-1 0,0 0 0,0 0 0,17 1 0,13 4 0,6 1 0,1-1 0,91 4 0,534-13 0,-668 1 0,-1 0 0,1-1 0,0 0 0,-1 1 0,1-1 0,-1-1 0,1 1 0,-1 0 0,1-1 0,-1 0 0,0 0 0,0 0 0,0 0 0,0 0 0,0 0 0,0-1 0,-1 0 0,4-3 0,3-6 0,0-1 0,-1 0 0,8-16 0,-6 10 0,11-9 0,-19 25 0,1 1 0,-1-1 0,0 1 0,0-1 0,0 0 0,0 0 0,-1 0 0,1 0 0,-1 0 0,1 0 0,-1-1 0,0 1 0,-1 0 0,1-1 0,0-4 0,1-2 0,-1-1 0,0 1 0,-1-1 0,0 1 0,0-1 0,-1 1 0,-1-1 0,0 1 0,0 0 0,-1 0 0,0 0 0,-1 0 0,0 0 0,-1 1 0,-8-15 0,-35-26 0,36 39 0,1 0 0,-19-23 0,28 31 0,0 1 0,0 0 0,-1 0 0,1 0 0,-1 0 0,0 0 0,1 0 0,-1 1 0,0-1 0,0 1 0,0 0 0,0-1 0,0 2 0,-4-2 0,-52-6 0,25 5 0,0-3 0,-121-24 0,66 16 0,36 7 0,12 3 3,-1 1 0,-53 5 0,23-1-1377,57-1-5452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FA490-81BA-436F-BB34-7C05FDF9CF35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A086-F6C6-43A0-A8BB-11E996AE3E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9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A086-F6C6-43A0-A8BB-11E996AE3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A086-F6C6-43A0-A8BB-11E996AE3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b="1" dirty="0">
                <a:effectLst/>
                <a:latin typeface="Segoe UI" panose="020B0502040204020203" pitchFamily="34" charset="0"/>
              </a:rPr>
              <a:t>Visualisierung der strategischen Planung für die Automatisierung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Start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Beginn der strategischen Planung für die Automatisierung.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Set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Objectives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Festlegung klarer und erreichbarer Ziele.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Assess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Current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Processes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Bewertung der bestehenden Prozesse.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Identify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Opportunities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for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Automation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Identifizierung der besten Automatisierungsmöglichkeiten.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Develop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Implementation Roadmap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Entwicklung einer detaillierten Implementierungs-Roadmap.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Select Tools and Technologies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Auswahl der geeigneten Tools und Technologien.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Design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Automated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Processes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Gestaltung der neuen automatisierten Prozesse.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Plan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for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Change Management and Training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Planung des Change Managements und der Schulungen.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Pilot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Testing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Durchführung von Pilotversuchen zur Validierung der neuen Prozesse.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Full-Scale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Deployment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Vollständige Implementierung der automatisierten Prozesse.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Ongoing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Maintenance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Laufende Wartung und Optimierung der automatisierten Prozesse.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End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Abschluss der strategischen Planung und Implementierung.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r>
              <a:rPr lang="de-DE" sz="1800" b="1" dirty="0">
                <a:effectLst/>
                <a:latin typeface="Segoe UI" panose="020B0502040204020203" pitchFamily="34" charset="0"/>
              </a:rPr>
              <a:t>Beispiel für ein Flussdiagramm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r>
              <a:rPr lang="de-DE" sz="1800" dirty="0" err="1">
                <a:effectLst/>
                <a:latin typeface="Segoe UI" panose="020B0502040204020203" pitchFamily="34" charset="0"/>
              </a:rPr>
              <a:t>mermaidCode</a:t>
            </a:r>
            <a:r>
              <a:rPr lang="de-DE" sz="1800" dirty="0">
                <a:effectLst/>
                <a:latin typeface="Segoe UI" panose="020B0502040204020203" pitchFamily="34" charset="0"/>
              </a:rPr>
              <a:t> kopieren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r>
              <a:rPr lang="de-DE" sz="1800" dirty="0" err="1">
                <a:effectLst/>
                <a:latin typeface="Segoe UI" panose="020B0502040204020203" pitchFamily="34" charset="0"/>
              </a:rPr>
              <a:t>graph</a:t>
            </a:r>
            <a:r>
              <a:rPr lang="de-DE" sz="1800" dirty="0">
                <a:effectLst/>
                <a:latin typeface="Segoe UI" panose="020B0502040204020203" pitchFamily="34" charset="0"/>
              </a:rPr>
              <a:t> TD; A[Start] --&gt; B[Set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Objectives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] B --&gt; C[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Assess</a:t>
            </a:r>
            <a:r>
              <a:rPr lang="de-DE" sz="1800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Current</a:t>
            </a:r>
            <a:r>
              <a:rPr lang="de-DE" sz="1800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Processes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] C --&gt; D[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Identify</a:t>
            </a:r>
            <a:r>
              <a:rPr lang="de-DE" sz="1800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Opportunities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for</a:t>
            </a:r>
            <a:r>
              <a:rPr lang="de-DE" sz="1800" dirty="0">
                <a:effectLst/>
                <a:latin typeface="Segoe UI" panose="020B0502040204020203" pitchFamily="34" charset="0"/>
              </a:rPr>
              <a:t> Automation] D --&gt; E[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Develop</a:t>
            </a:r>
            <a:r>
              <a:rPr lang="de-DE" sz="1800" dirty="0">
                <a:effectLst/>
                <a:latin typeface="Segoe UI" panose="020B0502040204020203" pitchFamily="34" charset="0"/>
              </a:rPr>
              <a:t> Implementation Roadmap] E --&gt; F[Select Tools and Technologies] F --&gt; G[Design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Automated</a:t>
            </a:r>
            <a:r>
              <a:rPr lang="de-DE" sz="1800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Processes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] G --&gt; H[Plan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for</a:t>
            </a:r>
            <a:r>
              <a:rPr lang="de-DE" sz="1800" dirty="0">
                <a:effectLst/>
                <a:latin typeface="Segoe UI" panose="020B0502040204020203" pitchFamily="34" charset="0"/>
              </a:rPr>
              <a:t> Change Management and Training] H --&gt; I[Pilot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Testing</a:t>
            </a:r>
            <a:r>
              <a:rPr lang="de-DE" sz="1800" dirty="0">
                <a:effectLst/>
                <a:latin typeface="Segoe UI" panose="020B0502040204020203" pitchFamily="34" charset="0"/>
              </a:rPr>
              <a:t>] I --&gt; J[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Full-Scale</a:t>
            </a:r>
            <a:r>
              <a:rPr lang="de-DE" sz="1800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Deployment</a:t>
            </a:r>
            <a:r>
              <a:rPr lang="de-DE" sz="1800" dirty="0">
                <a:effectLst/>
                <a:latin typeface="Segoe UI" panose="020B0502040204020203" pitchFamily="34" charset="0"/>
              </a:rPr>
              <a:t>] J --&gt; K[</a:t>
            </a:r>
            <a:r>
              <a:rPr lang="de-DE" sz="1800" dirty="0" err="1">
                <a:effectLst/>
                <a:latin typeface="Segoe UI" panose="020B0502040204020203" pitchFamily="34" charset="0"/>
              </a:rPr>
              <a:t>Ongoing</a:t>
            </a:r>
            <a:r>
              <a:rPr lang="de-DE" sz="1800" dirty="0">
                <a:effectLst/>
                <a:latin typeface="Segoe UI" panose="020B0502040204020203" pitchFamily="34" charset="0"/>
              </a:rPr>
              <a:t> Maintenance] K --&gt; L[End] 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r>
              <a:rPr lang="de-DE" sz="1800" b="1" dirty="0">
                <a:effectLst/>
                <a:latin typeface="Segoe UI" panose="020B0502040204020203" pitchFamily="34" charset="0"/>
              </a:rPr>
              <a:t>Erklärung der Schritte im Diagramm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Start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Initiieren des Automatisierungsprojekts.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Set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Objectives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Definition der Ziele der Automatisierung im Einklang mit den strategischen Geschäftszielen.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Assess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Current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Processes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Analyse der aktuellen Geschäftsprozesse, um Engpässe und Ineffizienzen zu identifizieren.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Identify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Opportunities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for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Automation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Bestimmung der Prozesse, die am meisten von der Automatisierung profitieren würden.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Develop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Implementation Roadmap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Erstellung eines detaillierten Plans, der die Schritte zur Umsetzung der Automatisierung beschreibt.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Select Tools and Technologies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Auswahl der besten technologischen Lösungen und Werkzeuge für die Automatisierung.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Design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Automated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Processes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Entwicklung der neuen automatisierten Workflows und Prozesse.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Plan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for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Change Management and Training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Vorbereitung auf die organisatorischen Veränderungen und Schulung der Mitarbeiter.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Pilot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Testing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Durchführung von Tests im kleinen Maßstab, um die Effektivität der neuen Prozesse zu überprüfen.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Full-Scale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</a:t>
            </a:r>
            <a:r>
              <a:rPr lang="de-DE" sz="1800" b="1" dirty="0" err="1">
                <a:effectLst/>
                <a:latin typeface="Segoe UI" panose="020B0502040204020203" pitchFamily="34" charset="0"/>
              </a:rPr>
              <a:t>Deployment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Vollständige Einführung der automatisierten Prozesse im gesamten Unternehmen.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 err="1">
                <a:effectLst/>
                <a:latin typeface="Segoe UI" panose="020B0502040204020203" pitchFamily="34" charset="0"/>
              </a:rPr>
              <a:t>Ongoing</a:t>
            </a:r>
            <a:r>
              <a:rPr lang="de-DE" sz="1800" b="1" dirty="0">
                <a:effectLst/>
                <a:latin typeface="Segoe UI" panose="020B0502040204020203" pitchFamily="34" charset="0"/>
              </a:rPr>
              <a:t> Maintenance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Kontinuierliche Überwachung, Wartung und Verbesserung der automatisierten Prozesse.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sz="1800" b="1" dirty="0">
                <a:effectLst/>
                <a:latin typeface="Segoe UI" panose="020B0502040204020203" pitchFamily="34" charset="0"/>
              </a:rPr>
              <a:t>End</a:t>
            </a:r>
            <a:r>
              <a:rPr lang="de-DE" sz="1800" dirty="0">
                <a:effectLst/>
                <a:latin typeface="Segoe UI" panose="020B0502040204020203" pitchFamily="34" charset="0"/>
              </a:rPr>
              <a:t>: Abschluss des Implementierungsprozesses und Sicherstellung des langfristigen Erfolgs.</a:t>
            </a:r>
            <a:endParaRPr lang="de-DE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A086-F6C6-43A0-A8BB-11E996AE3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Data Integration:</a:t>
            </a:r>
            <a:r>
              <a:rPr lang="en-US" dirty="0"/>
              <a:t> This component receives data from SOM and AIS, holds both sets of data, and stores them within the system.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Verification:</a:t>
            </a:r>
            <a:r>
              <a:rPr lang="en-US" dirty="0"/>
              <a:t> This component validates the received data, flagging any discrepancies.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Workflow Automation:</a:t>
            </a:r>
            <a:r>
              <a:rPr lang="en-US" dirty="0"/>
              <a:t> This module interfaces with the Data Integration layer to execute workflows and update data.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Communication Interface:</a:t>
            </a:r>
            <a:r>
              <a:rPr lang="en-US" dirty="0"/>
              <a:t> This interface notifies project managers about updates and integrates with the legacy system to ensure smooth information flow.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Reporting and Analytics:</a:t>
            </a:r>
            <a:r>
              <a:rPr lang="en-US" dirty="0"/>
              <a:t> This component aggregates data from the BTP and presents it in a user-friendly format, integrated with SAP for easier analysis and decision-making.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kern="1200" dirty="0">
                <a:solidFill>
                  <a:srgbClr val="282C33"/>
                </a:solidFill>
                <a:effectLst/>
                <a:latin typeface="Aptos" panose="020B0004020202020204" pitchFamily="34" charset="0"/>
              </a:rPr>
              <a:t>Yourdon and Coad ( Paper </a:t>
            </a:r>
            <a:r>
              <a:rPr lang="en-US" sz="1800" b="0" i="0" u="none" strike="noStrike" kern="1200" dirty="0" err="1">
                <a:solidFill>
                  <a:srgbClr val="282C33"/>
                </a:solidFill>
                <a:effectLst/>
                <a:latin typeface="Aptos" panose="020B0004020202020204" pitchFamily="34" charset="0"/>
              </a:rPr>
              <a:t>raussuchen</a:t>
            </a:r>
            <a:r>
              <a:rPr lang="en-US" sz="1800" b="0" i="0" u="none" strike="noStrike" kern="1200" dirty="0">
                <a:solidFill>
                  <a:srgbClr val="282C33"/>
                </a:solidFill>
                <a:effectLst/>
                <a:latin typeface="Aptos" panose="020B0004020202020204" pitchFamily="34" charset="0"/>
              </a:rPr>
              <a:t> und </a:t>
            </a:r>
            <a:r>
              <a:rPr lang="en-US" sz="1800" b="0" i="0" u="none" strike="noStrike" kern="1200" dirty="0" err="1">
                <a:solidFill>
                  <a:srgbClr val="282C33"/>
                </a:solidFill>
                <a:effectLst/>
                <a:latin typeface="Aptos" panose="020B0004020202020204" pitchFamily="34" charset="0"/>
              </a:rPr>
              <a:t>verlinken</a:t>
            </a:r>
            <a:r>
              <a:rPr lang="en-US" sz="1800" b="0" i="0" u="none" strike="noStrike" kern="1200" dirty="0">
                <a:solidFill>
                  <a:srgbClr val="282C33"/>
                </a:solidFill>
                <a:effectLst/>
                <a:latin typeface="Aptos" panose="020B0004020202020204" pitchFamily="34" charset="0"/>
              </a:rPr>
              <a:t>)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A086-F6C6-43A0-A8BB-11E996AE3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A086-F6C6-43A0-A8BB-11E996AE3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F4AD3-7B63-7004-EFBE-488E16B59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5BADB-1B23-E1C8-2C32-54855D7E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9ECF5-A9C9-7235-987D-81209C34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80C823-A584-374B-E33C-D99C5D1D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E9284-92F5-0BAC-3EEE-C2376C7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59A9D-0A65-36F6-B9A9-B873B39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3F302B-93E0-439E-5793-6CBF66EC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C7B97-FD9B-994B-94A1-8CFAAF0B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A67E3-3C53-3593-C411-8F4A08D9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A8F7D-83E3-F826-B1A0-A1A665DD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A169A0-49FA-9566-565B-8A30EE39F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8E9F66-C5E5-243A-9AA2-BD7A24218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84E53-A559-9047-3DC9-DA4983CB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18C27-DD74-192B-CB7F-DE7FFB49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B3B562-52D3-E928-D733-091FC08D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F64C2-9F28-EBA7-DC63-B70FE290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D2BB5-BC4F-F9C3-3111-A741A47C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E8CA3-D519-EFDB-585C-1FFD10EF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AF063-AEB6-DF56-A47A-C363514E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C0C64-A685-3F28-7C1F-8F356F9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82DF4-E2AF-47EA-5D8F-8E0A01DA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FDA411-E2CE-3273-EF7B-A2361738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B1842-51D8-21A7-A0F9-A0531599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E3931-AFF9-85CD-D29B-7418D855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B8651-1F40-4477-312B-F4A33240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B9972-9A1B-6DC3-3691-CD9A45DB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FB6AB2-9FF9-84F6-D2CC-BA1F01974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B86E4E-235F-1DA0-905C-54DEFF21E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F00B34-0B57-3E00-FE21-DEB85BFA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61A98-6859-3834-F62E-78754C3F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BFC5-CB9F-2F80-605B-47B27B61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26666-CCDD-46C1-3A55-58694463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2F75FE-3A79-DE4F-E478-0F17F053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D871C0-82B2-A986-E224-6FD5325AA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7E8DB9-54AB-57BA-EBCB-CFF075A67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EA5A54-27A4-F7BE-2948-AFD8AE9D4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4F7AB6-E51A-926D-A578-1A08F325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70AE47-892A-7362-8239-24B1BAC5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DD56DD-ACD6-951C-637C-363D35D3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7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93EE9-9FF7-790A-DED3-001CF0CA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668E37-A452-74F6-B716-4B777188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2EE988-027E-F6B8-D70D-D971F935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E12987-3C7F-B4A4-5935-A9F5D3A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4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6CB132-A76D-8D8C-3D10-7CC866AF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CDAC2A-A082-F253-B248-7899B431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A35D4A-7819-D6D9-D6F5-99903766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D0A08-31F3-8B57-328C-9D18DF18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9BD7C-5B7B-B47D-8196-1F375D90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8C34C5-4F3B-61F5-5605-873E279C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5CCA2E-1321-1784-498D-EA8A75E8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4717EB-205E-9421-3FBC-676CE156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D90B56-5324-2A1A-1BA4-164A3EDC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E248F-A209-4AFE-D3AE-B0AA0A53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5E1187-363C-23D1-104A-687A756D0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33601F-C796-4CF2-9938-154ECF53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5D0333-6E0F-39E5-5608-869E52C6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AC5044-F71E-6A80-7F74-4365235D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E4AC99-1CE8-A672-3855-D89B8EA6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55A221-D32D-AD17-8717-32B25884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3E20FF-E73B-CADE-3A41-CE5456AE7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6B8DF-D2AE-627B-248D-E701D9E29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2B2A9-2225-4B57-9A60-7FC97EE2B7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18A9C2-855D-80D2-1247-EA92A90D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CD342-5165-9FCA-FA91-1C828A139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2E6B7-8C6E-49AB-8255-193D65A711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.xml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5" Type="http://schemas.openxmlformats.org/officeDocument/2006/relationships/customXml" Target="../ink/ink2.xml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1">
            <a:extLst>
              <a:ext uri="{FF2B5EF4-FFF2-40B4-BE49-F238E27FC236}">
                <a16:creationId xmlns:a16="http://schemas.microsoft.com/office/drawing/2014/main" id="{B45636D7-F88E-E0DE-1A64-5C43D035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231" y="188642"/>
            <a:ext cx="2593305" cy="6193108"/>
          </a:xfrm>
        </p:spPr>
        <p:txBody>
          <a:bodyPr/>
          <a:lstStyle/>
          <a:p>
            <a:r>
              <a:rPr lang="de-DE" dirty="0"/>
              <a:t>Phasen/Meilen-</a:t>
            </a:r>
            <a:r>
              <a:rPr lang="de-DE" dirty="0" err="1"/>
              <a:t>steindiagramm</a:t>
            </a:r>
            <a:endParaRPr lang="de-DE" dirty="0"/>
          </a:p>
        </p:txBody>
      </p:sp>
      <p:sp>
        <p:nvSpPr>
          <p:cNvPr id="45" name="Line 2">
            <a:extLst>
              <a:ext uri="{FF2B5EF4-FFF2-40B4-BE49-F238E27FC236}">
                <a16:creationId xmlns:a16="http://schemas.microsoft.com/office/drawing/2014/main" id="{735ADEE7-2A94-A36A-1B3B-0F7B278D7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550" y="1012824"/>
            <a:ext cx="0" cy="51379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DB0F7086-D1E6-0109-9566-3CEDF007C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1441226"/>
            <a:ext cx="277210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1A4BCD7B-AACE-90F0-C355-B7F1946EA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943100"/>
            <a:ext cx="1841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id="{2E71DF8C-69CE-68A2-FA53-46B323192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80" y="146141"/>
            <a:ext cx="216475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DE" sz="1400" b="1" dirty="0"/>
              <a:t>Phasen/Meilensteine</a:t>
            </a:r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4ACBA60A-BA55-C536-4DAB-65E8E02B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149" y="146141"/>
            <a:ext cx="1957774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990600" algn="l"/>
              </a:tabLst>
            </a:pPr>
            <a:r>
              <a:rPr lang="de-DE" sz="1400" b="1" dirty="0"/>
              <a:t>Aufgaben/Methoden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16EC6588-1D70-1A5F-0487-AC9CD9536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379" y="138204"/>
            <a:ext cx="98937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400" b="1" dirty="0"/>
              <a:t>Resultate</a:t>
            </a:r>
            <a:endParaRPr lang="de-DE" sz="1600" b="1" dirty="0"/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5F4B1F25-44EB-D902-427C-34DE24A45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08" y="1177702"/>
            <a:ext cx="354013" cy="5159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100"/>
              </a:lnSpc>
            </a:pPr>
            <a:r>
              <a:rPr lang="de-DE" sz="1000" dirty="0"/>
              <a:t>0R</a:t>
            </a:r>
          </a:p>
          <a:p>
            <a:pPr>
              <a:lnSpc>
                <a:spcPts val="1100"/>
              </a:lnSpc>
            </a:pPr>
            <a:r>
              <a:rPr lang="de-DE" sz="1000" dirty="0"/>
              <a:t>0G</a:t>
            </a:r>
          </a:p>
          <a:p>
            <a:pPr>
              <a:lnSpc>
                <a:spcPts val="1100"/>
              </a:lnSpc>
            </a:pPr>
            <a:r>
              <a:rPr lang="de-DE" sz="1000" dirty="0"/>
              <a:t>0B</a:t>
            </a: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E9C23163-B367-681E-0BB4-CBABA0073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09" y="2402891"/>
            <a:ext cx="973138" cy="37446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ts val="1100"/>
              </a:lnSpc>
            </a:pPr>
            <a:r>
              <a:rPr lang="de-DE" sz="1000" dirty="0"/>
              <a:t>Linienstärken</a:t>
            </a:r>
          </a:p>
          <a:p>
            <a:pPr algn="r">
              <a:lnSpc>
                <a:spcPts val="1100"/>
              </a:lnSpc>
            </a:pPr>
            <a:r>
              <a:rPr lang="de-DE" sz="1000" dirty="0"/>
              <a:t>           0,5pt</a:t>
            </a:r>
          </a:p>
        </p:txBody>
      </p:sp>
      <p:sp>
        <p:nvSpPr>
          <p:cNvPr id="53" name="Line 18">
            <a:extLst>
              <a:ext uri="{FF2B5EF4-FFF2-40B4-BE49-F238E27FC236}">
                <a16:creationId xmlns:a16="http://schemas.microsoft.com/office/drawing/2014/main" id="{98E07620-AEBE-A979-6B7F-DD24F89B5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0873" y="2370055"/>
            <a:ext cx="379628" cy="0"/>
          </a:xfrm>
          <a:prstGeom prst="line">
            <a:avLst/>
          </a:prstGeom>
          <a:noFill/>
          <a:ln w="12700">
            <a:solidFill>
              <a:srgbClr val="8C0502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Line 19">
            <a:extLst>
              <a:ext uri="{FF2B5EF4-FFF2-40B4-BE49-F238E27FC236}">
                <a16:creationId xmlns:a16="http://schemas.microsoft.com/office/drawing/2014/main" id="{7A1310E9-1E71-2AAD-5F3A-13FB74AEE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303" y="2728913"/>
            <a:ext cx="0" cy="185407"/>
          </a:xfrm>
          <a:prstGeom prst="line">
            <a:avLst/>
          </a:prstGeom>
          <a:noFill/>
          <a:ln w="12700">
            <a:solidFill>
              <a:srgbClr val="8C0502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096D892B-5DFE-08FB-15AB-71E709DD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347" y="3110643"/>
            <a:ext cx="521581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dirty="0"/>
              <a:t>0,5pt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DC674E36-0E68-09CA-F9A8-FFC498052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7660" y="3332822"/>
            <a:ext cx="0" cy="409575"/>
          </a:xfrm>
          <a:prstGeom prst="line">
            <a:avLst/>
          </a:prstGeom>
          <a:noFill/>
          <a:ln w="12700">
            <a:solidFill>
              <a:srgbClr val="8C0502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EAAC065D-0757-1928-32D4-EE4A68FB4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9247" y="3506827"/>
            <a:ext cx="431800" cy="0"/>
          </a:xfrm>
          <a:prstGeom prst="line">
            <a:avLst/>
          </a:prstGeom>
          <a:noFill/>
          <a:ln w="12700">
            <a:solidFill>
              <a:srgbClr val="8C0502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071E522B-9D7C-26A2-7D7C-02B63E47B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853" y="4261525"/>
            <a:ext cx="1368425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000" dirty="0"/>
              <a:t>206R232G247B</a:t>
            </a:r>
          </a:p>
        </p:txBody>
      </p:sp>
      <p:sp>
        <p:nvSpPr>
          <p:cNvPr id="59" name="Rectangle 37">
            <a:extLst>
              <a:ext uri="{FF2B5EF4-FFF2-40B4-BE49-F238E27FC236}">
                <a16:creationId xmlns:a16="http://schemas.microsoft.com/office/drawing/2014/main" id="{7100D126-4CBF-5CCF-5478-2B79BC80F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1331400"/>
            <a:ext cx="185737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BED84414-E2D7-FD87-C542-EEC9EE12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5" y="584200"/>
            <a:ext cx="1917937" cy="486265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Phasenbezeichnung</a:t>
            </a:r>
            <a:endParaRPr lang="de-DE" sz="1400" b="1" dirty="0"/>
          </a:p>
        </p:txBody>
      </p:sp>
      <p:sp>
        <p:nvSpPr>
          <p:cNvPr id="61" name="Rectangle 36">
            <a:extLst>
              <a:ext uri="{FF2B5EF4-FFF2-40B4-BE49-F238E27FC236}">
                <a16:creationId xmlns:a16="http://schemas.microsoft.com/office/drawing/2014/main" id="{FAD310A6-B61F-475E-EBA3-E75153A3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1747317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Phasenbezeichnung</a:t>
            </a:r>
          </a:p>
        </p:txBody>
      </p:sp>
      <p:sp>
        <p:nvSpPr>
          <p:cNvPr id="62" name="Rectangle 36">
            <a:extLst>
              <a:ext uri="{FF2B5EF4-FFF2-40B4-BE49-F238E27FC236}">
                <a16:creationId xmlns:a16="http://schemas.microsoft.com/office/drawing/2014/main" id="{BE1D3DD2-45CF-146D-AFF2-86EDC3B0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2910433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Phasenbezeichnung</a:t>
            </a:r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5B549823-8787-A246-DC55-00F411F34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097" y="1171653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 dirty="0"/>
              <a:t>Hauptresultat</a:t>
            </a:r>
            <a:endParaRPr lang="de-DE" sz="1400" b="1" dirty="0"/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9D1AC264-B29C-B59B-4C98-CC955492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922" y="2339240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/>
              <a:t>Hauptresultat</a:t>
            </a:r>
          </a:p>
        </p:txBody>
      </p:sp>
      <p:sp>
        <p:nvSpPr>
          <p:cNvPr id="65" name="Untertitel 2">
            <a:extLst>
              <a:ext uri="{FF2B5EF4-FFF2-40B4-BE49-F238E27FC236}">
                <a16:creationId xmlns:a16="http://schemas.microsoft.com/office/drawing/2014/main" id="{3B22347A-3380-56E1-2268-4A11806ED40B}"/>
              </a:ext>
            </a:extLst>
          </p:cNvPr>
          <p:cNvSpPr txBox="1">
            <a:spLocks/>
          </p:cNvSpPr>
          <p:nvPr/>
        </p:nvSpPr>
        <p:spPr>
          <a:xfrm>
            <a:off x="2489148" y="493784"/>
            <a:ext cx="1428750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Aufgabe 1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Aufgabe 2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Methode A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Methode B</a:t>
            </a:r>
          </a:p>
        </p:txBody>
      </p:sp>
      <p:sp>
        <p:nvSpPr>
          <p:cNvPr id="66" name="Rectangle 37">
            <a:extLst>
              <a:ext uri="{FF2B5EF4-FFF2-40B4-BE49-F238E27FC236}">
                <a16:creationId xmlns:a16="http://schemas.microsoft.com/office/drawing/2014/main" id="{AB541A1F-23CD-B9A3-AADA-EEA1B4B8D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663618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Rectangle 37">
            <a:extLst>
              <a:ext uri="{FF2B5EF4-FFF2-40B4-BE49-F238E27FC236}">
                <a16:creationId xmlns:a16="http://schemas.microsoft.com/office/drawing/2014/main" id="{8739E1FC-2B8C-CE8C-E5AE-9425A0D7C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497509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EB459D70-63A3-2118-98FB-71DDD7068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525" y="2608453"/>
            <a:ext cx="278639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F8D357F4-44A8-45FA-FD99-844F31A8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922" y="3506827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/>
              <a:t>Hauptresultat</a:t>
            </a:r>
          </a:p>
        </p:txBody>
      </p:sp>
      <p:sp>
        <p:nvSpPr>
          <p:cNvPr id="70" name="Line 22">
            <a:extLst>
              <a:ext uri="{FF2B5EF4-FFF2-40B4-BE49-F238E27FC236}">
                <a16:creationId xmlns:a16="http://schemas.microsoft.com/office/drawing/2014/main" id="{98E8D513-615E-67A2-FCD6-E26E36C96DA9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300765" y="1359470"/>
            <a:ext cx="0" cy="144463"/>
          </a:xfrm>
          <a:prstGeom prst="line">
            <a:avLst/>
          </a:prstGeom>
          <a:noFill/>
          <a:ln w="12700">
            <a:solidFill>
              <a:srgbClr val="8C0502"/>
            </a:solidFill>
            <a:round/>
            <a:headEnd/>
            <a:tailEnd type="oval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64C870C4-70C1-47E6-1658-D9EF8DD40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38" y="3590565"/>
            <a:ext cx="1096775" cy="51552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100"/>
              </a:lnSpc>
            </a:pPr>
            <a:r>
              <a:rPr lang="de-DE" sz="1000" dirty="0"/>
              <a:t>Schlagschatten </a:t>
            </a:r>
            <a:br>
              <a:rPr lang="de-DE" sz="1000" dirty="0"/>
            </a:br>
            <a:r>
              <a:rPr lang="de-DE" sz="1000" dirty="0"/>
              <a:t>beachten</a:t>
            </a:r>
            <a:br>
              <a:rPr lang="de-DE" sz="1000" dirty="0"/>
            </a:br>
            <a:r>
              <a:rPr lang="de-DE" sz="1000" dirty="0"/>
              <a:t>159R160G162B</a:t>
            </a:r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198AB493-B6A5-635F-69C8-F3035924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4073549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Phasenbezeichnung</a:t>
            </a:r>
          </a:p>
        </p:txBody>
      </p:sp>
      <p:sp>
        <p:nvSpPr>
          <p:cNvPr id="73" name="Rectangle 37">
            <a:extLst>
              <a:ext uri="{FF2B5EF4-FFF2-40B4-BE49-F238E27FC236}">
                <a16:creationId xmlns:a16="http://schemas.microsoft.com/office/drawing/2014/main" id="{E36CC7FB-942C-9002-5DAE-54D629CF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4829727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27431AA5-C476-8BD4-C3DD-C907231D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5236666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Phasenbezeichnung</a:t>
            </a:r>
          </a:p>
        </p:txBody>
      </p:sp>
      <p:sp>
        <p:nvSpPr>
          <p:cNvPr id="75" name="Rectangle 37">
            <a:extLst>
              <a:ext uri="{FF2B5EF4-FFF2-40B4-BE49-F238E27FC236}">
                <a16:creationId xmlns:a16="http://schemas.microsoft.com/office/drawing/2014/main" id="{E32F1A12-FE1C-DB1A-D706-7385A7BA4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5995835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Line 9">
            <a:extLst>
              <a:ext uri="{FF2B5EF4-FFF2-40B4-BE49-F238E27FC236}">
                <a16:creationId xmlns:a16="http://schemas.microsoft.com/office/drawing/2014/main" id="{9FF54F31-B8FD-6C81-9B15-C0856B853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3775680"/>
            <a:ext cx="277210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Untertitel 2">
            <a:extLst>
              <a:ext uri="{FF2B5EF4-FFF2-40B4-BE49-F238E27FC236}">
                <a16:creationId xmlns:a16="http://schemas.microsoft.com/office/drawing/2014/main" id="{E5662F40-E85E-3456-0083-08B5C798C14A}"/>
              </a:ext>
            </a:extLst>
          </p:cNvPr>
          <p:cNvSpPr txBox="1">
            <a:spLocks/>
          </p:cNvSpPr>
          <p:nvPr/>
        </p:nvSpPr>
        <p:spPr>
          <a:xfrm>
            <a:off x="2489148" y="1655662"/>
            <a:ext cx="1428750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Aufgabe 1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Aufgabe 2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Methode A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Methode B</a:t>
            </a:r>
          </a:p>
        </p:txBody>
      </p:sp>
      <p:sp>
        <p:nvSpPr>
          <p:cNvPr id="78" name="Untertitel 2">
            <a:extLst>
              <a:ext uri="{FF2B5EF4-FFF2-40B4-BE49-F238E27FC236}">
                <a16:creationId xmlns:a16="http://schemas.microsoft.com/office/drawing/2014/main" id="{45B367C1-99B1-E642-FA10-A7E3F3F7F955}"/>
              </a:ext>
            </a:extLst>
          </p:cNvPr>
          <p:cNvSpPr txBox="1">
            <a:spLocks/>
          </p:cNvSpPr>
          <p:nvPr/>
        </p:nvSpPr>
        <p:spPr>
          <a:xfrm>
            <a:off x="2489148" y="2817540"/>
            <a:ext cx="1428750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Aufgabe 1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Aufgabe 2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Methode A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Methode B</a:t>
            </a:r>
          </a:p>
        </p:txBody>
      </p:sp>
      <p:sp>
        <p:nvSpPr>
          <p:cNvPr id="79" name="Untertitel 2">
            <a:extLst>
              <a:ext uri="{FF2B5EF4-FFF2-40B4-BE49-F238E27FC236}">
                <a16:creationId xmlns:a16="http://schemas.microsoft.com/office/drawing/2014/main" id="{9F8580C5-DF2D-1308-042E-7393B35D5AF4}"/>
              </a:ext>
            </a:extLst>
          </p:cNvPr>
          <p:cNvSpPr txBox="1">
            <a:spLocks/>
          </p:cNvSpPr>
          <p:nvPr/>
        </p:nvSpPr>
        <p:spPr>
          <a:xfrm>
            <a:off x="2489148" y="3979418"/>
            <a:ext cx="1428750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Aufgabe 1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Aufgabe 2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Methode A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Methode B</a:t>
            </a:r>
          </a:p>
        </p:txBody>
      </p:sp>
      <p:sp>
        <p:nvSpPr>
          <p:cNvPr id="80" name="Untertitel 2">
            <a:extLst>
              <a:ext uri="{FF2B5EF4-FFF2-40B4-BE49-F238E27FC236}">
                <a16:creationId xmlns:a16="http://schemas.microsoft.com/office/drawing/2014/main" id="{60DC7DB3-F323-A527-D295-CEED3B319F3B}"/>
              </a:ext>
            </a:extLst>
          </p:cNvPr>
          <p:cNvSpPr txBox="1">
            <a:spLocks/>
          </p:cNvSpPr>
          <p:nvPr/>
        </p:nvSpPr>
        <p:spPr>
          <a:xfrm>
            <a:off x="2489148" y="5141298"/>
            <a:ext cx="1428750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Aufgabe 1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Aufgabe 2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Methode A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Methode B</a:t>
            </a:r>
          </a:p>
        </p:txBody>
      </p:sp>
      <p:sp>
        <p:nvSpPr>
          <p:cNvPr id="81" name="Text Box 21">
            <a:extLst>
              <a:ext uri="{FF2B5EF4-FFF2-40B4-BE49-F238E27FC236}">
                <a16:creationId xmlns:a16="http://schemas.microsoft.com/office/drawing/2014/main" id="{3B384F2D-1866-B50A-1E93-CC709F3CB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82" y="4705792"/>
            <a:ext cx="503238" cy="5159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100"/>
              </a:lnSpc>
            </a:pPr>
            <a:r>
              <a:rPr lang="de-DE" sz="1000" dirty="0"/>
              <a:t>255R</a:t>
            </a:r>
          </a:p>
          <a:p>
            <a:pPr>
              <a:lnSpc>
                <a:spcPts val="1100"/>
              </a:lnSpc>
            </a:pPr>
            <a:r>
              <a:rPr lang="de-DE" sz="1000" dirty="0"/>
              <a:t>231G</a:t>
            </a:r>
          </a:p>
          <a:p>
            <a:pPr>
              <a:lnSpc>
                <a:spcPts val="1100"/>
              </a:lnSpc>
            </a:pPr>
            <a:r>
              <a:rPr lang="de-DE" sz="1000" dirty="0"/>
              <a:t>173B</a:t>
            </a:r>
          </a:p>
        </p:txBody>
      </p:sp>
      <p:sp>
        <p:nvSpPr>
          <p:cNvPr id="82" name="Line 22">
            <a:extLst>
              <a:ext uri="{FF2B5EF4-FFF2-40B4-BE49-F238E27FC236}">
                <a16:creationId xmlns:a16="http://schemas.microsoft.com/office/drawing/2014/main" id="{25A70B6D-CBCA-E2CD-7B69-8C75E82E0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870" y="4606868"/>
            <a:ext cx="0" cy="117531"/>
          </a:xfrm>
          <a:prstGeom prst="line">
            <a:avLst/>
          </a:prstGeom>
          <a:noFill/>
          <a:ln w="12700">
            <a:solidFill>
              <a:srgbClr val="8C0502"/>
            </a:solidFill>
            <a:round/>
            <a:headEnd/>
            <a:tailEnd type="oval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713255FA-CD28-A3B1-BF1E-5C1148AA8A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006670" y="3674724"/>
            <a:ext cx="458901" cy="0"/>
          </a:xfrm>
          <a:prstGeom prst="line">
            <a:avLst/>
          </a:prstGeom>
          <a:noFill/>
          <a:ln w="12700">
            <a:solidFill>
              <a:srgbClr val="8C0502"/>
            </a:solidFill>
            <a:round/>
            <a:headEnd/>
            <a:tailEnd type="oval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4" name="Line 16">
            <a:extLst>
              <a:ext uri="{FF2B5EF4-FFF2-40B4-BE49-F238E27FC236}">
                <a16:creationId xmlns:a16="http://schemas.microsoft.com/office/drawing/2014/main" id="{FB605885-0BCF-A29E-0BD8-1144350B9F16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1323199" y="3809848"/>
            <a:ext cx="0" cy="188949"/>
          </a:xfrm>
          <a:prstGeom prst="line">
            <a:avLst/>
          </a:prstGeom>
          <a:noFill/>
          <a:ln w="12700">
            <a:solidFill>
              <a:srgbClr val="8C0502"/>
            </a:solidFill>
            <a:round/>
            <a:headEnd/>
            <a:tailEnd type="oval" w="sm" len="sm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5" name="Rectangle 6">
            <a:extLst>
              <a:ext uri="{FF2B5EF4-FFF2-40B4-BE49-F238E27FC236}">
                <a16:creationId xmlns:a16="http://schemas.microsoft.com/office/drawing/2014/main" id="{AE5D458E-3FB1-5EEB-1CB0-7596DD5A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922" y="4674414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/>
              <a:t>Hauptresultat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178E5BEB-50D6-68F2-B350-0256784D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922" y="5842001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/>
              <a:t>Hauptresultat</a:t>
            </a:r>
          </a:p>
        </p:txBody>
      </p:sp>
      <p:sp>
        <p:nvSpPr>
          <p:cNvPr id="87" name="Text Box 17">
            <a:extLst>
              <a:ext uri="{FF2B5EF4-FFF2-40B4-BE49-F238E27FC236}">
                <a16:creationId xmlns:a16="http://schemas.microsoft.com/office/drawing/2014/main" id="{599978F9-3F90-8AE2-BA5A-CBE4EB904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10" y="2256447"/>
            <a:ext cx="973138" cy="2333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ts val="1100"/>
              </a:lnSpc>
            </a:pPr>
            <a:r>
              <a:rPr lang="de-DE" sz="1000" dirty="0"/>
              <a:t>1pt</a:t>
            </a:r>
          </a:p>
        </p:txBody>
      </p:sp>
      <p:sp>
        <p:nvSpPr>
          <p:cNvPr id="88" name="Line 9">
            <a:extLst>
              <a:ext uri="{FF2B5EF4-FFF2-40B4-BE49-F238E27FC236}">
                <a16:creationId xmlns:a16="http://schemas.microsoft.com/office/drawing/2014/main" id="{1047A6C4-864B-AC7F-D24E-B60760424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4942907"/>
            <a:ext cx="277210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9" name="Line 9">
            <a:extLst>
              <a:ext uri="{FF2B5EF4-FFF2-40B4-BE49-F238E27FC236}">
                <a16:creationId xmlns:a16="http://schemas.microsoft.com/office/drawing/2014/main" id="{4FAA820D-C3FC-E866-824F-0E4EA12A7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6110135"/>
            <a:ext cx="277210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0" name="Line 22">
            <a:extLst>
              <a:ext uri="{FF2B5EF4-FFF2-40B4-BE49-F238E27FC236}">
                <a16:creationId xmlns:a16="http://schemas.microsoft.com/office/drawing/2014/main" id="{5D6C3D0C-43F6-9D57-44CE-2B6D8A56C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9066" y="4518024"/>
            <a:ext cx="0" cy="206375"/>
          </a:xfrm>
          <a:prstGeom prst="line">
            <a:avLst/>
          </a:prstGeom>
          <a:noFill/>
          <a:ln w="12700">
            <a:solidFill>
              <a:srgbClr val="8C0502"/>
            </a:solidFill>
            <a:round/>
            <a:headEnd/>
            <a:tailEnd type="oval" w="sm" len="sm"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15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6446EE-574D-C689-4A6A-6A434B2CD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143091"/>
              </p:ext>
            </p:extLst>
          </p:nvPr>
        </p:nvGraphicFramePr>
        <p:xfrm>
          <a:off x="3751404" y="2552449"/>
          <a:ext cx="3960883" cy="3288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F862BAA-D79B-2D38-F12E-CD78349F9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8124" y="1743248"/>
            <a:ext cx="4547140" cy="43694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F0DA4A7-15AB-D9BC-DBC1-073BFFB92E87}"/>
              </a:ext>
            </a:extLst>
          </p:cNvPr>
          <p:cNvSpPr txBox="1"/>
          <p:nvPr/>
        </p:nvSpPr>
        <p:spPr>
          <a:xfrm>
            <a:off x="7712287" y="1749136"/>
            <a:ext cx="116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&lt; falls auf sowas mal bock is, haste zum kopieren am stizzle</a:t>
            </a:r>
          </a:p>
        </p:txBody>
      </p:sp>
    </p:spTree>
    <p:extLst>
      <p:ext uri="{BB962C8B-B14F-4D97-AF65-F5344CB8AC3E}">
        <p14:creationId xmlns:p14="http://schemas.microsoft.com/office/powerpoint/2010/main" val="191234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Grenzstelle 8">
            <a:extLst>
              <a:ext uri="{FF2B5EF4-FFF2-40B4-BE49-F238E27FC236}">
                <a16:creationId xmlns:a16="http://schemas.microsoft.com/office/drawing/2014/main" id="{450F1FA1-B4CF-D988-1741-2EBFC723E691}"/>
              </a:ext>
            </a:extLst>
          </p:cNvPr>
          <p:cNvSpPr/>
          <p:nvPr/>
        </p:nvSpPr>
        <p:spPr>
          <a:xfrm>
            <a:off x="504551" y="3319664"/>
            <a:ext cx="987697" cy="1750080"/>
          </a:xfrm>
          <a:prstGeom prst="flowChartTerminator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AIS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ussdiagramm: Grenzstelle 9">
            <a:extLst>
              <a:ext uri="{FF2B5EF4-FFF2-40B4-BE49-F238E27FC236}">
                <a16:creationId xmlns:a16="http://schemas.microsoft.com/office/drawing/2014/main" id="{772A68BF-6E63-AA5F-35CA-943837175B6F}"/>
              </a:ext>
            </a:extLst>
          </p:cNvPr>
          <p:cNvSpPr/>
          <p:nvPr/>
        </p:nvSpPr>
        <p:spPr>
          <a:xfrm>
            <a:off x="504551" y="694544"/>
            <a:ext cx="987697" cy="1750080"/>
          </a:xfrm>
          <a:prstGeom prst="flowChartTerminator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C1E1C672-E6B5-878A-3620-399D4B9467EE}"/>
              </a:ext>
            </a:extLst>
          </p:cNvPr>
          <p:cNvSpPr/>
          <p:nvPr/>
        </p:nvSpPr>
        <p:spPr>
          <a:xfrm>
            <a:off x="2113631" y="1973943"/>
            <a:ext cx="1949206" cy="1890032"/>
          </a:xfrm>
          <a:prstGeom prst="ellipse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Integration</a:t>
            </a:r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3FAF1B98-CBB3-112F-8171-363BD7B02C81}"/>
              </a:ext>
            </a:extLst>
          </p:cNvPr>
          <p:cNvSpPr/>
          <p:nvPr/>
        </p:nvSpPr>
        <p:spPr>
          <a:xfrm>
            <a:off x="4712795" y="624568"/>
            <a:ext cx="1949206" cy="1890032"/>
          </a:xfrm>
          <a:prstGeom prst="ellipse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Verification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77FB2D37-B512-1C8D-3FD8-7A064CA187E0}"/>
              </a:ext>
            </a:extLst>
          </p:cNvPr>
          <p:cNvSpPr/>
          <p:nvPr/>
        </p:nvSpPr>
        <p:spPr>
          <a:xfrm>
            <a:off x="4684220" y="3249688"/>
            <a:ext cx="1949206" cy="1890032"/>
          </a:xfrm>
          <a:prstGeom prst="ellipse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Workflow Automation</a:t>
            </a:r>
          </a:p>
        </p:txBody>
      </p: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E98229FF-8A8A-DFFA-5567-335B7D5DA12A}"/>
              </a:ext>
            </a:extLst>
          </p:cNvPr>
          <p:cNvSpPr/>
          <p:nvPr/>
        </p:nvSpPr>
        <p:spPr>
          <a:xfrm>
            <a:off x="8321552" y="694544"/>
            <a:ext cx="2067199" cy="1750080"/>
          </a:xfrm>
          <a:prstGeom prst="flowChartTerminator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Communication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ussdiagramm: Grenzstelle 15">
            <a:extLst>
              <a:ext uri="{FF2B5EF4-FFF2-40B4-BE49-F238E27FC236}">
                <a16:creationId xmlns:a16="http://schemas.microsoft.com/office/drawing/2014/main" id="{D49656A9-5AB5-CC89-4093-85661963FE6E}"/>
              </a:ext>
            </a:extLst>
          </p:cNvPr>
          <p:cNvSpPr/>
          <p:nvPr/>
        </p:nvSpPr>
        <p:spPr>
          <a:xfrm>
            <a:off x="8321553" y="3319664"/>
            <a:ext cx="2067199" cy="1750080"/>
          </a:xfrm>
          <a:prstGeom prst="flowChartTerminator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Reporting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C421CEBB-7635-0CDA-91EF-C3E7B3A77D31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V="1">
            <a:off x="1492248" y="2918959"/>
            <a:ext cx="621383" cy="12757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65F9571D-6C01-7428-D538-F951F2ADC914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>
            <a:off x="1492248" y="1569584"/>
            <a:ext cx="621383" cy="1349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A69F953F-227E-DD43-82AF-344DB6AE9308}"/>
              </a:ext>
            </a:extLst>
          </p:cNvPr>
          <p:cNvCxnSpPr>
            <a:stCxn id="11" idx="7"/>
            <a:endCxn id="13" idx="2"/>
          </p:cNvCxnSpPr>
          <p:nvPr/>
        </p:nvCxnSpPr>
        <p:spPr>
          <a:xfrm rot="5400000" flipH="1" flipV="1">
            <a:off x="3904514" y="1442452"/>
            <a:ext cx="681148" cy="9354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351425FC-CE29-19E5-D1E3-E9A3482A9230}"/>
              </a:ext>
            </a:extLst>
          </p:cNvPr>
          <p:cNvCxnSpPr>
            <a:stCxn id="11" idx="5"/>
            <a:endCxn id="14" idx="2"/>
          </p:cNvCxnSpPr>
          <p:nvPr/>
        </p:nvCxnSpPr>
        <p:spPr>
          <a:xfrm rot="16200000" flipH="1">
            <a:off x="3927042" y="3437526"/>
            <a:ext cx="607518" cy="9068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55AA7517-DC77-FFE5-9629-AA62AFD63D24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 flipV="1">
            <a:off x="6633426" y="1569584"/>
            <a:ext cx="1688126" cy="2625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DEB4258B-A18D-9A9A-6A0D-6D0C0293AA5B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6633426" y="4194704"/>
            <a:ext cx="16881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190F45B-08F1-89C1-98CB-F7F2BF385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183" y="5270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9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F1D1342A-D3B8-8424-5B04-578BA2689D0A}"/>
              </a:ext>
            </a:extLst>
          </p:cNvPr>
          <p:cNvSpPr/>
          <p:nvPr/>
        </p:nvSpPr>
        <p:spPr>
          <a:xfrm>
            <a:off x="1211924" y="4790807"/>
            <a:ext cx="3409405" cy="757647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9F20766-8D1F-728E-6DA8-A233F68AE762}"/>
              </a:ext>
            </a:extLst>
          </p:cNvPr>
          <p:cNvSpPr/>
          <p:nvPr/>
        </p:nvSpPr>
        <p:spPr>
          <a:xfrm>
            <a:off x="4314964" y="1822263"/>
            <a:ext cx="3409405" cy="729889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0FC3FCD8-895A-B9D8-DFE5-90087A17290D}"/>
              </a:ext>
            </a:extLst>
          </p:cNvPr>
          <p:cNvSpPr/>
          <p:nvPr/>
        </p:nvSpPr>
        <p:spPr>
          <a:xfrm>
            <a:off x="1211924" y="4496894"/>
            <a:ext cx="3409405" cy="463732"/>
          </a:xfrm>
          <a:prstGeom prst="flowChartOffpageConnector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Technology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21BF2250-4781-CFE6-D7A1-496BCD2925E5}"/>
              </a:ext>
            </a:extLst>
          </p:cNvPr>
          <p:cNvSpPr/>
          <p:nvPr/>
        </p:nvSpPr>
        <p:spPr>
          <a:xfrm>
            <a:off x="4314964" y="1528350"/>
            <a:ext cx="3409405" cy="463732"/>
          </a:xfrm>
          <a:prstGeom prst="flowChartOffpageConnector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Human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2C6DEF0-F921-2207-4A64-A5394E7B036F}"/>
              </a:ext>
            </a:extLst>
          </p:cNvPr>
          <p:cNvSpPr/>
          <p:nvPr/>
        </p:nvSpPr>
        <p:spPr>
          <a:xfrm>
            <a:off x="7577011" y="4790807"/>
            <a:ext cx="3496491" cy="757647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02F4F79A-23EA-E8FE-6F84-05DBB592DF5C}"/>
              </a:ext>
            </a:extLst>
          </p:cNvPr>
          <p:cNvSpPr/>
          <p:nvPr/>
        </p:nvSpPr>
        <p:spPr>
          <a:xfrm>
            <a:off x="7577011" y="4496894"/>
            <a:ext cx="3496491" cy="46373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CC2C3D-9A7D-10D8-C004-E9B9EF5DD783}"/>
              </a:ext>
            </a:extLst>
          </p:cNvPr>
          <p:cNvSpPr/>
          <p:nvPr/>
        </p:nvSpPr>
        <p:spPr>
          <a:xfrm>
            <a:off x="6019667" y="3817626"/>
            <a:ext cx="1132114" cy="11201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687B78-4BBD-5153-CC8E-7429C13C50CE}"/>
              </a:ext>
            </a:extLst>
          </p:cNvPr>
          <p:cNvSpPr/>
          <p:nvPr/>
        </p:nvSpPr>
        <p:spPr>
          <a:xfrm>
            <a:off x="5459455" y="2877910"/>
            <a:ext cx="1132114" cy="1120140"/>
          </a:xfrm>
          <a:prstGeom prst="ellipse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1E95B-1F7F-3CE1-31FC-D549DEC24DA8}"/>
              </a:ext>
            </a:extLst>
          </p:cNvPr>
          <p:cNvSpPr/>
          <p:nvPr/>
        </p:nvSpPr>
        <p:spPr>
          <a:xfrm>
            <a:off x="4978989" y="3817622"/>
            <a:ext cx="1132114" cy="1120140"/>
          </a:xfrm>
          <a:prstGeom prst="ellipse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F51BD43C-FBA0-1AEA-C815-14D0F0CB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46" y="3920492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20E042F1-3C55-4B41-B270-15BAACCF4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4437" y="2980779"/>
            <a:ext cx="853168" cy="853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aphic 22" descr="Building with solid fill">
            <a:extLst>
              <a:ext uri="{FF2B5EF4-FFF2-40B4-BE49-F238E27FC236}">
                <a16:creationId xmlns:a16="http://schemas.microsoft.com/office/drawing/2014/main" id="{4ADBF72F-5DF9-4D1E-A077-773594CA4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756" y="3981728"/>
            <a:ext cx="791935" cy="791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0215BAF-2E00-2922-AB8A-ACC6443FB747}"/>
              </a:ext>
            </a:extLst>
          </p:cNvPr>
          <p:cNvCxnSpPr>
            <a:stCxn id="5" idx="3"/>
            <a:endCxn id="15" idx="2"/>
          </p:cNvCxnSpPr>
          <p:nvPr/>
        </p:nvCxnSpPr>
        <p:spPr>
          <a:xfrm flipV="1">
            <a:off x="4621329" y="4377692"/>
            <a:ext cx="357660" cy="35106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E15276-33FD-C4E7-EF29-D09EFC9EB634}"/>
              </a:ext>
            </a:extLst>
          </p:cNvPr>
          <p:cNvCxnSpPr>
            <a:stCxn id="9" idx="1"/>
            <a:endCxn id="11" idx="6"/>
          </p:cNvCxnSpPr>
          <p:nvPr/>
        </p:nvCxnSpPr>
        <p:spPr>
          <a:xfrm rot="10800000">
            <a:off x="7151781" y="4377697"/>
            <a:ext cx="425230" cy="79193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179541-9CC0-90FB-46BB-E8324DF4C120}"/>
              </a:ext>
            </a:extLst>
          </p:cNvPr>
          <p:cNvCxnSpPr>
            <a:stCxn id="14" idx="0"/>
            <a:endCxn id="3" idx="2"/>
          </p:cNvCxnSpPr>
          <p:nvPr/>
        </p:nvCxnSpPr>
        <p:spPr>
          <a:xfrm flipH="1" flipV="1">
            <a:off x="6019667" y="2552152"/>
            <a:ext cx="5845" cy="325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0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raphic 89" descr="Computer outline">
            <a:extLst>
              <a:ext uri="{FF2B5EF4-FFF2-40B4-BE49-F238E27FC236}">
                <a16:creationId xmlns:a16="http://schemas.microsoft.com/office/drawing/2014/main" id="{3249F4F5-CE53-240F-BBE9-DB7A7B267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891" y="1345474"/>
            <a:ext cx="914400" cy="914400"/>
          </a:xfrm>
          <a:prstGeom prst="rect">
            <a:avLst/>
          </a:prstGeom>
        </p:spPr>
      </p:pic>
      <p:pic>
        <p:nvPicPr>
          <p:cNvPr id="92" name="Graphic 91" descr="Computer with solid fill">
            <a:extLst>
              <a:ext uri="{FF2B5EF4-FFF2-40B4-BE49-F238E27FC236}">
                <a16:creationId xmlns:a16="http://schemas.microsoft.com/office/drawing/2014/main" id="{29BDB1AE-CDA3-C5B2-FC91-6CAC323DF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2078" y="5003379"/>
            <a:ext cx="914400" cy="914400"/>
          </a:xfrm>
          <a:prstGeom prst="rect">
            <a:avLst/>
          </a:prstGeom>
        </p:spPr>
      </p:pic>
      <p:pic>
        <p:nvPicPr>
          <p:cNvPr id="93" name="Graphic 92" descr="Computer outline">
            <a:extLst>
              <a:ext uri="{FF2B5EF4-FFF2-40B4-BE49-F238E27FC236}">
                <a16:creationId xmlns:a16="http://schemas.microsoft.com/office/drawing/2014/main" id="{89E83309-E0A3-D651-DB35-22E18A49E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0955" y="500337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999E63-1801-9D9F-12D9-5121BED3DF5C}"/>
              </a:ext>
            </a:extLst>
          </p:cNvPr>
          <p:cNvSpPr/>
          <p:nvPr/>
        </p:nvSpPr>
        <p:spPr>
          <a:xfrm>
            <a:off x="404949" y="489856"/>
            <a:ext cx="4767942" cy="4153989"/>
          </a:xfrm>
          <a:prstGeom prst="roundRect">
            <a:avLst/>
          </a:prstGeom>
          <a:noFill/>
          <a:ln w="38100">
            <a:solidFill>
              <a:srgbClr val="FFE7AD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C0F92D-8974-2A6C-A6F5-3F8FCCADC1D4}"/>
              </a:ext>
            </a:extLst>
          </p:cNvPr>
          <p:cNvSpPr/>
          <p:nvPr/>
        </p:nvSpPr>
        <p:spPr>
          <a:xfrm>
            <a:off x="6270172" y="489856"/>
            <a:ext cx="4630783" cy="4199710"/>
          </a:xfrm>
          <a:prstGeom prst="roundRect">
            <a:avLst/>
          </a:prstGeom>
          <a:noFill/>
          <a:ln w="38100">
            <a:solidFill>
              <a:srgbClr val="CEE8F7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01178-9D77-E4BA-9091-FCF96C8AA49D}"/>
              </a:ext>
            </a:extLst>
          </p:cNvPr>
          <p:cNvSpPr/>
          <p:nvPr/>
        </p:nvSpPr>
        <p:spPr>
          <a:xfrm>
            <a:off x="3422468" y="2366556"/>
            <a:ext cx="4630783" cy="4001588"/>
          </a:xfrm>
          <a:prstGeom prst="roundRect">
            <a:avLst/>
          </a:prstGeom>
          <a:noFill/>
          <a:ln w="38100">
            <a:solidFill>
              <a:srgbClr val="B4E5A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35FD18BE-B671-3B7C-E4C3-6436E9335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188" y="521861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0B40BE46-4E45-95A3-D792-98D74D63E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0588" y="5218611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0F26E8-00A8-2CBD-46F8-1BF4138EF3BA}"/>
              </a:ext>
            </a:extLst>
          </p:cNvPr>
          <p:cNvCxnSpPr/>
          <p:nvPr/>
        </p:nvCxnSpPr>
        <p:spPr>
          <a:xfrm>
            <a:off x="1658981" y="2057400"/>
            <a:ext cx="666206" cy="83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49B8F6-B3D6-9B09-5BF7-BE8A344543C5}"/>
              </a:ext>
            </a:extLst>
          </p:cNvPr>
          <p:cNvCxnSpPr/>
          <p:nvPr/>
        </p:nvCxnSpPr>
        <p:spPr>
          <a:xfrm>
            <a:off x="1920240" y="1345474"/>
            <a:ext cx="868680" cy="10210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FB3B54-1F13-C6F2-F940-46D47D0AA61C}"/>
              </a:ext>
            </a:extLst>
          </p:cNvPr>
          <p:cNvSpPr txBox="1"/>
          <p:nvPr/>
        </p:nvSpPr>
        <p:spPr>
          <a:xfrm>
            <a:off x="894806" y="616819"/>
            <a:ext cx="189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Supergeile Textbox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FA0F6-0F0D-BC72-A977-B0DAA680DB4F}"/>
              </a:ext>
            </a:extLst>
          </p:cNvPr>
          <p:cNvSpPr txBox="1"/>
          <p:nvPr/>
        </p:nvSpPr>
        <p:spPr>
          <a:xfrm>
            <a:off x="8686799" y="2057399"/>
            <a:ext cx="1894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Supergeile Textbox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C978B5-B4B5-1B0D-ED89-523CE993D938}"/>
              </a:ext>
            </a:extLst>
          </p:cNvPr>
          <p:cNvSpPr/>
          <p:nvPr/>
        </p:nvSpPr>
        <p:spPr>
          <a:xfrm>
            <a:off x="8559549" y="4769882"/>
            <a:ext cx="1132114" cy="1120140"/>
          </a:xfrm>
          <a:prstGeom prst="ellipse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phic 17" descr="Balloon animal with solid fill">
            <a:extLst>
              <a:ext uri="{FF2B5EF4-FFF2-40B4-BE49-F238E27FC236}">
                <a16:creationId xmlns:a16="http://schemas.microsoft.com/office/drawing/2014/main" id="{3541A753-F02C-B4EF-B777-C2AE8C9A17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68406" y="4872752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A7FEC2-8310-3D15-546F-12917CB8AA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497" y="6368144"/>
            <a:ext cx="3701988" cy="392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C6D8A36-F99D-797F-F586-E5226B456857}"/>
                  </a:ext>
                </a:extLst>
              </p14:cNvPr>
              <p14:cNvContentPartPr/>
              <p14:nvPr/>
            </p14:nvContentPartPr>
            <p14:xfrm>
              <a:off x="8248731" y="6276343"/>
              <a:ext cx="334440" cy="54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C6D8A36-F99D-797F-F586-E5226B4568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2611" y="6270223"/>
                <a:ext cx="34668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05AED6-6704-3F60-A3F5-CB8C582C3E5E}"/>
                  </a:ext>
                </a:extLst>
              </p14:cNvPr>
              <p14:cNvContentPartPr/>
              <p14:nvPr/>
            </p14:nvContentPartPr>
            <p14:xfrm>
              <a:off x="11593851" y="6283183"/>
              <a:ext cx="497520" cy="228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05AED6-6704-3F60-A3F5-CB8C582C3E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587731" y="6277063"/>
                <a:ext cx="509760" cy="2412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7979A70-C964-09B9-EB60-C75A9E01FEE2}"/>
              </a:ext>
            </a:extLst>
          </p:cNvPr>
          <p:cNvSpPr txBox="1"/>
          <p:nvPr/>
        </p:nvSpPr>
        <p:spPr>
          <a:xfrm>
            <a:off x="8248731" y="6078777"/>
            <a:ext cx="4199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Wenn dir nen logostil gefällt, du aber nen anderes bild willst</a:t>
            </a:r>
          </a:p>
        </p:txBody>
      </p:sp>
    </p:spTree>
    <p:extLst>
      <p:ext uri="{BB962C8B-B14F-4D97-AF65-F5344CB8AC3E}">
        <p14:creationId xmlns:p14="http://schemas.microsoft.com/office/powerpoint/2010/main" val="388498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999E63-1801-9D9F-12D9-5121BED3DF5C}"/>
              </a:ext>
            </a:extLst>
          </p:cNvPr>
          <p:cNvSpPr/>
          <p:nvPr/>
        </p:nvSpPr>
        <p:spPr>
          <a:xfrm>
            <a:off x="3547145" y="2603731"/>
            <a:ext cx="3745505" cy="3781366"/>
          </a:xfrm>
          <a:prstGeom prst="ellipse">
            <a:avLst/>
          </a:prstGeom>
          <a:noFill/>
          <a:ln w="38100">
            <a:solidFill>
              <a:srgbClr val="FFE7AD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C0F92D-8974-2A6C-A6F5-3F8FCCADC1D4}"/>
              </a:ext>
            </a:extLst>
          </p:cNvPr>
          <p:cNvSpPr/>
          <p:nvPr/>
        </p:nvSpPr>
        <p:spPr>
          <a:xfrm>
            <a:off x="4743797" y="596670"/>
            <a:ext cx="3745504" cy="3781366"/>
          </a:xfrm>
          <a:prstGeom prst="ellipse">
            <a:avLst/>
          </a:prstGeom>
          <a:noFill/>
          <a:ln w="38100">
            <a:solidFill>
              <a:srgbClr val="CEE8F7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01178-9D77-E4BA-9091-FCF96C8AA49D}"/>
              </a:ext>
            </a:extLst>
          </p:cNvPr>
          <p:cNvSpPr/>
          <p:nvPr/>
        </p:nvSpPr>
        <p:spPr>
          <a:xfrm>
            <a:off x="2350496" y="713048"/>
            <a:ext cx="3745504" cy="3781366"/>
          </a:xfrm>
          <a:prstGeom prst="ellipse">
            <a:avLst/>
          </a:prstGeom>
          <a:noFill/>
          <a:ln w="38100">
            <a:solidFill>
              <a:srgbClr val="B4E5A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4352C-1412-3B8D-26F3-02E0E373FECF}"/>
              </a:ext>
            </a:extLst>
          </p:cNvPr>
          <p:cNvSpPr txBox="1"/>
          <p:nvPr/>
        </p:nvSpPr>
        <p:spPr>
          <a:xfrm>
            <a:off x="508000" y="5310908"/>
            <a:ext cx="204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Human</a:t>
            </a:r>
          </a:p>
          <a:p>
            <a:r>
              <a:rPr lang="de-DE" dirty="0">
                <a:solidFill>
                  <a:schemeClr val="accent6"/>
                </a:solidFill>
              </a:rPr>
              <a:t>Technology</a:t>
            </a:r>
          </a:p>
          <a:p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Organization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25B4B42-5B07-55BB-1EFD-81734B0F147E}"/>
              </a:ext>
            </a:extLst>
          </p:cNvPr>
          <p:cNvSpPr txBox="1"/>
          <p:nvPr/>
        </p:nvSpPr>
        <p:spPr>
          <a:xfrm>
            <a:off x="3838633" y="1146154"/>
            <a:ext cx="1810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Integration</a:t>
            </a:r>
            <a:endParaRPr lang="en-US" sz="12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E23C49-819E-4D69-F3DF-C507C663530B}"/>
              </a:ext>
            </a:extLst>
          </p:cNvPr>
          <p:cNvSpPr txBox="1"/>
          <p:nvPr/>
        </p:nvSpPr>
        <p:spPr>
          <a:xfrm>
            <a:off x="2641983" y="1884727"/>
            <a:ext cx="1810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Security</a:t>
            </a:r>
            <a:endParaRPr lang="en-US" sz="12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9CB92ED-C6A9-7369-47AC-DD19666CC6D5}"/>
              </a:ext>
            </a:extLst>
          </p:cNvPr>
          <p:cNvSpPr txBox="1"/>
          <p:nvPr/>
        </p:nvSpPr>
        <p:spPr>
          <a:xfrm>
            <a:off x="3054685" y="2933560"/>
            <a:ext cx="1810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Innovation</a:t>
            </a:r>
            <a:endParaRPr lang="en-US" sz="12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549F899-F813-FBFA-A4AD-533FF0AAF07A}"/>
              </a:ext>
            </a:extLst>
          </p:cNvPr>
          <p:cNvSpPr txBox="1"/>
          <p:nvPr/>
        </p:nvSpPr>
        <p:spPr>
          <a:xfrm>
            <a:off x="4010811" y="3563465"/>
            <a:ext cx="1259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Employee</a:t>
            </a:r>
            <a:r>
              <a:rPr lang="de-DE" sz="1200" dirty="0"/>
              <a:t> Training</a:t>
            </a:r>
            <a:endParaRPr lang="en-US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3F19DDB-3FE1-C429-84F8-5962F791C4E8}"/>
              </a:ext>
            </a:extLst>
          </p:cNvPr>
          <p:cNvSpPr txBox="1"/>
          <p:nvPr/>
        </p:nvSpPr>
        <p:spPr>
          <a:xfrm>
            <a:off x="3838633" y="4723985"/>
            <a:ext cx="1810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Skill</a:t>
            </a:r>
            <a:r>
              <a:rPr lang="de-DE" sz="1200" dirty="0"/>
              <a:t> Development</a:t>
            </a:r>
            <a:endParaRPr lang="en-US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7E9381B-6EB0-70DD-6AC3-857CC13C7402}"/>
              </a:ext>
            </a:extLst>
          </p:cNvPr>
          <p:cNvSpPr txBox="1"/>
          <p:nvPr/>
        </p:nvSpPr>
        <p:spPr>
          <a:xfrm>
            <a:off x="5711385" y="4665024"/>
            <a:ext cx="1810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Change Management</a:t>
            </a:r>
            <a:endParaRPr lang="en-US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F9A7C6-661D-4AE2-8519-85D9430790CA}"/>
              </a:ext>
            </a:extLst>
          </p:cNvPr>
          <p:cNvSpPr txBox="1"/>
          <p:nvPr/>
        </p:nvSpPr>
        <p:spPr>
          <a:xfrm>
            <a:off x="4623341" y="5573346"/>
            <a:ext cx="1810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Employee</a:t>
            </a:r>
            <a:r>
              <a:rPr lang="de-DE" sz="1200" dirty="0"/>
              <a:t> </a:t>
            </a:r>
            <a:r>
              <a:rPr lang="de-DE" sz="1200" dirty="0" err="1"/>
              <a:t>Wellbeing</a:t>
            </a:r>
            <a:endParaRPr lang="en-US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C128F41-CBF9-77DE-91F7-FBCC0D2D90E5}"/>
              </a:ext>
            </a:extLst>
          </p:cNvPr>
          <p:cNvSpPr txBox="1"/>
          <p:nvPr/>
        </p:nvSpPr>
        <p:spPr>
          <a:xfrm>
            <a:off x="5019040" y="1727829"/>
            <a:ext cx="1259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Business </a:t>
            </a:r>
            <a:r>
              <a:rPr lang="de-DE" sz="1200" dirty="0" err="1"/>
              <a:t>Process</a:t>
            </a:r>
            <a:r>
              <a:rPr lang="de-DE" sz="1200" dirty="0"/>
              <a:t> Integration</a:t>
            </a:r>
            <a:endParaRPr lang="en-US" sz="12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8F2E61-EA57-AAE6-DC07-10EBE8A316D5}"/>
              </a:ext>
            </a:extLst>
          </p:cNvPr>
          <p:cNvSpPr txBox="1"/>
          <p:nvPr/>
        </p:nvSpPr>
        <p:spPr>
          <a:xfrm>
            <a:off x="5965035" y="3508316"/>
            <a:ext cx="1259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Structure</a:t>
            </a:r>
            <a:r>
              <a:rPr lang="de-DE" sz="1200" dirty="0"/>
              <a:t> Adaption </a:t>
            </a:r>
            <a:endParaRPr lang="en-US" sz="12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E71C7E-351C-D219-92F5-AAD3E4642F6C}"/>
              </a:ext>
            </a:extLst>
          </p:cNvPr>
          <p:cNvSpPr txBox="1"/>
          <p:nvPr/>
        </p:nvSpPr>
        <p:spPr>
          <a:xfrm>
            <a:off x="6196677" y="1822969"/>
            <a:ext cx="188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Process</a:t>
            </a:r>
            <a:r>
              <a:rPr lang="de-DE" sz="1200" dirty="0"/>
              <a:t> </a:t>
            </a:r>
            <a:r>
              <a:rPr lang="de-DE" sz="1200" dirty="0" err="1"/>
              <a:t>Redefinition</a:t>
            </a:r>
            <a:endParaRPr lang="en-US" sz="12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400E87F-8F1F-D3E6-C775-8FB13F959591}"/>
              </a:ext>
            </a:extLst>
          </p:cNvPr>
          <p:cNvSpPr txBox="1"/>
          <p:nvPr/>
        </p:nvSpPr>
        <p:spPr>
          <a:xfrm>
            <a:off x="6080570" y="931417"/>
            <a:ext cx="14881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Strategic Alignment</a:t>
            </a:r>
            <a:endParaRPr lang="en-US" sz="12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41A07BD-7779-6A6D-0A6C-69C408CF191D}"/>
              </a:ext>
            </a:extLst>
          </p:cNvPr>
          <p:cNvSpPr txBox="1"/>
          <p:nvPr/>
        </p:nvSpPr>
        <p:spPr>
          <a:xfrm>
            <a:off x="7030720" y="2831102"/>
            <a:ext cx="12598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Cultural Shift</a:t>
            </a:r>
            <a:endParaRPr lang="en-US" sz="12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99BDC2F-C04D-9E37-271E-8B98C7B044D0}"/>
              </a:ext>
            </a:extLst>
          </p:cNvPr>
          <p:cNvSpPr txBox="1"/>
          <p:nvPr/>
        </p:nvSpPr>
        <p:spPr>
          <a:xfrm>
            <a:off x="4927600" y="2785663"/>
            <a:ext cx="1037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Coordinated</a:t>
            </a:r>
            <a:r>
              <a:rPr lang="de-DE" sz="1200" dirty="0"/>
              <a:t> Change </a:t>
            </a:r>
            <a:r>
              <a:rPr lang="de-DE" sz="1200" dirty="0" err="1"/>
              <a:t>Processes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457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ow: Pentagon 1">
            <a:extLst>
              <a:ext uri="{FF2B5EF4-FFF2-40B4-BE49-F238E27FC236}">
                <a16:creationId xmlns:a16="http://schemas.microsoft.com/office/drawing/2014/main" id="{08D17F96-D622-A40E-E8F6-0AA2EBFDEE19}"/>
              </a:ext>
            </a:extLst>
          </p:cNvPr>
          <p:cNvSpPr/>
          <p:nvPr/>
        </p:nvSpPr>
        <p:spPr>
          <a:xfrm flipV="1">
            <a:off x="7496534" y="1947171"/>
            <a:ext cx="1912366" cy="1589824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rrow: Pentagon 1">
            <a:extLst>
              <a:ext uri="{FF2B5EF4-FFF2-40B4-BE49-F238E27FC236}">
                <a16:creationId xmlns:a16="http://schemas.microsoft.com/office/drawing/2014/main" id="{F873508A-4B96-8F91-9E8B-A845AC614351}"/>
              </a:ext>
            </a:extLst>
          </p:cNvPr>
          <p:cNvSpPr/>
          <p:nvPr/>
        </p:nvSpPr>
        <p:spPr>
          <a:xfrm flipV="1">
            <a:off x="9637103" y="1947171"/>
            <a:ext cx="1912366" cy="1589824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Pentagon 1">
            <a:extLst>
              <a:ext uri="{FF2B5EF4-FFF2-40B4-BE49-F238E27FC236}">
                <a16:creationId xmlns:a16="http://schemas.microsoft.com/office/drawing/2014/main" id="{A83A6E7D-F278-0A37-B20A-F53D809DD07E}"/>
              </a:ext>
            </a:extLst>
          </p:cNvPr>
          <p:cNvSpPr/>
          <p:nvPr/>
        </p:nvSpPr>
        <p:spPr>
          <a:xfrm flipV="1">
            <a:off x="1074812" y="1947172"/>
            <a:ext cx="1912371" cy="1589823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dirty="0"/>
          </a:p>
        </p:txBody>
      </p:sp>
      <p:sp>
        <p:nvSpPr>
          <p:cNvPr id="81" name="Arrow: Pentagon 1">
            <a:extLst>
              <a:ext uri="{FF2B5EF4-FFF2-40B4-BE49-F238E27FC236}">
                <a16:creationId xmlns:a16="http://schemas.microsoft.com/office/drawing/2014/main" id="{1E2DC622-D5AE-4B98-A160-44249590BA20}"/>
              </a:ext>
            </a:extLst>
          </p:cNvPr>
          <p:cNvSpPr/>
          <p:nvPr/>
        </p:nvSpPr>
        <p:spPr>
          <a:xfrm flipV="1">
            <a:off x="3215391" y="1930024"/>
            <a:ext cx="1912371" cy="158982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B4E5A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Pentagon 1">
            <a:extLst>
              <a:ext uri="{FF2B5EF4-FFF2-40B4-BE49-F238E27FC236}">
                <a16:creationId xmlns:a16="http://schemas.microsoft.com/office/drawing/2014/main" id="{15A25D55-C7B7-9FE6-0945-2476DE65DC39}"/>
              </a:ext>
            </a:extLst>
          </p:cNvPr>
          <p:cNvSpPr/>
          <p:nvPr/>
        </p:nvSpPr>
        <p:spPr>
          <a:xfrm flipV="1">
            <a:off x="5355965" y="1947173"/>
            <a:ext cx="1912366" cy="158982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FE7A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77">
            <a:extLst>
              <a:ext uri="{FF2B5EF4-FFF2-40B4-BE49-F238E27FC236}">
                <a16:creationId xmlns:a16="http://schemas.microsoft.com/office/drawing/2014/main" id="{B928937C-5CD6-1D70-A820-171E92A29D6A}"/>
              </a:ext>
            </a:extLst>
          </p:cNvPr>
          <p:cNvCxnSpPr>
            <a:cxnSpLocks/>
          </p:cNvCxnSpPr>
          <p:nvPr/>
        </p:nvCxnSpPr>
        <p:spPr>
          <a:xfrm>
            <a:off x="6447054" y="4076491"/>
            <a:ext cx="0" cy="406819"/>
          </a:xfrm>
          <a:prstGeom prst="straightConnector1">
            <a:avLst/>
          </a:prstGeom>
          <a:ln w="76200">
            <a:solidFill>
              <a:srgbClr val="CEE8F7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Grafik 52" descr="Auge mit einfarbiger Füllung">
            <a:extLst>
              <a:ext uri="{FF2B5EF4-FFF2-40B4-BE49-F238E27FC236}">
                <a16:creationId xmlns:a16="http://schemas.microsoft.com/office/drawing/2014/main" id="{8B2CBEDB-AEE8-C478-6417-510DAE02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418" y="1975782"/>
            <a:ext cx="914400" cy="914400"/>
          </a:xfrm>
          <a:prstGeom prst="rect">
            <a:avLst/>
          </a:prstGeom>
        </p:spPr>
      </p:pic>
      <p:pic>
        <p:nvPicPr>
          <p:cNvPr id="56" name="Grafik 55" descr="Offene Hand mit einfarbiger Füllung">
            <a:extLst>
              <a:ext uri="{FF2B5EF4-FFF2-40B4-BE49-F238E27FC236}">
                <a16:creationId xmlns:a16="http://schemas.microsoft.com/office/drawing/2014/main" id="{85BED845-B047-5659-958E-AD86C3580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2495" y="1966154"/>
            <a:ext cx="914400" cy="914400"/>
          </a:xfrm>
          <a:prstGeom prst="rect">
            <a:avLst/>
          </a:prstGeom>
        </p:spPr>
      </p:pic>
      <p:pic>
        <p:nvPicPr>
          <p:cNvPr id="58" name="Grafik 57" descr="Gehirn im Kopf mit einfarbiger Füllung">
            <a:extLst>
              <a:ext uri="{FF2B5EF4-FFF2-40B4-BE49-F238E27FC236}">
                <a16:creationId xmlns:a16="http://schemas.microsoft.com/office/drawing/2014/main" id="{A2110C4B-B613-0543-5A32-A5135A351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7125" y="2092007"/>
            <a:ext cx="788547" cy="788547"/>
          </a:xfrm>
          <a:prstGeom prst="rect">
            <a:avLst/>
          </a:prstGeom>
        </p:spPr>
      </p:pic>
      <p:pic>
        <p:nvPicPr>
          <p:cNvPr id="60" name="Grafik 59" descr="Zahnräder mit einfarbiger Füllung">
            <a:extLst>
              <a:ext uri="{FF2B5EF4-FFF2-40B4-BE49-F238E27FC236}">
                <a16:creationId xmlns:a16="http://schemas.microsoft.com/office/drawing/2014/main" id="{CF64DA5E-FD7D-0060-54B4-4469443B54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6225" y="2076115"/>
            <a:ext cx="713734" cy="713734"/>
          </a:xfrm>
          <a:prstGeom prst="rect">
            <a:avLst/>
          </a:prstGeom>
        </p:spPr>
      </p:pic>
      <p:pic>
        <p:nvPicPr>
          <p:cNvPr id="62" name="Grafik 61" descr="Pfeil Kreis mit einfarbiger Füllung">
            <a:extLst>
              <a:ext uri="{FF2B5EF4-FFF2-40B4-BE49-F238E27FC236}">
                <a16:creationId xmlns:a16="http://schemas.microsoft.com/office/drawing/2014/main" id="{D801F076-3755-977D-0A39-B5FCD6BFE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1588" y="2092007"/>
            <a:ext cx="914400" cy="914400"/>
          </a:xfrm>
          <a:prstGeom prst="rect">
            <a:avLst/>
          </a:prstGeom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7E4721E9-D8C2-4641-6DE4-43A5998F22E2}"/>
              </a:ext>
            </a:extLst>
          </p:cNvPr>
          <p:cNvSpPr txBox="1"/>
          <p:nvPr/>
        </p:nvSpPr>
        <p:spPr>
          <a:xfrm>
            <a:off x="1021278" y="3584221"/>
            <a:ext cx="163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Ensure</a:t>
            </a:r>
            <a:r>
              <a:rPr lang="de-DE" sz="1200" dirty="0"/>
              <a:t> </a:t>
            </a:r>
            <a:r>
              <a:rPr lang="de-DE" sz="1200" dirty="0" err="1"/>
              <a:t>awareness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Issues</a:t>
            </a:r>
            <a:endParaRPr lang="en-US" sz="12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8053161-8F9A-AEB7-E183-7D7E56F96D00}"/>
              </a:ext>
            </a:extLst>
          </p:cNvPr>
          <p:cNvSpPr txBox="1"/>
          <p:nvPr/>
        </p:nvSpPr>
        <p:spPr>
          <a:xfrm>
            <a:off x="3202971" y="3584221"/>
            <a:ext cx="16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Incentivize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benefits</a:t>
            </a:r>
            <a:r>
              <a:rPr lang="de-DE" sz="1200" dirty="0"/>
              <a:t> and </a:t>
            </a:r>
            <a:r>
              <a:rPr lang="de-DE" sz="1200" dirty="0" err="1"/>
              <a:t>consequences</a:t>
            </a:r>
            <a:endParaRPr lang="en-US" sz="12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1E7A8BA-8BC3-AE99-311E-3EB9DB482B51}"/>
              </a:ext>
            </a:extLst>
          </p:cNvPr>
          <p:cNvSpPr txBox="1"/>
          <p:nvPr/>
        </p:nvSpPr>
        <p:spPr>
          <a:xfrm>
            <a:off x="5384664" y="3584221"/>
            <a:ext cx="163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Know</a:t>
            </a:r>
            <a:r>
              <a:rPr lang="de-DE" sz="1200" dirty="0"/>
              <a:t>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and </a:t>
            </a:r>
            <a:r>
              <a:rPr lang="de-DE" sz="1200" dirty="0" err="1"/>
              <a:t>sustain</a:t>
            </a:r>
            <a:r>
              <a:rPr lang="de-DE" sz="1200" dirty="0"/>
              <a:t> </a:t>
            </a:r>
            <a:r>
              <a:rPr lang="de-DE" sz="1200" dirty="0" err="1"/>
              <a:t>change</a:t>
            </a:r>
            <a:endParaRPr lang="en-US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C0E0474-55EC-9675-E257-55DDFC2E064C}"/>
              </a:ext>
            </a:extLst>
          </p:cNvPr>
          <p:cNvSpPr txBox="1"/>
          <p:nvPr/>
        </p:nvSpPr>
        <p:spPr>
          <a:xfrm>
            <a:off x="7566357" y="3680332"/>
            <a:ext cx="1633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Closing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skill</a:t>
            </a:r>
            <a:r>
              <a:rPr lang="de-DE" sz="1200" dirty="0"/>
              <a:t> </a:t>
            </a:r>
            <a:r>
              <a:rPr lang="de-DE" sz="1200" dirty="0" err="1"/>
              <a:t>gaps</a:t>
            </a:r>
            <a:endParaRPr lang="en-US" sz="12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E4CA123-08B3-6559-CEC5-DB7960E693FF}"/>
              </a:ext>
            </a:extLst>
          </p:cNvPr>
          <p:cNvSpPr txBox="1"/>
          <p:nvPr/>
        </p:nvSpPr>
        <p:spPr>
          <a:xfrm>
            <a:off x="9642053" y="3584221"/>
            <a:ext cx="163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Measuring</a:t>
            </a:r>
            <a:r>
              <a:rPr lang="de-DE" sz="1200" dirty="0"/>
              <a:t> and </a:t>
            </a:r>
            <a:r>
              <a:rPr lang="de-DE" sz="1200" dirty="0" err="1"/>
              <a:t>rewarding</a:t>
            </a:r>
            <a:endParaRPr lang="en-US" sz="12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35BC75F-6908-4192-D10D-1671E165DCE0}"/>
              </a:ext>
            </a:extLst>
          </p:cNvPr>
          <p:cNvSpPr txBox="1"/>
          <p:nvPr/>
        </p:nvSpPr>
        <p:spPr>
          <a:xfrm>
            <a:off x="1236236" y="2821741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Awareness</a:t>
            </a:r>
            <a:endParaRPr lang="en-US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0E2D2AF1-AC8B-3059-3F49-B1FFACE00EEC}"/>
              </a:ext>
            </a:extLst>
          </p:cNvPr>
          <p:cNvSpPr txBox="1"/>
          <p:nvPr/>
        </p:nvSpPr>
        <p:spPr>
          <a:xfrm>
            <a:off x="9764213" y="2902369"/>
            <a:ext cx="165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Reinforcement</a:t>
            </a:r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84085C96-D620-CA59-9D23-EE5CCF193918}"/>
              </a:ext>
            </a:extLst>
          </p:cNvPr>
          <p:cNvSpPr txBox="1"/>
          <p:nvPr/>
        </p:nvSpPr>
        <p:spPr>
          <a:xfrm>
            <a:off x="5563242" y="282335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Knowledge</a:t>
            </a:r>
            <a:endParaRPr lang="en-US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54EC8830-798B-D7D3-862C-5E2AA451C581}"/>
              </a:ext>
            </a:extLst>
          </p:cNvPr>
          <p:cNvSpPr txBox="1"/>
          <p:nvPr/>
        </p:nvSpPr>
        <p:spPr>
          <a:xfrm>
            <a:off x="7983783" y="281606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Ability</a:t>
            </a:r>
            <a:endParaRPr lang="en-US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A7977CB-D419-D672-2D2F-BD747B0BDE4E}"/>
              </a:ext>
            </a:extLst>
          </p:cNvPr>
          <p:cNvSpPr txBox="1"/>
          <p:nvPr/>
        </p:nvSpPr>
        <p:spPr>
          <a:xfrm>
            <a:off x="3615928" y="2816065"/>
            <a:ext cx="8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Desire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D4872-D035-FE75-A490-DE99965C5317}"/>
              </a:ext>
            </a:extLst>
          </p:cNvPr>
          <p:cNvCxnSpPr>
            <a:cxnSpLocks/>
          </p:cNvCxnSpPr>
          <p:nvPr/>
        </p:nvCxnSpPr>
        <p:spPr>
          <a:xfrm flipV="1">
            <a:off x="205772" y="3365875"/>
            <a:ext cx="11525916" cy="6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32EE1F-6142-3043-F44C-D3D11CDA1350}"/>
              </a:ext>
            </a:extLst>
          </p:cNvPr>
          <p:cNvSpPr txBox="1"/>
          <p:nvPr/>
        </p:nvSpPr>
        <p:spPr>
          <a:xfrm>
            <a:off x="205772" y="5206750"/>
            <a:ext cx="177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Support Process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E25F53-0A3F-AB51-4920-AC761BD48D90}"/>
              </a:ext>
            </a:extLst>
          </p:cNvPr>
          <p:cNvSpPr txBox="1"/>
          <p:nvPr/>
        </p:nvSpPr>
        <p:spPr>
          <a:xfrm>
            <a:off x="144811" y="2562884"/>
            <a:ext cx="227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Frontstage Interactions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27D387-5F67-FD8D-5725-7BF9A3F9F3A8}"/>
              </a:ext>
            </a:extLst>
          </p:cNvPr>
          <p:cNvSpPr txBox="1"/>
          <p:nvPr/>
        </p:nvSpPr>
        <p:spPr>
          <a:xfrm>
            <a:off x="144811" y="3928931"/>
            <a:ext cx="221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Backstage Interactions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F47A7D-1D2F-78B6-1187-18F347D9B81F}"/>
              </a:ext>
            </a:extLst>
          </p:cNvPr>
          <p:cNvSpPr txBox="1"/>
          <p:nvPr/>
        </p:nvSpPr>
        <p:spPr>
          <a:xfrm>
            <a:off x="144811" y="1442077"/>
            <a:ext cx="208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Customer Actions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42EB4F-E10D-F7C2-9D3D-38376555EBAB}"/>
              </a:ext>
            </a:extLst>
          </p:cNvPr>
          <p:cNvSpPr txBox="1"/>
          <p:nvPr/>
        </p:nvSpPr>
        <p:spPr>
          <a:xfrm>
            <a:off x="144811" y="180056"/>
            <a:ext cx="71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Service Blueprint</a:t>
            </a:r>
          </a:p>
        </p:txBody>
      </p:sp>
      <p:sp>
        <p:nvSpPr>
          <p:cNvPr id="8" name="Flowchart: Process 61">
            <a:extLst>
              <a:ext uri="{FF2B5EF4-FFF2-40B4-BE49-F238E27FC236}">
                <a16:creationId xmlns:a16="http://schemas.microsoft.com/office/drawing/2014/main" id="{C2AB7ADC-8F87-81D9-19F4-97B176A61A92}"/>
              </a:ext>
            </a:extLst>
          </p:cNvPr>
          <p:cNvSpPr/>
          <p:nvPr/>
        </p:nvSpPr>
        <p:spPr>
          <a:xfrm>
            <a:off x="2844633" y="1231449"/>
            <a:ext cx="2018198" cy="733602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 Data from </a:t>
            </a:r>
            <a:r>
              <a:rPr lang="en-GB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Arbeitsberichtswesen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61">
            <a:extLst>
              <a:ext uri="{FF2B5EF4-FFF2-40B4-BE49-F238E27FC236}">
                <a16:creationId xmlns:a16="http://schemas.microsoft.com/office/drawing/2014/main" id="{AA4659C3-AF18-9DE8-8D10-AFFBC2FD1960}"/>
              </a:ext>
            </a:extLst>
          </p:cNvPr>
          <p:cNvSpPr/>
          <p:nvPr/>
        </p:nvSpPr>
        <p:spPr>
          <a:xfrm>
            <a:off x="5827590" y="1226880"/>
            <a:ext cx="1552216" cy="733602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 Missing Comments</a:t>
            </a:r>
          </a:p>
        </p:txBody>
      </p:sp>
      <p:sp>
        <p:nvSpPr>
          <p:cNvPr id="12" name="Flowchart: Process 61">
            <a:extLst>
              <a:ext uri="{FF2B5EF4-FFF2-40B4-BE49-F238E27FC236}">
                <a16:creationId xmlns:a16="http://schemas.microsoft.com/office/drawing/2014/main" id="{4DFF22ED-6AC8-94D1-1EE3-3D982E89A02F}"/>
              </a:ext>
            </a:extLst>
          </p:cNvPr>
          <p:cNvSpPr/>
          <p:nvPr/>
        </p:nvSpPr>
        <p:spPr>
          <a:xfrm>
            <a:off x="8371832" y="1226880"/>
            <a:ext cx="1552216" cy="733602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 Delivery Time Issues</a:t>
            </a:r>
          </a:p>
        </p:txBody>
      </p:sp>
      <p:sp>
        <p:nvSpPr>
          <p:cNvPr id="13" name="Flowchart: Process 63">
            <a:extLst>
              <a:ext uri="{FF2B5EF4-FFF2-40B4-BE49-F238E27FC236}">
                <a16:creationId xmlns:a16="http://schemas.microsoft.com/office/drawing/2014/main" id="{BCF8D00F-46D4-AB83-F3C7-D652C443FA2B}"/>
              </a:ext>
            </a:extLst>
          </p:cNvPr>
          <p:cNvSpPr/>
          <p:nvPr/>
        </p:nvSpPr>
        <p:spPr>
          <a:xfrm>
            <a:off x="4792330" y="2343030"/>
            <a:ext cx="1811368" cy="733602"/>
          </a:xfrm>
          <a:prstGeom prst="flowChartProcess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Comments Mail</a:t>
            </a:r>
          </a:p>
        </p:txBody>
      </p:sp>
      <p:sp>
        <p:nvSpPr>
          <p:cNvPr id="15" name="Flowchart: Process 63">
            <a:extLst>
              <a:ext uri="{FF2B5EF4-FFF2-40B4-BE49-F238E27FC236}">
                <a16:creationId xmlns:a16="http://schemas.microsoft.com/office/drawing/2014/main" id="{1DCBDFF8-5639-8BFC-E4BC-7A6290ED462C}"/>
              </a:ext>
            </a:extLst>
          </p:cNvPr>
          <p:cNvSpPr/>
          <p:nvPr/>
        </p:nvSpPr>
        <p:spPr>
          <a:xfrm>
            <a:off x="6751760" y="2341738"/>
            <a:ext cx="1811368" cy="733602"/>
          </a:xfrm>
          <a:prstGeom prst="flowChartProcess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 Time Issues Mail</a:t>
            </a:r>
          </a:p>
        </p:txBody>
      </p:sp>
      <p:sp>
        <p:nvSpPr>
          <p:cNvPr id="16" name="Flowchart: Process 62">
            <a:extLst>
              <a:ext uri="{FF2B5EF4-FFF2-40B4-BE49-F238E27FC236}">
                <a16:creationId xmlns:a16="http://schemas.microsoft.com/office/drawing/2014/main" id="{99D5A8A1-2611-A338-A5B6-E12C7200C262}"/>
              </a:ext>
            </a:extLst>
          </p:cNvPr>
          <p:cNvSpPr/>
          <p:nvPr/>
        </p:nvSpPr>
        <p:spPr>
          <a:xfrm>
            <a:off x="2944228" y="4993837"/>
            <a:ext cx="1961235" cy="733602"/>
          </a:xfrm>
          <a:prstGeom prst="flowChartProcess">
            <a:avLst/>
          </a:prstGeom>
          <a:solidFill>
            <a:srgbClr val="B4E5A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 for AIS / SOM</a:t>
            </a:r>
          </a:p>
        </p:txBody>
      </p:sp>
      <p:sp>
        <p:nvSpPr>
          <p:cNvPr id="17" name="Flowchart: Process 62">
            <a:extLst>
              <a:ext uri="{FF2B5EF4-FFF2-40B4-BE49-F238E27FC236}">
                <a16:creationId xmlns:a16="http://schemas.microsoft.com/office/drawing/2014/main" id="{23BB3173-3B9C-E20F-78D1-9820596C7AB7}"/>
              </a:ext>
            </a:extLst>
          </p:cNvPr>
          <p:cNvSpPr/>
          <p:nvPr/>
        </p:nvSpPr>
        <p:spPr>
          <a:xfrm>
            <a:off x="8257131" y="4993837"/>
            <a:ext cx="3026644" cy="733602"/>
          </a:xfrm>
          <a:prstGeom prst="flowChartProcess">
            <a:avLst/>
          </a:prstGeom>
          <a:solidFill>
            <a:srgbClr val="B4E5A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Consolidation for Monthly Project Meeting</a:t>
            </a:r>
          </a:p>
        </p:txBody>
      </p:sp>
      <p:sp>
        <p:nvSpPr>
          <p:cNvPr id="18" name="Flowchart: Process 64">
            <a:extLst>
              <a:ext uri="{FF2B5EF4-FFF2-40B4-BE49-F238E27FC236}">
                <a16:creationId xmlns:a16="http://schemas.microsoft.com/office/drawing/2014/main" id="{BA2737AA-BD84-7655-2F8E-F15600E2F80A}"/>
              </a:ext>
            </a:extLst>
          </p:cNvPr>
          <p:cNvSpPr/>
          <p:nvPr/>
        </p:nvSpPr>
        <p:spPr>
          <a:xfrm>
            <a:off x="2944229" y="3716018"/>
            <a:ext cx="1961235" cy="733602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from </a:t>
            </a:r>
            <a:r>
              <a:rPr lang="en-GB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Arbeitsberichtswesen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lowchart: Process 64">
            <a:extLst>
              <a:ext uri="{FF2B5EF4-FFF2-40B4-BE49-F238E27FC236}">
                <a16:creationId xmlns:a16="http://schemas.microsoft.com/office/drawing/2014/main" id="{96E1C752-26AC-1BA8-6D7B-F1D613836060}"/>
              </a:ext>
            </a:extLst>
          </p:cNvPr>
          <p:cNvSpPr/>
          <p:nvPr/>
        </p:nvSpPr>
        <p:spPr>
          <a:xfrm>
            <a:off x="9770453" y="3716018"/>
            <a:ext cx="1961235" cy="733602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 Entries with difference from Live Systems</a:t>
            </a:r>
          </a:p>
        </p:txBody>
      </p:sp>
      <p:cxnSp>
        <p:nvCxnSpPr>
          <p:cNvPr id="29" name="Straight Arrow Connector 77">
            <a:extLst>
              <a:ext uri="{FF2B5EF4-FFF2-40B4-BE49-F238E27FC236}">
                <a16:creationId xmlns:a16="http://schemas.microsoft.com/office/drawing/2014/main" id="{F7BFB86A-64C6-B57F-7F4F-6B0A9E3F4784}"/>
              </a:ext>
            </a:extLst>
          </p:cNvPr>
          <p:cNvCxnSpPr>
            <a:cxnSpLocks/>
          </p:cNvCxnSpPr>
          <p:nvPr/>
        </p:nvCxnSpPr>
        <p:spPr>
          <a:xfrm>
            <a:off x="3593736" y="1991831"/>
            <a:ext cx="0" cy="1762914"/>
          </a:xfrm>
          <a:prstGeom prst="straightConnector1">
            <a:avLst/>
          </a:prstGeom>
          <a:ln w="76200">
            <a:solidFill>
              <a:srgbClr val="CEE8F7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78">
            <a:extLst>
              <a:ext uri="{FF2B5EF4-FFF2-40B4-BE49-F238E27FC236}">
                <a16:creationId xmlns:a16="http://schemas.microsoft.com/office/drawing/2014/main" id="{3C15EB0C-A38C-AF62-8824-46BC2A2D733F}"/>
              </a:ext>
            </a:extLst>
          </p:cNvPr>
          <p:cNvCxnSpPr>
            <a:cxnSpLocks/>
          </p:cNvCxnSpPr>
          <p:nvPr/>
        </p:nvCxnSpPr>
        <p:spPr>
          <a:xfrm flipV="1">
            <a:off x="3726008" y="4449620"/>
            <a:ext cx="0" cy="544217"/>
          </a:xfrm>
          <a:prstGeom prst="straightConnector1">
            <a:avLst/>
          </a:prstGeom>
          <a:ln w="76200">
            <a:solidFill>
              <a:srgbClr val="B4E5A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79">
            <a:extLst>
              <a:ext uri="{FF2B5EF4-FFF2-40B4-BE49-F238E27FC236}">
                <a16:creationId xmlns:a16="http://schemas.microsoft.com/office/drawing/2014/main" id="{2875A7F5-702C-1C54-DB95-78FB6DC651D2}"/>
              </a:ext>
            </a:extLst>
          </p:cNvPr>
          <p:cNvCxnSpPr>
            <a:cxnSpLocks/>
          </p:cNvCxnSpPr>
          <p:nvPr/>
        </p:nvCxnSpPr>
        <p:spPr>
          <a:xfrm>
            <a:off x="13586815" y="662374"/>
            <a:ext cx="2" cy="2174960"/>
          </a:xfrm>
          <a:prstGeom prst="straightConnector1">
            <a:avLst/>
          </a:prstGeom>
          <a:ln w="76200">
            <a:solidFill>
              <a:srgbClr val="FFE7AD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0">
            <a:extLst>
              <a:ext uri="{FF2B5EF4-FFF2-40B4-BE49-F238E27FC236}">
                <a16:creationId xmlns:a16="http://schemas.microsoft.com/office/drawing/2014/main" id="{59CFFF0A-83E5-3F26-3627-7245A91596A6}"/>
              </a:ext>
            </a:extLst>
          </p:cNvPr>
          <p:cNvCxnSpPr>
            <a:cxnSpLocks/>
          </p:cNvCxnSpPr>
          <p:nvPr/>
        </p:nvCxnSpPr>
        <p:spPr>
          <a:xfrm flipH="1" flipV="1">
            <a:off x="5625858" y="2969659"/>
            <a:ext cx="13063" cy="746359"/>
          </a:xfrm>
          <a:prstGeom prst="straightConnector1">
            <a:avLst/>
          </a:prstGeom>
          <a:ln w="762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81">
            <a:extLst>
              <a:ext uri="{FF2B5EF4-FFF2-40B4-BE49-F238E27FC236}">
                <a16:creationId xmlns:a16="http://schemas.microsoft.com/office/drawing/2014/main" id="{D87811F3-0CCF-DD99-0A3E-3810556638EE}"/>
              </a:ext>
            </a:extLst>
          </p:cNvPr>
          <p:cNvCxnSpPr>
            <a:cxnSpLocks/>
          </p:cNvCxnSpPr>
          <p:nvPr/>
        </p:nvCxnSpPr>
        <p:spPr>
          <a:xfrm>
            <a:off x="14009175" y="2034540"/>
            <a:ext cx="0" cy="80279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row: Pentagon 1">
            <a:extLst>
              <a:ext uri="{FF2B5EF4-FFF2-40B4-BE49-F238E27FC236}">
                <a16:creationId xmlns:a16="http://schemas.microsoft.com/office/drawing/2014/main" id="{74D55FAE-3A6F-C0F1-6231-E21C63D12D85}"/>
              </a:ext>
            </a:extLst>
          </p:cNvPr>
          <p:cNvSpPr/>
          <p:nvPr/>
        </p:nvSpPr>
        <p:spPr>
          <a:xfrm>
            <a:off x="5205169" y="3716018"/>
            <a:ext cx="4565279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every Entry Manually for Comments and 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 Issues and correct Source</a:t>
            </a:r>
          </a:p>
        </p:txBody>
      </p:sp>
      <p:cxnSp>
        <p:nvCxnSpPr>
          <p:cNvPr id="38" name="Straight Arrow Connector 81">
            <a:extLst>
              <a:ext uri="{FF2B5EF4-FFF2-40B4-BE49-F238E27FC236}">
                <a16:creationId xmlns:a16="http://schemas.microsoft.com/office/drawing/2014/main" id="{CF298755-B637-B22A-CB6D-31B22BD1E846}"/>
              </a:ext>
            </a:extLst>
          </p:cNvPr>
          <p:cNvCxnSpPr>
            <a:cxnSpLocks/>
          </p:cNvCxnSpPr>
          <p:nvPr/>
        </p:nvCxnSpPr>
        <p:spPr>
          <a:xfrm>
            <a:off x="14583003" y="1965051"/>
            <a:ext cx="2" cy="217496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80">
            <a:extLst>
              <a:ext uri="{FF2B5EF4-FFF2-40B4-BE49-F238E27FC236}">
                <a16:creationId xmlns:a16="http://schemas.microsoft.com/office/drawing/2014/main" id="{7DFA6C42-2B69-BBA9-910B-5753DCEE021D}"/>
              </a:ext>
            </a:extLst>
          </p:cNvPr>
          <p:cNvCxnSpPr>
            <a:cxnSpLocks/>
          </p:cNvCxnSpPr>
          <p:nvPr/>
        </p:nvCxnSpPr>
        <p:spPr>
          <a:xfrm flipH="1" flipV="1">
            <a:off x="7237294" y="2964684"/>
            <a:ext cx="13063" cy="746359"/>
          </a:xfrm>
          <a:prstGeom prst="straightConnector1">
            <a:avLst/>
          </a:prstGeom>
          <a:ln w="762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77">
            <a:extLst>
              <a:ext uri="{FF2B5EF4-FFF2-40B4-BE49-F238E27FC236}">
                <a16:creationId xmlns:a16="http://schemas.microsoft.com/office/drawing/2014/main" id="{2D6E6BD2-ADC0-3494-1B74-C062D9236F50}"/>
              </a:ext>
            </a:extLst>
          </p:cNvPr>
          <p:cNvCxnSpPr>
            <a:cxnSpLocks/>
          </p:cNvCxnSpPr>
          <p:nvPr/>
        </p:nvCxnSpPr>
        <p:spPr>
          <a:xfrm>
            <a:off x="9924048" y="1991831"/>
            <a:ext cx="0" cy="1692746"/>
          </a:xfrm>
          <a:prstGeom prst="straightConnector1">
            <a:avLst/>
          </a:prstGeom>
          <a:ln w="76200">
            <a:solidFill>
              <a:srgbClr val="CEE8F7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9">
            <a:extLst>
              <a:ext uri="{FF2B5EF4-FFF2-40B4-BE49-F238E27FC236}">
                <a16:creationId xmlns:a16="http://schemas.microsoft.com/office/drawing/2014/main" id="{F513CEAE-1C9F-4D21-98B1-F523657FE321}"/>
              </a:ext>
            </a:extLst>
          </p:cNvPr>
          <p:cNvCxnSpPr>
            <a:cxnSpLocks/>
          </p:cNvCxnSpPr>
          <p:nvPr/>
        </p:nvCxnSpPr>
        <p:spPr>
          <a:xfrm flipV="1">
            <a:off x="6228232" y="1924370"/>
            <a:ext cx="0" cy="389937"/>
          </a:xfrm>
          <a:prstGeom prst="straightConnector1">
            <a:avLst/>
          </a:prstGeom>
          <a:ln w="76200">
            <a:solidFill>
              <a:srgbClr val="FFE7AD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9">
            <a:extLst>
              <a:ext uri="{FF2B5EF4-FFF2-40B4-BE49-F238E27FC236}">
                <a16:creationId xmlns:a16="http://schemas.microsoft.com/office/drawing/2014/main" id="{4EADB7F1-545E-06BE-CB37-E6C8CB6C5D91}"/>
              </a:ext>
            </a:extLst>
          </p:cNvPr>
          <p:cNvCxnSpPr>
            <a:cxnSpLocks/>
          </p:cNvCxnSpPr>
          <p:nvPr/>
        </p:nvCxnSpPr>
        <p:spPr>
          <a:xfrm flipV="1">
            <a:off x="8476132" y="1924370"/>
            <a:ext cx="0" cy="389937"/>
          </a:xfrm>
          <a:prstGeom prst="straightConnector1">
            <a:avLst/>
          </a:prstGeom>
          <a:ln w="76200">
            <a:solidFill>
              <a:srgbClr val="FFE7AD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80">
            <a:extLst>
              <a:ext uri="{FF2B5EF4-FFF2-40B4-BE49-F238E27FC236}">
                <a16:creationId xmlns:a16="http://schemas.microsoft.com/office/drawing/2014/main" id="{91E8344A-2626-F1ED-884F-F2989BE54C5C}"/>
              </a:ext>
            </a:extLst>
          </p:cNvPr>
          <p:cNvCxnSpPr>
            <a:cxnSpLocks/>
          </p:cNvCxnSpPr>
          <p:nvPr/>
        </p:nvCxnSpPr>
        <p:spPr>
          <a:xfrm>
            <a:off x="10172821" y="4449620"/>
            <a:ext cx="0" cy="599639"/>
          </a:xfrm>
          <a:prstGeom prst="straightConnector1">
            <a:avLst/>
          </a:prstGeom>
          <a:ln w="762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2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agen mit einfarbiger Füllung">
            <a:extLst>
              <a:ext uri="{FF2B5EF4-FFF2-40B4-BE49-F238E27FC236}">
                <a16:creationId xmlns:a16="http://schemas.microsoft.com/office/drawing/2014/main" id="{F23C2766-15D8-2133-7A72-A61AFBA1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7275" y="371475"/>
            <a:ext cx="914400" cy="914400"/>
          </a:xfrm>
          <a:prstGeom prst="rect">
            <a:avLst/>
          </a:prstGeom>
        </p:spPr>
      </p:pic>
      <p:pic>
        <p:nvPicPr>
          <p:cNvPr id="9" name="Grafik 8" descr="Mann mit einfarbiger Füllung">
            <a:extLst>
              <a:ext uri="{FF2B5EF4-FFF2-40B4-BE49-F238E27FC236}">
                <a16:creationId xmlns:a16="http://schemas.microsoft.com/office/drawing/2014/main" id="{FB7894CF-9343-C172-7ADA-A83E79CC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650" y="371475"/>
            <a:ext cx="914400" cy="914400"/>
          </a:xfrm>
          <a:prstGeom prst="rect">
            <a:avLst/>
          </a:prstGeom>
        </p:spPr>
      </p:pic>
      <p:cxnSp>
        <p:nvCxnSpPr>
          <p:cNvPr id="10" name="Straight Connector 2">
            <a:extLst>
              <a:ext uri="{FF2B5EF4-FFF2-40B4-BE49-F238E27FC236}">
                <a16:creationId xmlns:a16="http://schemas.microsoft.com/office/drawing/2014/main" id="{CA6B3044-8106-8D37-91F2-5D7B58239115}"/>
              </a:ext>
            </a:extLst>
          </p:cNvPr>
          <p:cNvCxnSpPr>
            <a:cxnSpLocks/>
          </p:cNvCxnSpPr>
          <p:nvPr/>
        </p:nvCxnSpPr>
        <p:spPr>
          <a:xfrm>
            <a:off x="704850" y="1362075"/>
            <a:ext cx="0" cy="4638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61">
            <a:extLst>
              <a:ext uri="{FF2B5EF4-FFF2-40B4-BE49-F238E27FC236}">
                <a16:creationId xmlns:a16="http://schemas.microsoft.com/office/drawing/2014/main" id="{5C8F59C3-EF27-C4A9-08E1-B0BD1117215D}"/>
              </a:ext>
            </a:extLst>
          </p:cNvPr>
          <p:cNvSpPr/>
          <p:nvPr/>
        </p:nvSpPr>
        <p:spPr>
          <a:xfrm>
            <a:off x="2361746" y="552273"/>
            <a:ext cx="987697" cy="733602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SOM</a:t>
            </a:r>
          </a:p>
        </p:txBody>
      </p:sp>
      <p:sp>
        <p:nvSpPr>
          <p:cNvPr id="20" name="Flowchart: Process 61">
            <a:extLst>
              <a:ext uri="{FF2B5EF4-FFF2-40B4-BE49-F238E27FC236}">
                <a16:creationId xmlns:a16="http://schemas.microsoft.com/office/drawing/2014/main" id="{2396FDB4-E522-52AC-8065-BA0F33768BD9}"/>
              </a:ext>
            </a:extLst>
          </p:cNvPr>
          <p:cNvSpPr/>
          <p:nvPr/>
        </p:nvSpPr>
        <p:spPr>
          <a:xfrm>
            <a:off x="4304846" y="552273"/>
            <a:ext cx="987697" cy="733602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AIS</a:t>
            </a:r>
          </a:p>
        </p:txBody>
      </p:sp>
      <p:sp>
        <p:nvSpPr>
          <p:cNvPr id="21" name="Flowchart: Process 61">
            <a:extLst>
              <a:ext uri="{FF2B5EF4-FFF2-40B4-BE49-F238E27FC236}">
                <a16:creationId xmlns:a16="http://schemas.microsoft.com/office/drawing/2014/main" id="{98AD7FEB-C207-3196-3394-13DC679BEE50}"/>
              </a:ext>
            </a:extLst>
          </p:cNvPr>
          <p:cNvSpPr/>
          <p:nvPr/>
        </p:nvSpPr>
        <p:spPr>
          <a:xfrm>
            <a:off x="6247946" y="552273"/>
            <a:ext cx="987697" cy="733602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ABWS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6FE5DA-8D76-DD03-2990-6F3204684C81}"/>
              </a:ext>
            </a:extLst>
          </p:cNvPr>
          <p:cNvSpPr txBox="1"/>
          <p:nvPr/>
        </p:nvSpPr>
        <p:spPr>
          <a:xfrm>
            <a:off x="378607" y="2143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</a:t>
            </a:r>
            <a:endParaRPr lang="en-U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25AD058-574D-090B-2777-43FB0AC38074}"/>
              </a:ext>
            </a:extLst>
          </p:cNvPr>
          <p:cNvSpPr txBox="1"/>
          <p:nvPr/>
        </p:nvSpPr>
        <p:spPr>
          <a:xfrm>
            <a:off x="8249777" y="11669"/>
            <a:ext cx="17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Projectmanager</a:t>
            </a:r>
            <a:endParaRPr lang="en-US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67A30E6-C104-CB8D-8754-070024BFCF7F}"/>
              </a:ext>
            </a:extLst>
          </p:cNvPr>
          <p:cNvCxnSpPr/>
          <p:nvPr/>
        </p:nvCxnSpPr>
        <p:spPr>
          <a:xfrm>
            <a:off x="704850" y="2004646"/>
            <a:ext cx="21507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5403D9-4432-D8AE-9C03-D43452D87F88}"/>
              </a:ext>
            </a:extLst>
          </p:cNvPr>
          <p:cNvCxnSpPr>
            <a:cxnSpLocks/>
          </p:cNvCxnSpPr>
          <p:nvPr/>
        </p:nvCxnSpPr>
        <p:spPr>
          <a:xfrm>
            <a:off x="695325" y="2312377"/>
            <a:ext cx="4091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9041327-4A87-07C1-D86A-5176AC2F5D5E}"/>
              </a:ext>
            </a:extLst>
          </p:cNvPr>
          <p:cNvCxnSpPr/>
          <p:nvPr/>
        </p:nvCxnSpPr>
        <p:spPr>
          <a:xfrm>
            <a:off x="2855594" y="2963008"/>
            <a:ext cx="3886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BA1AB58-AD44-2554-B729-ED673489FD87}"/>
              </a:ext>
            </a:extLst>
          </p:cNvPr>
          <p:cNvCxnSpPr>
            <a:cxnSpLocks/>
          </p:cNvCxnSpPr>
          <p:nvPr/>
        </p:nvCxnSpPr>
        <p:spPr>
          <a:xfrm>
            <a:off x="4796789" y="3280996"/>
            <a:ext cx="19450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2FA939D-2247-CF2C-3D4D-F636D12CCC75}"/>
              </a:ext>
            </a:extLst>
          </p:cNvPr>
          <p:cNvCxnSpPr/>
          <p:nvPr/>
        </p:nvCxnSpPr>
        <p:spPr>
          <a:xfrm flipH="1">
            <a:off x="2855594" y="4097215"/>
            <a:ext cx="38862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761979D-7C01-241E-025A-00F3EF4A0477}"/>
              </a:ext>
            </a:extLst>
          </p:cNvPr>
          <p:cNvCxnSpPr>
            <a:cxnSpLocks/>
          </p:cNvCxnSpPr>
          <p:nvPr/>
        </p:nvCxnSpPr>
        <p:spPr>
          <a:xfrm flipH="1">
            <a:off x="4796789" y="4425461"/>
            <a:ext cx="19431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E127F25-4129-7901-74EF-724A5E6C1542}"/>
              </a:ext>
            </a:extLst>
          </p:cNvPr>
          <p:cNvCxnSpPr>
            <a:cxnSpLocks/>
          </p:cNvCxnSpPr>
          <p:nvPr/>
        </p:nvCxnSpPr>
        <p:spPr>
          <a:xfrm>
            <a:off x="6739889" y="5010883"/>
            <a:ext cx="2394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665B499-C811-6A88-D01D-148AF43A99C2}"/>
              </a:ext>
            </a:extLst>
          </p:cNvPr>
          <p:cNvCxnSpPr>
            <a:cxnSpLocks/>
          </p:cNvCxnSpPr>
          <p:nvPr/>
        </p:nvCxnSpPr>
        <p:spPr>
          <a:xfrm flipH="1">
            <a:off x="6739889" y="5369153"/>
            <a:ext cx="239458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4B30A06-EE29-4404-1DF5-BF8C15FF8D73}"/>
              </a:ext>
            </a:extLst>
          </p:cNvPr>
          <p:cNvCxnSpPr>
            <a:cxnSpLocks/>
          </p:cNvCxnSpPr>
          <p:nvPr/>
        </p:nvCxnSpPr>
        <p:spPr>
          <a:xfrm flipH="1">
            <a:off x="704850" y="5894357"/>
            <a:ext cx="603503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F52BAA7D-1D54-3076-4A5C-DC59D0ECFBE4}"/>
              </a:ext>
            </a:extLst>
          </p:cNvPr>
          <p:cNvCxnSpPr/>
          <p:nvPr/>
        </p:nvCxnSpPr>
        <p:spPr>
          <a:xfrm>
            <a:off x="704850" y="3686175"/>
            <a:ext cx="6035039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">
            <a:extLst>
              <a:ext uri="{FF2B5EF4-FFF2-40B4-BE49-F238E27FC236}">
                <a16:creationId xmlns:a16="http://schemas.microsoft.com/office/drawing/2014/main" id="{818E19F1-4AE9-05AC-4FDB-BF66449B35A1}"/>
              </a:ext>
            </a:extLst>
          </p:cNvPr>
          <p:cNvCxnSpPr>
            <a:cxnSpLocks/>
          </p:cNvCxnSpPr>
          <p:nvPr/>
        </p:nvCxnSpPr>
        <p:spPr>
          <a:xfrm>
            <a:off x="2827019" y="1381122"/>
            <a:ext cx="0" cy="4638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2">
            <a:extLst>
              <a:ext uri="{FF2B5EF4-FFF2-40B4-BE49-F238E27FC236}">
                <a16:creationId xmlns:a16="http://schemas.microsoft.com/office/drawing/2014/main" id="{DD31AB79-86CF-864B-A49D-E1F2DCE2F7E5}"/>
              </a:ext>
            </a:extLst>
          </p:cNvPr>
          <p:cNvCxnSpPr>
            <a:cxnSpLocks/>
          </p:cNvCxnSpPr>
          <p:nvPr/>
        </p:nvCxnSpPr>
        <p:spPr>
          <a:xfrm>
            <a:off x="4787264" y="1447800"/>
            <a:ext cx="0" cy="4638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2">
            <a:extLst>
              <a:ext uri="{FF2B5EF4-FFF2-40B4-BE49-F238E27FC236}">
                <a16:creationId xmlns:a16="http://schemas.microsoft.com/office/drawing/2014/main" id="{3A56C71C-53E7-B888-4292-BAEFBD0158FB}"/>
              </a:ext>
            </a:extLst>
          </p:cNvPr>
          <p:cNvCxnSpPr>
            <a:cxnSpLocks/>
          </p:cNvCxnSpPr>
          <p:nvPr/>
        </p:nvCxnSpPr>
        <p:spPr>
          <a:xfrm>
            <a:off x="6739889" y="1447800"/>
            <a:ext cx="0" cy="4638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2">
            <a:extLst>
              <a:ext uri="{FF2B5EF4-FFF2-40B4-BE49-F238E27FC236}">
                <a16:creationId xmlns:a16="http://schemas.microsoft.com/office/drawing/2014/main" id="{6EFC1414-A32D-FDAB-01D4-D8C59EB05BE1}"/>
              </a:ext>
            </a:extLst>
          </p:cNvPr>
          <p:cNvCxnSpPr>
            <a:cxnSpLocks/>
          </p:cNvCxnSpPr>
          <p:nvPr/>
        </p:nvCxnSpPr>
        <p:spPr>
          <a:xfrm>
            <a:off x="9134475" y="1447800"/>
            <a:ext cx="0" cy="4638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9C8B1687-0D9E-6078-DCC9-322665FDCF59}"/>
              </a:ext>
            </a:extLst>
          </p:cNvPr>
          <p:cNvSpPr txBox="1"/>
          <p:nvPr/>
        </p:nvSpPr>
        <p:spPr>
          <a:xfrm>
            <a:off x="3128227" y="2035378"/>
            <a:ext cx="1386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Enter/Modify Data</a:t>
            </a:r>
            <a:endParaRPr lang="en-US" sz="12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4D94854-996E-3C29-2F42-1AD54FE0B898}"/>
              </a:ext>
            </a:extLst>
          </p:cNvPr>
          <p:cNvSpPr txBox="1"/>
          <p:nvPr/>
        </p:nvSpPr>
        <p:spPr>
          <a:xfrm>
            <a:off x="4838845" y="3011359"/>
            <a:ext cx="19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Query  Delta Data (</a:t>
            </a:r>
            <a:r>
              <a:rPr lang="de-DE" sz="1200" dirty="0" err="1"/>
              <a:t>nightly</a:t>
            </a:r>
            <a:r>
              <a:rPr lang="de-DE" sz="1200" dirty="0"/>
              <a:t>)</a:t>
            </a:r>
            <a:endParaRPr lang="en-US" sz="1200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7F9C0E5A-3A2E-7594-82FD-2EF4424BE658}"/>
              </a:ext>
            </a:extLst>
          </p:cNvPr>
          <p:cNvSpPr txBox="1"/>
          <p:nvPr/>
        </p:nvSpPr>
        <p:spPr>
          <a:xfrm>
            <a:off x="1087019" y="3390878"/>
            <a:ext cx="2107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Pull Initial List (End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Month</a:t>
            </a:r>
            <a:r>
              <a:rPr lang="de-DE" sz="1200" dirty="0"/>
              <a:t>)</a:t>
            </a:r>
            <a:endParaRPr lang="en-US" sz="1200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6F9290C-4FC3-4CF9-4CCF-6D756921CA27}"/>
              </a:ext>
            </a:extLst>
          </p:cNvPr>
          <p:cNvSpPr txBox="1"/>
          <p:nvPr/>
        </p:nvSpPr>
        <p:spPr>
          <a:xfrm>
            <a:off x="3297689" y="3812157"/>
            <a:ext cx="14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Check </a:t>
            </a:r>
            <a:r>
              <a:rPr lang="de-DE" sz="1200" dirty="0" err="1"/>
              <a:t>against</a:t>
            </a:r>
            <a:r>
              <a:rPr lang="de-DE" sz="1200" dirty="0"/>
              <a:t> SOM</a:t>
            </a:r>
            <a:endParaRPr lang="en-US" sz="1200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8A704F15-C535-D9F6-9148-E7039C8D8D0B}"/>
              </a:ext>
            </a:extLst>
          </p:cNvPr>
          <p:cNvSpPr txBox="1"/>
          <p:nvPr/>
        </p:nvSpPr>
        <p:spPr>
          <a:xfrm>
            <a:off x="5163596" y="4153301"/>
            <a:ext cx="137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Check </a:t>
            </a:r>
            <a:r>
              <a:rPr lang="de-DE" sz="1200" dirty="0" err="1"/>
              <a:t>against</a:t>
            </a:r>
            <a:r>
              <a:rPr lang="de-DE" sz="1200" dirty="0"/>
              <a:t> AIS</a:t>
            </a:r>
            <a:endParaRPr lang="en-US" sz="12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A49A057-86EA-E304-0623-9D846AEFB60B}"/>
              </a:ext>
            </a:extLst>
          </p:cNvPr>
          <p:cNvSpPr txBox="1"/>
          <p:nvPr/>
        </p:nvSpPr>
        <p:spPr>
          <a:xfrm>
            <a:off x="1031093" y="1733864"/>
            <a:ext cx="1386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Enter/Modify Data</a:t>
            </a:r>
            <a:endParaRPr lang="en-US" sz="12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39B0E63B-C5E5-CBA0-73F7-A7C3D2493F6B}"/>
              </a:ext>
            </a:extLst>
          </p:cNvPr>
          <p:cNvSpPr txBox="1"/>
          <p:nvPr/>
        </p:nvSpPr>
        <p:spPr>
          <a:xfrm>
            <a:off x="2916844" y="2631846"/>
            <a:ext cx="19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Query  Delta Data (</a:t>
            </a:r>
            <a:r>
              <a:rPr lang="de-DE" sz="1200" dirty="0" err="1"/>
              <a:t>nightly</a:t>
            </a:r>
            <a:r>
              <a:rPr lang="de-DE" sz="1200" dirty="0"/>
              <a:t>)</a:t>
            </a:r>
            <a:endParaRPr lang="en-US" sz="1200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5D472B27-5845-571B-BF7C-31A3508DC6D6}"/>
              </a:ext>
            </a:extLst>
          </p:cNvPr>
          <p:cNvSpPr txBox="1"/>
          <p:nvPr/>
        </p:nvSpPr>
        <p:spPr>
          <a:xfrm>
            <a:off x="6948992" y="4513332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Notify</a:t>
            </a:r>
            <a:r>
              <a:rPr lang="de-DE" sz="1200" dirty="0"/>
              <a:t> </a:t>
            </a:r>
            <a:r>
              <a:rPr lang="de-DE" sz="1200" dirty="0" err="1"/>
              <a:t>Missing</a:t>
            </a:r>
            <a:r>
              <a:rPr lang="de-DE" sz="1200" dirty="0"/>
              <a:t> Comments/</a:t>
            </a:r>
          </a:p>
          <a:p>
            <a:r>
              <a:rPr lang="de-DE" sz="1200" dirty="0" err="1"/>
              <a:t>Overdue</a:t>
            </a:r>
            <a:r>
              <a:rPr lang="de-DE" sz="1200" dirty="0"/>
              <a:t> </a:t>
            </a:r>
            <a:r>
              <a:rPr lang="de-DE" sz="1200" dirty="0" err="1"/>
              <a:t>Delivery</a:t>
            </a:r>
            <a:r>
              <a:rPr lang="de-DE" sz="1200" dirty="0"/>
              <a:t> Dates</a:t>
            </a:r>
            <a:endParaRPr lang="en-US" sz="1200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0E241BC7-A55C-C465-F832-45ED37AE0038}"/>
              </a:ext>
            </a:extLst>
          </p:cNvPr>
          <p:cNvSpPr txBox="1"/>
          <p:nvPr/>
        </p:nvSpPr>
        <p:spPr>
          <a:xfrm>
            <a:off x="6974070" y="5421918"/>
            <a:ext cx="15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Update Comments / </a:t>
            </a:r>
          </a:p>
          <a:p>
            <a:r>
              <a:rPr lang="de-DE" sz="1200" dirty="0" err="1"/>
              <a:t>Delivery</a:t>
            </a:r>
            <a:r>
              <a:rPr lang="de-DE" sz="1200" dirty="0"/>
              <a:t> Dates</a:t>
            </a:r>
            <a:endParaRPr lang="en-US" sz="12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844C055-87C4-BC32-21DA-DD7E64BEA17D}"/>
              </a:ext>
            </a:extLst>
          </p:cNvPr>
          <p:cNvSpPr txBox="1"/>
          <p:nvPr/>
        </p:nvSpPr>
        <p:spPr>
          <a:xfrm>
            <a:off x="2916844" y="5591055"/>
            <a:ext cx="144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Display (</a:t>
            </a:r>
            <a:r>
              <a:rPr lang="de-DE" sz="1200" dirty="0" err="1"/>
              <a:t>alpha</a:t>
            </a:r>
            <a:r>
              <a:rPr lang="de-DE" sz="1200" dirty="0"/>
              <a:t>) 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069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7B54C62-51BC-512D-0CE4-B4D6499818E4}"/>
              </a:ext>
            </a:extLst>
          </p:cNvPr>
          <p:cNvGrpSpPr/>
          <p:nvPr/>
        </p:nvGrpSpPr>
        <p:grpSpPr>
          <a:xfrm>
            <a:off x="418959" y="579680"/>
            <a:ext cx="2959578" cy="3263860"/>
            <a:chOff x="563889" y="669735"/>
            <a:chExt cx="2959578" cy="284932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5621813-CF04-F14F-31A8-A81AB2F7E842}"/>
                </a:ext>
              </a:extLst>
            </p:cNvPr>
            <p:cNvSpPr/>
            <p:nvPr/>
          </p:nvSpPr>
          <p:spPr>
            <a:xfrm>
              <a:off x="1017716" y="669735"/>
              <a:ext cx="2051924" cy="937393"/>
            </a:xfrm>
            <a:prstGeom prst="roundRect">
              <a:avLst/>
            </a:prstGeom>
            <a:noFill/>
            <a:ln w="38100">
              <a:solidFill>
                <a:srgbClr val="FFE7A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E716A898-4273-06E3-F74C-CD8580F65D10}"/>
                </a:ext>
              </a:extLst>
            </p:cNvPr>
            <p:cNvSpPr/>
            <p:nvPr/>
          </p:nvSpPr>
          <p:spPr>
            <a:xfrm>
              <a:off x="563889" y="1607128"/>
              <a:ext cx="2959578" cy="1911927"/>
            </a:xfrm>
            <a:prstGeom prst="trapezoid">
              <a:avLst/>
            </a:prstGeom>
            <a:noFill/>
            <a:ln w="38100">
              <a:solidFill>
                <a:srgbClr val="FFE7A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7555EECD-2770-47BF-3695-B5B3D2F30AEE}"/>
              </a:ext>
            </a:extLst>
          </p:cNvPr>
          <p:cNvSpPr txBox="1"/>
          <p:nvPr/>
        </p:nvSpPr>
        <p:spPr>
          <a:xfrm>
            <a:off x="993873" y="793400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Automated</a:t>
            </a:r>
            <a:r>
              <a:rPr lang="de-DE" dirty="0"/>
              <a:t> Data </a:t>
            </a:r>
            <a:r>
              <a:rPr lang="de-DE" dirty="0" err="1"/>
              <a:t>Verification</a:t>
            </a:r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CD1AE4E-3D2A-05F5-9F2A-77FC4998E714}"/>
              </a:ext>
            </a:extLst>
          </p:cNvPr>
          <p:cNvSpPr txBox="1"/>
          <p:nvPr/>
        </p:nvSpPr>
        <p:spPr>
          <a:xfrm>
            <a:off x="3624643" y="3499103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Daily Data Integration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3AB951-73B0-EB8F-C6EB-04B5A1ABB6CC}"/>
              </a:ext>
            </a:extLst>
          </p:cNvPr>
          <p:cNvSpPr txBox="1"/>
          <p:nvPr/>
        </p:nvSpPr>
        <p:spPr>
          <a:xfrm>
            <a:off x="6255413" y="772128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Streamlined</a:t>
            </a:r>
            <a:r>
              <a:rPr lang="de-DE" dirty="0"/>
              <a:t> Workflow</a:t>
            </a:r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263F58F-8598-FCC0-7113-264866395D0E}"/>
              </a:ext>
            </a:extLst>
          </p:cNvPr>
          <p:cNvSpPr txBox="1"/>
          <p:nvPr/>
        </p:nvSpPr>
        <p:spPr>
          <a:xfrm>
            <a:off x="8886183" y="3520374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Enhanced Communication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44270D0-37F2-C14A-5D79-707FD789B260}"/>
              </a:ext>
            </a:extLst>
          </p:cNvPr>
          <p:cNvSpPr txBox="1"/>
          <p:nvPr/>
        </p:nvSpPr>
        <p:spPr>
          <a:xfrm>
            <a:off x="872786" y="1666548"/>
            <a:ext cx="2051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Automated</a:t>
            </a:r>
            <a:r>
              <a:rPr lang="de-DE" sz="1600" dirty="0"/>
              <a:t> </a:t>
            </a:r>
            <a:r>
              <a:rPr lang="de-DE" sz="1600" dirty="0" err="1"/>
              <a:t>checks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accuracy</a:t>
            </a:r>
            <a:r>
              <a:rPr lang="de-DE" sz="1600" dirty="0"/>
              <a:t>/</a:t>
            </a:r>
            <a:r>
              <a:rPr lang="de-DE" sz="1600" dirty="0" err="1"/>
              <a:t>consistency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Reduce</a:t>
            </a:r>
            <a:r>
              <a:rPr lang="de-DE" sz="1600" dirty="0"/>
              <a:t> </a:t>
            </a:r>
            <a:r>
              <a:rPr lang="de-DE" sz="1600" dirty="0" err="1"/>
              <a:t>manual</a:t>
            </a:r>
            <a:r>
              <a:rPr lang="de-DE" sz="1600" dirty="0"/>
              <a:t> </a:t>
            </a:r>
            <a:r>
              <a:rPr lang="de-DE" sz="1600" dirty="0" err="1"/>
              <a:t>intervention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Enhance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relablity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5E320B-2C8E-18BC-5341-DEA67D87C561}"/>
              </a:ext>
            </a:extLst>
          </p:cNvPr>
          <p:cNvSpPr txBox="1"/>
          <p:nvPr/>
        </p:nvSpPr>
        <p:spPr>
          <a:xfrm>
            <a:off x="3624643" y="4592527"/>
            <a:ext cx="18097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Integrate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daily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Ensure</a:t>
            </a:r>
            <a:r>
              <a:rPr lang="de-DE" sz="1600" dirty="0"/>
              <a:t> </a:t>
            </a:r>
            <a:r>
              <a:rPr lang="de-DE" sz="1600" dirty="0" err="1"/>
              <a:t>secure</a:t>
            </a:r>
            <a:r>
              <a:rPr lang="de-DE" sz="1600" dirty="0"/>
              <a:t> </a:t>
            </a:r>
            <a:r>
              <a:rPr lang="de-DE" sz="1600" dirty="0" err="1"/>
              <a:t>transfer</a:t>
            </a:r>
            <a:r>
              <a:rPr lang="de-DE" sz="1600" dirty="0"/>
              <a:t>/</a:t>
            </a:r>
            <a:r>
              <a:rPr lang="de-DE" sz="1600" dirty="0" err="1"/>
              <a:t>storage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Minimize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discrepancies</a:t>
            </a:r>
            <a:endParaRPr lang="en-US" sz="160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F4C231F-BEFD-945E-0ABB-37DBA28ECD4B}"/>
              </a:ext>
            </a:extLst>
          </p:cNvPr>
          <p:cNvGrpSpPr/>
          <p:nvPr/>
        </p:nvGrpSpPr>
        <p:grpSpPr>
          <a:xfrm>
            <a:off x="3049729" y="3285382"/>
            <a:ext cx="2959578" cy="3263860"/>
            <a:chOff x="563889" y="669735"/>
            <a:chExt cx="2959578" cy="2849320"/>
          </a:xfrm>
        </p:grpSpPr>
        <p:sp>
          <p:nvSpPr>
            <p:cNvPr id="31" name="Rectangle: Rounded Corners 1">
              <a:extLst>
                <a:ext uri="{FF2B5EF4-FFF2-40B4-BE49-F238E27FC236}">
                  <a16:creationId xmlns:a16="http://schemas.microsoft.com/office/drawing/2014/main" id="{392F37F8-CCF7-30DD-AD04-1B874D490F16}"/>
                </a:ext>
              </a:extLst>
            </p:cNvPr>
            <p:cNvSpPr/>
            <p:nvPr/>
          </p:nvSpPr>
          <p:spPr>
            <a:xfrm>
              <a:off x="1017716" y="669735"/>
              <a:ext cx="2051924" cy="937393"/>
            </a:xfrm>
            <a:prstGeom prst="roundRect">
              <a:avLst/>
            </a:prstGeom>
            <a:noFill/>
            <a:ln w="38100">
              <a:solidFill>
                <a:srgbClr val="FFE7A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2CB92BA6-BDF8-6557-DBDE-498002CB845C}"/>
                </a:ext>
              </a:extLst>
            </p:cNvPr>
            <p:cNvSpPr/>
            <p:nvPr/>
          </p:nvSpPr>
          <p:spPr>
            <a:xfrm>
              <a:off x="563889" y="1607128"/>
              <a:ext cx="2959578" cy="1911927"/>
            </a:xfrm>
            <a:prstGeom prst="trapezoid">
              <a:avLst/>
            </a:prstGeom>
            <a:noFill/>
            <a:ln w="38100">
              <a:solidFill>
                <a:srgbClr val="FFE7A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EECECEE-DBEA-A524-58BF-120FC120C151}"/>
              </a:ext>
            </a:extLst>
          </p:cNvPr>
          <p:cNvGrpSpPr/>
          <p:nvPr/>
        </p:nvGrpSpPr>
        <p:grpSpPr>
          <a:xfrm>
            <a:off x="5680499" y="558408"/>
            <a:ext cx="2959578" cy="3263860"/>
            <a:chOff x="563889" y="669735"/>
            <a:chExt cx="2959578" cy="2849320"/>
          </a:xfrm>
        </p:grpSpPr>
        <p:sp>
          <p:nvSpPr>
            <p:cNvPr id="35" name="Rectangle: Rounded Corners 1">
              <a:extLst>
                <a:ext uri="{FF2B5EF4-FFF2-40B4-BE49-F238E27FC236}">
                  <a16:creationId xmlns:a16="http://schemas.microsoft.com/office/drawing/2014/main" id="{8052666E-79A8-C101-1D5D-72B47C85A11C}"/>
                </a:ext>
              </a:extLst>
            </p:cNvPr>
            <p:cNvSpPr/>
            <p:nvPr/>
          </p:nvSpPr>
          <p:spPr>
            <a:xfrm>
              <a:off x="1017716" y="669735"/>
              <a:ext cx="2051924" cy="937393"/>
            </a:xfrm>
            <a:prstGeom prst="roundRect">
              <a:avLst/>
            </a:prstGeom>
            <a:noFill/>
            <a:ln w="38100">
              <a:solidFill>
                <a:srgbClr val="FFE7A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5CCCD644-0A40-64FA-219A-0F641C33FBE3}"/>
                </a:ext>
              </a:extLst>
            </p:cNvPr>
            <p:cNvSpPr/>
            <p:nvPr/>
          </p:nvSpPr>
          <p:spPr>
            <a:xfrm>
              <a:off x="563889" y="1607128"/>
              <a:ext cx="2959578" cy="1911927"/>
            </a:xfrm>
            <a:prstGeom prst="trapezoid">
              <a:avLst/>
            </a:prstGeom>
            <a:noFill/>
            <a:ln w="38100">
              <a:solidFill>
                <a:srgbClr val="FFE7A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AECF553-F198-75C1-A36F-6DC54BCC66DC}"/>
              </a:ext>
            </a:extLst>
          </p:cNvPr>
          <p:cNvGrpSpPr/>
          <p:nvPr/>
        </p:nvGrpSpPr>
        <p:grpSpPr>
          <a:xfrm>
            <a:off x="8311269" y="3281041"/>
            <a:ext cx="2959578" cy="3263860"/>
            <a:chOff x="563889" y="669735"/>
            <a:chExt cx="2959578" cy="2849320"/>
          </a:xfrm>
        </p:grpSpPr>
        <p:sp>
          <p:nvSpPr>
            <p:cNvPr id="38" name="Rectangle: Rounded Corners 1">
              <a:extLst>
                <a:ext uri="{FF2B5EF4-FFF2-40B4-BE49-F238E27FC236}">
                  <a16:creationId xmlns:a16="http://schemas.microsoft.com/office/drawing/2014/main" id="{232347CB-CE5B-31A6-4E29-80B67FEE38D5}"/>
                </a:ext>
              </a:extLst>
            </p:cNvPr>
            <p:cNvSpPr/>
            <p:nvPr/>
          </p:nvSpPr>
          <p:spPr>
            <a:xfrm>
              <a:off x="1017716" y="669735"/>
              <a:ext cx="2051924" cy="937393"/>
            </a:xfrm>
            <a:prstGeom prst="roundRect">
              <a:avLst/>
            </a:prstGeom>
            <a:noFill/>
            <a:ln w="38100">
              <a:solidFill>
                <a:srgbClr val="FFE7A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98DAC06C-EC36-20A2-B46B-98611199E1B0}"/>
                </a:ext>
              </a:extLst>
            </p:cNvPr>
            <p:cNvSpPr/>
            <p:nvPr/>
          </p:nvSpPr>
          <p:spPr>
            <a:xfrm>
              <a:off x="563889" y="1607128"/>
              <a:ext cx="2959578" cy="1911927"/>
            </a:xfrm>
            <a:prstGeom prst="trapezoid">
              <a:avLst/>
            </a:prstGeom>
            <a:noFill/>
            <a:ln w="38100">
              <a:solidFill>
                <a:srgbClr val="FFE7AD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FD678E5A-DC84-F7D3-7525-28924C85B622}"/>
              </a:ext>
            </a:extLst>
          </p:cNvPr>
          <p:cNvSpPr txBox="1"/>
          <p:nvPr/>
        </p:nvSpPr>
        <p:spPr>
          <a:xfrm>
            <a:off x="6255414" y="1713400"/>
            <a:ext cx="18097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Automate</a:t>
            </a:r>
            <a:r>
              <a:rPr lang="de-DE" sz="1600" dirty="0"/>
              <a:t> </a:t>
            </a:r>
            <a:r>
              <a:rPr lang="de-DE" sz="1600" dirty="0" err="1"/>
              <a:t>routine</a:t>
            </a:r>
            <a:r>
              <a:rPr lang="de-DE" sz="1600" dirty="0"/>
              <a:t> </a:t>
            </a:r>
            <a:r>
              <a:rPr lang="de-DE" sz="1600" dirty="0" err="1"/>
              <a:t>tasks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Time/</a:t>
            </a:r>
            <a:r>
              <a:rPr lang="de-DE" sz="1600" dirty="0" err="1"/>
              <a:t>effort</a:t>
            </a:r>
            <a:r>
              <a:rPr lang="de-DE" sz="1600" dirty="0"/>
              <a:t> </a:t>
            </a:r>
            <a:r>
              <a:rPr lang="de-DE" sz="1600" dirty="0" err="1"/>
              <a:t>reduce</a:t>
            </a:r>
            <a:r>
              <a:rPr lang="de-DE" sz="1600" dirty="0"/>
              <a:t> on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processing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Improve</a:t>
            </a:r>
            <a:r>
              <a:rPr lang="de-DE" sz="1600" dirty="0"/>
              <a:t> </a:t>
            </a:r>
            <a:r>
              <a:rPr lang="de-DE" sz="1600" dirty="0" err="1"/>
              <a:t>overall</a:t>
            </a:r>
            <a:r>
              <a:rPr lang="de-DE" sz="1600" dirty="0"/>
              <a:t> operational </a:t>
            </a:r>
            <a:r>
              <a:rPr lang="de-DE" sz="1600" dirty="0" err="1"/>
              <a:t>efficiency</a:t>
            </a:r>
            <a:endParaRPr lang="en-US" sz="16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1B81AC1-8733-8AE1-84C6-85B441A1B1B8}"/>
              </a:ext>
            </a:extLst>
          </p:cNvPr>
          <p:cNvSpPr txBox="1"/>
          <p:nvPr/>
        </p:nvSpPr>
        <p:spPr>
          <a:xfrm>
            <a:off x="8886183" y="4541916"/>
            <a:ext cx="19308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Implement </a:t>
            </a:r>
            <a:r>
              <a:rPr lang="de-DE" sz="1600" dirty="0" err="1"/>
              <a:t>notification</a:t>
            </a:r>
            <a:r>
              <a:rPr lang="de-DE" sz="1600" dirty="0"/>
              <a:t> </a:t>
            </a:r>
            <a:r>
              <a:rPr lang="de-DE" sz="1600" dirty="0" err="1"/>
              <a:t>systems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Facilitate</a:t>
            </a:r>
            <a:r>
              <a:rPr lang="de-DE" sz="1600" dirty="0"/>
              <a:t> prompt </a:t>
            </a:r>
            <a:r>
              <a:rPr lang="de-DE" sz="1600" dirty="0" err="1"/>
              <a:t>updates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Improve</a:t>
            </a:r>
            <a:r>
              <a:rPr lang="de-DE" sz="1600" dirty="0"/>
              <a:t> </a:t>
            </a:r>
            <a:r>
              <a:rPr lang="de-DE" sz="1600" dirty="0" err="1"/>
              <a:t>communication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004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2">
            <a:extLst>
              <a:ext uri="{FF2B5EF4-FFF2-40B4-BE49-F238E27FC236}">
                <a16:creationId xmlns:a16="http://schemas.microsoft.com/office/drawing/2014/main" id="{735ADEE7-2A94-A36A-1B3B-0F7B278D7C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247" y="1012824"/>
            <a:ext cx="11303" cy="39300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DB0F7086-D1E6-0109-9566-3CEDF007C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1441226"/>
            <a:ext cx="277210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1A4BCD7B-AACE-90F0-C355-B7F1946EA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943100"/>
            <a:ext cx="1841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id="{2E71DF8C-69CE-68A2-FA53-46B323192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80" y="146141"/>
            <a:ext cx="216475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DE" sz="1400" b="1" dirty="0" err="1"/>
              <a:t>Phases</a:t>
            </a:r>
            <a:r>
              <a:rPr lang="de-DE" sz="1400" b="1" dirty="0"/>
              <a:t>/Milestones</a:t>
            </a:r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4ACBA60A-BA55-C536-4DAB-65E8E02B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149" y="146141"/>
            <a:ext cx="1957774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990600" algn="l"/>
              </a:tabLst>
            </a:pPr>
            <a:r>
              <a:rPr lang="de-DE" sz="1400" b="1" dirty="0"/>
              <a:t>Tasks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16EC6588-1D70-1A5F-0487-AC9CD9536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679" y="138204"/>
            <a:ext cx="804772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400" b="1" dirty="0" err="1"/>
              <a:t>Results</a:t>
            </a:r>
            <a:endParaRPr lang="de-DE" sz="1600" b="1" dirty="0"/>
          </a:p>
        </p:txBody>
      </p:sp>
      <p:sp>
        <p:nvSpPr>
          <p:cNvPr id="59" name="Rectangle 37">
            <a:extLst>
              <a:ext uri="{FF2B5EF4-FFF2-40B4-BE49-F238E27FC236}">
                <a16:creationId xmlns:a16="http://schemas.microsoft.com/office/drawing/2014/main" id="{7100D126-4CBF-5CCF-5478-2B79BC80F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1331400"/>
            <a:ext cx="185737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BED84414-E2D7-FD87-C542-EEC9EE12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5" y="584200"/>
            <a:ext cx="1917937" cy="486265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 err="1"/>
              <a:t>Pre</a:t>
            </a:r>
            <a:r>
              <a:rPr lang="de-DE" sz="1200" b="1" dirty="0"/>
              <a:t>-Migration</a:t>
            </a:r>
            <a:endParaRPr lang="de-DE" sz="1400" b="1" dirty="0"/>
          </a:p>
        </p:txBody>
      </p:sp>
      <p:sp>
        <p:nvSpPr>
          <p:cNvPr id="61" name="Rectangle 36">
            <a:extLst>
              <a:ext uri="{FF2B5EF4-FFF2-40B4-BE49-F238E27FC236}">
                <a16:creationId xmlns:a16="http://schemas.microsoft.com/office/drawing/2014/main" id="{FAD310A6-B61F-475E-EBA3-E75153A3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1747317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Data </a:t>
            </a:r>
            <a:r>
              <a:rPr lang="de-DE" sz="1200" b="1" dirty="0" err="1"/>
              <a:t>Preparation</a:t>
            </a:r>
            <a:endParaRPr lang="de-DE" sz="1200" b="1" dirty="0"/>
          </a:p>
        </p:txBody>
      </p:sp>
      <p:sp>
        <p:nvSpPr>
          <p:cNvPr id="62" name="Rectangle 36">
            <a:extLst>
              <a:ext uri="{FF2B5EF4-FFF2-40B4-BE49-F238E27FC236}">
                <a16:creationId xmlns:a16="http://schemas.microsoft.com/office/drawing/2014/main" id="{BE1D3DD2-45CF-146D-AFF2-86EDC3B0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2910433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Migration </a:t>
            </a:r>
            <a:r>
              <a:rPr lang="de-DE" sz="1200" b="1" dirty="0" err="1"/>
              <a:t>Execution</a:t>
            </a:r>
            <a:endParaRPr lang="de-DE" sz="1200" b="1" dirty="0"/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5B549823-8787-A246-DC55-00F411F34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097" y="1171653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 dirty="0"/>
              <a:t>Migration Plan</a:t>
            </a:r>
            <a:endParaRPr lang="de-DE" sz="1400" b="1" dirty="0"/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9D1AC264-B29C-B59B-4C98-CC955492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922" y="2339240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 dirty="0" err="1"/>
              <a:t>Cleansed</a:t>
            </a:r>
            <a:r>
              <a:rPr lang="de-DE" sz="1200" b="1" dirty="0"/>
              <a:t> &amp; Secure Data</a:t>
            </a:r>
          </a:p>
        </p:txBody>
      </p:sp>
      <p:sp>
        <p:nvSpPr>
          <p:cNvPr id="65" name="Untertitel 2">
            <a:extLst>
              <a:ext uri="{FF2B5EF4-FFF2-40B4-BE49-F238E27FC236}">
                <a16:creationId xmlns:a16="http://schemas.microsoft.com/office/drawing/2014/main" id="{3B22347A-3380-56E1-2268-4A11806ED40B}"/>
              </a:ext>
            </a:extLst>
          </p:cNvPr>
          <p:cNvSpPr txBox="1">
            <a:spLocks/>
          </p:cNvSpPr>
          <p:nvPr/>
        </p:nvSpPr>
        <p:spPr>
          <a:xfrm>
            <a:off x="2489148" y="493784"/>
            <a:ext cx="1428750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Assessment and </a:t>
            </a:r>
            <a:r>
              <a:rPr lang="de-DE" sz="1100" dirty="0" err="1">
                <a:latin typeface="+mn-lt"/>
              </a:rPr>
              <a:t>Planning</a:t>
            </a:r>
            <a:endParaRPr lang="de-DE" sz="1100" dirty="0">
              <a:latin typeface="+mn-lt"/>
            </a:endParaRP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/>
              <a:t>Data </a:t>
            </a:r>
            <a:r>
              <a:rPr lang="de-DE" sz="1100" dirty="0" err="1"/>
              <a:t>Profiling</a:t>
            </a:r>
            <a:endParaRPr lang="de-DE" sz="1100" dirty="0"/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Migration </a:t>
            </a:r>
            <a:r>
              <a:rPr lang="de-DE" sz="1100" dirty="0" err="1">
                <a:latin typeface="+mn-lt"/>
              </a:rPr>
              <a:t>Strategy</a:t>
            </a:r>
            <a:endParaRPr lang="de-DE" sz="1100" dirty="0">
              <a:latin typeface="+mn-lt"/>
            </a:endParaRPr>
          </a:p>
        </p:txBody>
      </p:sp>
      <p:sp>
        <p:nvSpPr>
          <p:cNvPr id="66" name="Rectangle 37">
            <a:extLst>
              <a:ext uri="{FF2B5EF4-FFF2-40B4-BE49-F238E27FC236}">
                <a16:creationId xmlns:a16="http://schemas.microsoft.com/office/drawing/2014/main" id="{AB541A1F-23CD-B9A3-AADA-EEA1B4B8D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663618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Rectangle 37">
            <a:extLst>
              <a:ext uri="{FF2B5EF4-FFF2-40B4-BE49-F238E27FC236}">
                <a16:creationId xmlns:a16="http://schemas.microsoft.com/office/drawing/2014/main" id="{8739E1FC-2B8C-CE8C-E5AE-9425A0D7C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497509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EB459D70-63A3-2118-98FB-71DDD7068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525" y="2608453"/>
            <a:ext cx="278639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F8D357F4-44A8-45FA-FD99-844F31A8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922" y="3506827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 dirty="0" err="1"/>
              <a:t>Migrated</a:t>
            </a:r>
            <a:r>
              <a:rPr lang="de-DE" sz="1200" b="1" dirty="0"/>
              <a:t> System</a:t>
            </a:r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198AB493-B6A5-635F-69C8-F3035924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4073549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Post-Migration</a:t>
            </a:r>
          </a:p>
        </p:txBody>
      </p:sp>
      <p:sp>
        <p:nvSpPr>
          <p:cNvPr id="73" name="Rectangle 37">
            <a:extLst>
              <a:ext uri="{FF2B5EF4-FFF2-40B4-BE49-F238E27FC236}">
                <a16:creationId xmlns:a16="http://schemas.microsoft.com/office/drawing/2014/main" id="{E36CC7FB-942C-9002-5DAE-54D629CF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4829727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6" name="Line 9">
            <a:extLst>
              <a:ext uri="{FF2B5EF4-FFF2-40B4-BE49-F238E27FC236}">
                <a16:creationId xmlns:a16="http://schemas.microsoft.com/office/drawing/2014/main" id="{9FF54F31-B8FD-6C81-9B15-C0856B853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3775680"/>
            <a:ext cx="277210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Untertitel 2">
            <a:extLst>
              <a:ext uri="{FF2B5EF4-FFF2-40B4-BE49-F238E27FC236}">
                <a16:creationId xmlns:a16="http://schemas.microsoft.com/office/drawing/2014/main" id="{E5662F40-E85E-3456-0083-08B5C798C14A}"/>
              </a:ext>
            </a:extLst>
          </p:cNvPr>
          <p:cNvSpPr txBox="1">
            <a:spLocks/>
          </p:cNvSpPr>
          <p:nvPr/>
        </p:nvSpPr>
        <p:spPr>
          <a:xfrm>
            <a:off x="2489148" y="1655662"/>
            <a:ext cx="1428750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Data </a:t>
            </a:r>
            <a:r>
              <a:rPr lang="de-DE" sz="1100" dirty="0" err="1">
                <a:latin typeface="+mn-lt"/>
              </a:rPr>
              <a:t>Cleansing</a:t>
            </a:r>
            <a:endParaRPr lang="de-DE" sz="1100" dirty="0">
              <a:latin typeface="+mn-lt"/>
            </a:endParaRP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/>
              <a:t>Data Transformation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Data Security and Compliance</a:t>
            </a:r>
          </a:p>
        </p:txBody>
      </p:sp>
      <p:sp>
        <p:nvSpPr>
          <p:cNvPr id="78" name="Untertitel 2">
            <a:extLst>
              <a:ext uri="{FF2B5EF4-FFF2-40B4-BE49-F238E27FC236}">
                <a16:creationId xmlns:a16="http://schemas.microsoft.com/office/drawing/2014/main" id="{45B367C1-99B1-E642-FA10-A7E3F3F7F955}"/>
              </a:ext>
            </a:extLst>
          </p:cNvPr>
          <p:cNvSpPr txBox="1">
            <a:spLocks/>
          </p:cNvSpPr>
          <p:nvPr/>
        </p:nvSpPr>
        <p:spPr>
          <a:xfrm>
            <a:off x="2489148" y="2817540"/>
            <a:ext cx="1428750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Migration </a:t>
            </a:r>
            <a:r>
              <a:rPr lang="de-DE" sz="1100" dirty="0" err="1">
                <a:latin typeface="+mn-lt"/>
              </a:rPr>
              <a:t>Testing</a:t>
            </a:r>
            <a:endParaRPr lang="de-DE" sz="1100" dirty="0">
              <a:latin typeface="+mn-lt"/>
            </a:endParaRP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/>
              <a:t>Data Transfer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Data Integration</a:t>
            </a:r>
          </a:p>
        </p:txBody>
      </p:sp>
      <p:sp>
        <p:nvSpPr>
          <p:cNvPr id="79" name="Untertitel 2">
            <a:extLst>
              <a:ext uri="{FF2B5EF4-FFF2-40B4-BE49-F238E27FC236}">
                <a16:creationId xmlns:a16="http://schemas.microsoft.com/office/drawing/2014/main" id="{9F8580C5-DF2D-1308-042E-7393B35D5AF4}"/>
              </a:ext>
            </a:extLst>
          </p:cNvPr>
          <p:cNvSpPr txBox="1">
            <a:spLocks/>
          </p:cNvSpPr>
          <p:nvPr/>
        </p:nvSpPr>
        <p:spPr>
          <a:xfrm>
            <a:off x="2489148" y="3943394"/>
            <a:ext cx="1428750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/>
              <a:t>Post-Migration Validation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Performance Monitoring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 err="1"/>
              <a:t>Optimization</a:t>
            </a:r>
            <a:r>
              <a:rPr lang="de-DE" sz="1100" dirty="0"/>
              <a:t> and Feedback</a:t>
            </a:r>
            <a:endParaRPr lang="de-DE" sz="1100" dirty="0">
              <a:latin typeface="+mn-lt"/>
            </a:endParaRPr>
          </a:p>
        </p:txBody>
      </p:sp>
      <p:sp>
        <p:nvSpPr>
          <p:cNvPr id="85" name="Rectangle 6">
            <a:extLst>
              <a:ext uri="{FF2B5EF4-FFF2-40B4-BE49-F238E27FC236}">
                <a16:creationId xmlns:a16="http://schemas.microsoft.com/office/drawing/2014/main" id="{AE5D458E-3FB1-5EEB-1CB0-7596DD5A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922" y="4674414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Optimized system</a:t>
            </a:r>
            <a:endParaRPr lang="de-DE" sz="1200" b="1" dirty="0"/>
          </a:p>
        </p:txBody>
      </p:sp>
      <p:sp>
        <p:nvSpPr>
          <p:cNvPr id="88" name="Line 9">
            <a:extLst>
              <a:ext uri="{FF2B5EF4-FFF2-40B4-BE49-F238E27FC236}">
                <a16:creationId xmlns:a16="http://schemas.microsoft.com/office/drawing/2014/main" id="{1047A6C4-864B-AC7F-D24E-B60760424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4942907"/>
            <a:ext cx="277210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65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2">
            <a:extLst>
              <a:ext uri="{FF2B5EF4-FFF2-40B4-BE49-F238E27FC236}">
                <a16:creationId xmlns:a16="http://schemas.microsoft.com/office/drawing/2014/main" id="{735ADEE7-2A94-A36A-1B3B-0F7B278D7C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0500" y="1012824"/>
            <a:ext cx="19050" cy="50973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DB0F7086-D1E6-0109-9566-3CEDF007C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1441224"/>
            <a:ext cx="3364254" cy="41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1A4BCD7B-AACE-90F0-C355-B7F1946EA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943100"/>
            <a:ext cx="1841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id="{2E71DF8C-69CE-68A2-FA53-46B323192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80" y="146141"/>
            <a:ext cx="216475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DE" sz="1400" b="1" dirty="0" err="1"/>
              <a:t>Phases</a:t>
            </a:r>
            <a:r>
              <a:rPr lang="de-DE" sz="1400" b="1" dirty="0"/>
              <a:t>/Milestones</a:t>
            </a:r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4ACBA60A-BA55-C536-4DAB-65E8E02B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149" y="146141"/>
            <a:ext cx="1957774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990600" algn="l"/>
              </a:tabLst>
            </a:pPr>
            <a:r>
              <a:rPr lang="de-DE" sz="1400" b="1" dirty="0"/>
              <a:t>Tasks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16EC6588-1D70-1A5F-0487-AC9CD9536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679" y="138204"/>
            <a:ext cx="804772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400" b="1" dirty="0" err="1"/>
              <a:t>Results</a:t>
            </a:r>
            <a:endParaRPr lang="de-DE" sz="1600" b="1" dirty="0"/>
          </a:p>
        </p:txBody>
      </p:sp>
      <p:sp>
        <p:nvSpPr>
          <p:cNvPr id="59" name="Rectangle 37">
            <a:extLst>
              <a:ext uri="{FF2B5EF4-FFF2-40B4-BE49-F238E27FC236}">
                <a16:creationId xmlns:a16="http://schemas.microsoft.com/office/drawing/2014/main" id="{7100D126-4CBF-5CCF-5478-2B79BC80F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1331400"/>
            <a:ext cx="185737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BED84414-E2D7-FD87-C542-EEC9EE12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5" y="584200"/>
            <a:ext cx="1917937" cy="486265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 err="1"/>
              <a:t>Pre</a:t>
            </a:r>
            <a:r>
              <a:rPr lang="de-DE" sz="1200" b="1" dirty="0"/>
              <a:t>-Migration</a:t>
            </a:r>
            <a:endParaRPr lang="de-DE" sz="1400" b="1" dirty="0"/>
          </a:p>
        </p:txBody>
      </p:sp>
      <p:sp>
        <p:nvSpPr>
          <p:cNvPr id="61" name="Rectangle 36">
            <a:extLst>
              <a:ext uri="{FF2B5EF4-FFF2-40B4-BE49-F238E27FC236}">
                <a16:creationId xmlns:a16="http://schemas.microsoft.com/office/drawing/2014/main" id="{FAD310A6-B61F-475E-EBA3-E75153A3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1747317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Data </a:t>
            </a:r>
            <a:r>
              <a:rPr lang="de-DE" sz="1200" b="1" dirty="0" err="1"/>
              <a:t>Preparation</a:t>
            </a:r>
            <a:endParaRPr lang="de-DE" sz="1200" b="1" dirty="0"/>
          </a:p>
        </p:txBody>
      </p:sp>
      <p:sp>
        <p:nvSpPr>
          <p:cNvPr id="62" name="Rectangle 36">
            <a:extLst>
              <a:ext uri="{FF2B5EF4-FFF2-40B4-BE49-F238E27FC236}">
                <a16:creationId xmlns:a16="http://schemas.microsoft.com/office/drawing/2014/main" id="{BE1D3DD2-45CF-146D-AFF2-86EDC3B0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2910433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Migration </a:t>
            </a:r>
            <a:r>
              <a:rPr lang="de-DE" sz="1200" b="1" dirty="0" err="1"/>
              <a:t>Execution</a:t>
            </a:r>
            <a:endParaRPr lang="de-DE" sz="1200" b="1" dirty="0"/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5B549823-8787-A246-DC55-00F411F34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954" y="1171972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 dirty="0"/>
              <a:t>Migration Plan</a:t>
            </a:r>
            <a:endParaRPr lang="de-DE" sz="1400" b="1" dirty="0"/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9D1AC264-B29C-B59B-4C98-CC955492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779" y="2339559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 dirty="0" err="1"/>
              <a:t>Cleaned</a:t>
            </a:r>
            <a:r>
              <a:rPr lang="de-DE" sz="1200" b="1" dirty="0"/>
              <a:t> &amp; Secure Data</a:t>
            </a:r>
          </a:p>
        </p:txBody>
      </p:sp>
      <p:sp>
        <p:nvSpPr>
          <p:cNvPr id="65" name="Untertitel 2">
            <a:extLst>
              <a:ext uri="{FF2B5EF4-FFF2-40B4-BE49-F238E27FC236}">
                <a16:creationId xmlns:a16="http://schemas.microsoft.com/office/drawing/2014/main" id="{3B22347A-3380-56E1-2268-4A11806ED40B}"/>
              </a:ext>
            </a:extLst>
          </p:cNvPr>
          <p:cNvSpPr txBox="1">
            <a:spLocks/>
          </p:cNvSpPr>
          <p:nvPr/>
        </p:nvSpPr>
        <p:spPr>
          <a:xfrm>
            <a:off x="2489147" y="493784"/>
            <a:ext cx="2164753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System Architecture Evaluation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/>
              <a:t>Migration Plan Development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Stakeholder Engagement</a:t>
            </a:r>
          </a:p>
        </p:txBody>
      </p:sp>
      <p:sp>
        <p:nvSpPr>
          <p:cNvPr id="66" name="Rectangle 37">
            <a:extLst>
              <a:ext uri="{FF2B5EF4-FFF2-40B4-BE49-F238E27FC236}">
                <a16:creationId xmlns:a16="http://schemas.microsoft.com/office/drawing/2014/main" id="{AB541A1F-23CD-B9A3-AADA-EEA1B4B8D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663618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Rectangle 37">
            <a:extLst>
              <a:ext uri="{FF2B5EF4-FFF2-40B4-BE49-F238E27FC236}">
                <a16:creationId xmlns:a16="http://schemas.microsoft.com/office/drawing/2014/main" id="{8739E1FC-2B8C-CE8C-E5AE-9425A0D7C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497509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EB459D70-63A3-2118-98FB-71DDD7068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0525" y="2602024"/>
            <a:ext cx="3364254" cy="642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F8D357F4-44A8-45FA-FD99-844F31A8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779" y="3507146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 dirty="0" err="1"/>
              <a:t>Migrated</a:t>
            </a:r>
            <a:r>
              <a:rPr lang="de-DE" sz="1200" b="1" dirty="0"/>
              <a:t> System</a:t>
            </a:r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198AB493-B6A5-635F-69C8-F3035924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4073549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 err="1"/>
              <a:t>Documentation</a:t>
            </a:r>
            <a:endParaRPr lang="de-DE" sz="1200" b="1" dirty="0"/>
          </a:p>
        </p:txBody>
      </p:sp>
      <p:sp>
        <p:nvSpPr>
          <p:cNvPr id="73" name="Rectangle 37">
            <a:extLst>
              <a:ext uri="{FF2B5EF4-FFF2-40B4-BE49-F238E27FC236}">
                <a16:creationId xmlns:a16="http://schemas.microsoft.com/office/drawing/2014/main" id="{E36CC7FB-942C-9002-5DAE-54D629CF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4829727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6" name="Line 9">
            <a:extLst>
              <a:ext uri="{FF2B5EF4-FFF2-40B4-BE49-F238E27FC236}">
                <a16:creationId xmlns:a16="http://schemas.microsoft.com/office/drawing/2014/main" id="{9FF54F31-B8FD-6C81-9B15-C0856B853B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8938" y="3763902"/>
            <a:ext cx="3364254" cy="1177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Untertitel 2">
            <a:extLst>
              <a:ext uri="{FF2B5EF4-FFF2-40B4-BE49-F238E27FC236}">
                <a16:creationId xmlns:a16="http://schemas.microsoft.com/office/drawing/2014/main" id="{E5662F40-E85E-3456-0083-08B5C798C14A}"/>
              </a:ext>
            </a:extLst>
          </p:cNvPr>
          <p:cNvSpPr txBox="1">
            <a:spLocks/>
          </p:cNvSpPr>
          <p:nvPr/>
        </p:nvSpPr>
        <p:spPr>
          <a:xfrm>
            <a:off x="2489148" y="1655662"/>
            <a:ext cx="2164752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Data </a:t>
            </a:r>
            <a:r>
              <a:rPr lang="de-DE" sz="1100" dirty="0" err="1">
                <a:latin typeface="+mn-lt"/>
              </a:rPr>
              <a:t>Profiling</a:t>
            </a:r>
            <a:r>
              <a:rPr lang="de-DE" sz="1100" dirty="0">
                <a:latin typeface="+mn-lt"/>
              </a:rPr>
              <a:t> &amp; </a:t>
            </a:r>
            <a:r>
              <a:rPr lang="de-DE" sz="1100" dirty="0" err="1">
                <a:latin typeface="+mn-lt"/>
              </a:rPr>
              <a:t>Cleaning</a:t>
            </a:r>
            <a:endParaRPr lang="de-DE" sz="1100" dirty="0">
              <a:latin typeface="+mn-lt"/>
            </a:endParaRP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/>
              <a:t>Data Mapping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Data </a:t>
            </a:r>
            <a:r>
              <a:rPr lang="de-DE" sz="1100" dirty="0" err="1">
                <a:latin typeface="+mn-lt"/>
              </a:rPr>
              <a:t>Standardization</a:t>
            </a:r>
            <a:endParaRPr lang="de-DE" sz="1100" dirty="0">
              <a:latin typeface="+mn-lt"/>
            </a:endParaRPr>
          </a:p>
        </p:txBody>
      </p:sp>
      <p:sp>
        <p:nvSpPr>
          <p:cNvPr id="78" name="Untertitel 2">
            <a:extLst>
              <a:ext uri="{FF2B5EF4-FFF2-40B4-BE49-F238E27FC236}">
                <a16:creationId xmlns:a16="http://schemas.microsoft.com/office/drawing/2014/main" id="{45B367C1-99B1-E642-FA10-A7E3F3F7F955}"/>
              </a:ext>
            </a:extLst>
          </p:cNvPr>
          <p:cNvSpPr txBox="1">
            <a:spLocks/>
          </p:cNvSpPr>
          <p:nvPr/>
        </p:nvSpPr>
        <p:spPr>
          <a:xfrm>
            <a:off x="2489148" y="2817540"/>
            <a:ext cx="2164752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Cloud </a:t>
            </a:r>
            <a:r>
              <a:rPr lang="de-DE" sz="1100" dirty="0" err="1">
                <a:latin typeface="+mn-lt"/>
              </a:rPr>
              <a:t>Deployment</a:t>
            </a:r>
            <a:endParaRPr lang="de-DE" sz="1100" dirty="0">
              <a:latin typeface="+mn-lt"/>
            </a:endParaRP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/>
              <a:t>Data Migration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System </a:t>
            </a:r>
            <a:r>
              <a:rPr lang="de-DE" sz="1100" dirty="0" err="1">
                <a:latin typeface="+mn-lt"/>
              </a:rPr>
              <a:t>Testing</a:t>
            </a:r>
            <a:endParaRPr lang="de-DE" sz="1100" dirty="0">
              <a:latin typeface="+mn-lt"/>
            </a:endParaRPr>
          </a:p>
        </p:txBody>
      </p:sp>
      <p:sp>
        <p:nvSpPr>
          <p:cNvPr id="79" name="Untertitel 2">
            <a:extLst>
              <a:ext uri="{FF2B5EF4-FFF2-40B4-BE49-F238E27FC236}">
                <a16:creationId xmlns:a16="http://schemas.microsoft.com/office/drawing/2014/main" id="{9F8580C5-DF2D-1308-042E-7393B35D5AF4}"/>
              </a:ext>
            </a:extLst>
          </p:cNvPr>
          <p:cNvSpPr txBox="1">
            <a:spLocks/>
          </p:cNvSpPr>
          <p:nvPr/>
        </p:nvSpPr>
        <p:spPr>
          <a:xfrm>
            <a:off x="2489148" y="3943394"/>
            <a:ext cx="2164752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/>
              <a:t>Training Developers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de-DE" sz="1100" dirty="0">
                <a:latin typeface="+mn-lt"/>
              </a:rPr>
              <a:t>End-User Training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en-US" sz="1100" dirty="0"/>
              <a:t>Develop</a:t>
            </a:r>
            <a:r>
              <a:rPr lang="de-DE" sz="1100" dirty="0"/>
              <a:t> Template Solution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en-US" sz="1100" dirty="0"/>
              <a:t>Lessons</a:t>
            </a:r>
            <a:r>
              <a:rPr lang="de-DE" sz="1100" dirty="0"/>
              <a:t> </a:t>
            </a:r>
            <a:r>
              <a:rPr lang="de-DE" sz="1100" dirty="0" err="1"/>
              <a:t>Learned</a:t>
            </a:r>
            <a:endParaRPr lang="de-DE" sz="1100" dirty="0"/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endParaRPr lang="en-US" sz="1100" dirty="0">
              <a:latin typeface="+mn-lt"/>
            </a:endParaRPr>
          </a:p>
        </p:txBody>
      </p:sp>
      <p:sp>
        <p:nvSpPr>
          <p:cNvPr id="85" name="Rectangle 6">
            <a:extLst>
              <a:ext uri="{FF2B5EF4-FFF2-40B4-BE49-F238E27FC236}">
                <a16:creationId xmlns:a16="http://schemas.microsoft.com/office/drawing/2014/main" id="{AE5D458E-3FB1-5EEB-1CB0-7596DD5A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779" y="4674733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200" b="1" dirty="0" err="1"/>
              <a:t>Documentation</a:t>
            </a:r>
            <a:endParaRPr lang="de-DE" sz="1200" b="1" dirty="0"/>
          </a:p>
        </p:txBody>
      </p:sp>
      <p:sp>
        <p:nvSpPr>
          <p:cNvPr id="88" name="Line 9">
            <a:extLst>
              <a:ext uri="{FF2B5EF4-FFF2-40B4-BE49-F238E27FC236}">
                <a16:creationId xmlns:a16="http://schemas.microsoft.com/office/drawing/2014/main" id="{1047A6C4-864B-AC7F-D24E-B607604247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8938" y="4937558"/>
            <a:ext cx="3365841" cy="534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Rectangle 36">
            <a:extLst>
              <a:ext uri="{FF2B5EF4-FFF2-40B4-BE49-F238E27FC236}">
                <a16:creationId xmlns:a16="http://schemas.microsoft.com/office/drawing/2014/main" id="{95371C4B-F8C6-C51C-FABD-FCD627EE5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46" y="5236666"/>
            <a:ext cx="1917936" cy="486264"/>
          </a:xfrm>
          <a:prstGeom prst="rect">
            <a:avLst/>
          </a:prstGeom>
          <a:solidFill>
            <a:srgbClr val="FFE7AD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/>
              <a:t>Post-Migration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8663A292-28B8-6C33-EEA3-285AEC01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5995835"/>
            <a:ext cx="185738" cy="185738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340" dir="2700000" algn="ctr" rotWithShape="0">
              <a:srgbClr val="9FA0A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de-D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B5CC50C1-FEB2-C8AF-79F8-4CB2F2B96C7E}"/>
              </a:ext>
            </a:extLst>
          </p:cNvPr>
          <p:cNvSpPr txBox="1">
            <a:spLocks/>
          </p:cNvSpPr>
          <p:nvPr/>
        </p:nvSpPr>
        <p:spPr>
          <a:xfrm>
            <a:off x="2489147" y="5141298"/>
            <a:ext cx="1957775" cy="1044575"/>
          </a:xfrm>
          <a:prstGeom prst="rect">
            <a:avLst/>
          </a:prstGeom>
        </p:spPr>
        <p:txBody>
          <a:bodyPr anchor="t"/>
          <a:lstStyle/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en-US" sz="1100" dirty="0">
                <a:latin typeface="+mn-lt"/>
              </a:rPr>
              <a:t>Performance Monitoring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en-US" sz="1100" dirty="0"/>
              <a:t>Stakeholder Feedback</a:t>
            </a:r>
          </a:p>
          <a:p>
            <a:pPr marL="177800" indent="-177800" eaLnBrk="0" hangingPunct="0">
              <a:lnSpc>
                <a:spcPts val="1150"/>
              </a:lnSpc>
              <a:spcBef>
                <a:spcPct val="20000"/>
              </a:spcBef>
              <a:buSzPct val="100000"/>
              <a:buFont typeface="Arial" pitchFamily="34" charset="0"/>
              <a:buChar char="●"/>
              <a:defRPr/>
            </a:pPr>
            <a:r>
              <a:rPr lang="en-US" sz="1100" dirty="0">
                <a:latin typeface="+mn-lt"/>
              </a:rPr>
              <a:t>Continuous Improvements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319573-AFDE-4BA6-A7C1-535F7E8E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779" y="5842320"/>
            <a:ext cx="1915285" cy="538508"/>
          </a:xfrm>
          <a:prstGeom prst="rect">
            <a:avLst/>
          </a:prstGeom>
          <a:solidFill>
            <a:srgbClr val="CEE8F7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Optimized system</a:t>
            </a:r>
            <a:endParaRPr lang="de-DE" sz="1200" b="1" dirty="0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CBE2F28C-36B3-9E57-F043-01F86C867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8938" y="6104785"/>
            <a:ext cx="3365841" cy="5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61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F1D1342A-D3B8-8424-5B04-578BA2689D0A}"/>
              </a:ext>
            </a:extLst>
          </p:cNvPr>
          <p:cNvSpPr/>
          <p:nvPr/>
        </p:nvSpPr>
        <p:spPr>
          <a:xfrm>
            <a:off x="4348276" y="2676251"/>
            <a:ext cx="3409405" cy="917763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9F20766-8D1F-728E-6DA8-A233F68AE762}"/>
              </a:ext>
            </a:extLst>
          </p:cNvPr>
          <p:cNvSpPr/>
          <p:nvPr/>
        </p:nvSpPr>
        <p:spPr>
          <a:xfrm>
            <a:off x="733978" y="2576146"/>
            <a:ext cx="3409405" cy="1017867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Assessment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Management (ADKAR)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0FC3FCD8-895A-B9D8-DFE5-90087A17290D}"/>
              </a:ext>
            </a:extLst>
          </p:cNvPr>
          <p:cNvSpPr/>
          <p:nvPr/>
        </p:nvSpPr>
        <p:spPr>
          <a:xfrm>
            <a:off x="4348275" y="2306816"/>
            <a:ext cx="3409405" cy="463732"/>
          </a:xfrm>
          <a:prstGeom prst="flowChartOffpageConnector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Technology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21BF2250-4781-CFE6-D7A1-496BCD2925E5}"/>
              </a:ext>
            </a:extLst>
          </p:cNvPr>
          <p:cNvSpPr/>
          <p:nvPr/>
        </p:nvSpPr>
        <p:spPr>
          <a:xfrm>
            <a:off x="732937" y="2306816"/>
            <a:ext cx="3409405" cy="463732"/>
          </a:xfrm>
          <a:prstGeom prst="flowChartOffpageConnector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Human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2C6DEF0-F921-2207-4A64-A5394E7B036F}"/>
              </a:ext>
            </a:extLst>
          </p:cNvPr>
          <p:cNvSpPr/>
          <p:nvPr/>
        </p:nvSpPr>
        <p:spPr>
          <a:xfrm>
            <a:off x="7962572" y="2683224"/>
            <a:ext cx="3496491" cy="903816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Redefinition 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Cultural Shift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02F4F79A-23EA-E8FE-6F84-05DBB592DF5C}"/>
              </a:ext>
            </a:extLst>
          </p:cNvPr>
          <p:cNvSpPr/>
          <p:nvPr/>
        </p:nvSpPr>
        <p:spPr>
          <a:xfrm>
            <a:off x="7961531" y="2306816"/>
            <a:ext cx="3496491" cy="46373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CC2C3D-9A7D-10D8-C004-E9B9EF5DD783}"/>
              </a:ext>
            </a:extLst>
          </p:cNvPr>
          <p:cNvSpPr/>
          <p:nvPr/>
        </p:nvSpPr>
        <p:spPr>
          <a:xfrm>
            <a:off x="6483258" y="3920492"/>
            <a:ext cx="1132114" cy="11201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687B78-4BBD-5153-CC8E-7429C13C50CE}"/>
              </a:ext>
            </a:extLst>
          </p:cNvPr>
          <p:cNvSpPr/>
          <p:nvPr/>
        </p:nvSpPr>
        <p:spPr>
          <a:xfrm>
            <a:off x="4591843" y="4051120"/>
            <a:ext cx="1132114" cy="1120140"/>
          </a:xfrm>
          <a:prstGeom prst="ellipse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1E95B-1F7F-3CE1-31FC-D549DEC24DA8}"/>
              </a:ext>
            </a:extLst>
          </p:cNvPr>
          <p:cNvSpPr/>
          <p:nvPr/>
        </p:nvSpPr>
        <p:spPr>
          <a:xfrm>
            <a:off x="5493271" y="4181748"/>
            <a:ext cx="1132114" cy="1120140"/>
          </a:xfrm>
          <a:prstGeom prst="ellipse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F51BD43C-FBA0-1AEA-C815-14D0F0CB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0912" y="425686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20E042F1-3C55-4B41-B270-15BAACCF4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871" y="4087450"/>
            <a:ext cx="853168" cy="853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aphic 22" descr="Building with solid fill">
            <a:extLst>
              <a:ext uri="{FF2B5EF4-FFF2-40B4-BE49-F238E27FC236}">
                <a16:creationId xmlns:a16="http://schemas.microsoft.com/office/drawing/2014/main" id="{4ADBF72F-5DF9-4D1E-A077-773594CA4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3347" y="4084594"/>
            <a:ext cx="791935" cy="791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F5F4A97-D7DD-DD18-C398-7419B356FDB8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5762286" y="3884706"/>
            <a:ext cx="587734" cy="63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0AE0C2-7964-7D81-F507-A0D11A6668C9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rot="5400000">
            <a:off x="8216334" y="2986078"/>
            <a:ext cx="893522" cy="20954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8">
            <a:extLst>
              <a:ext uri="{FF2B5EF4-FFF2-40B4-BE49-F238E27FC236}">
                <a16:creationId xmlns:a16="http://schemas.microsoft.com/office/drawing/2014/main" id="{28F81C51-8587-7ECF-E242-B993F99B603E}"/>
              </a:ext>
            </a:extLst>
          </p:cNvPr>
          <p:cNvCxnSpPr>
            <a:cxnSpLocks/>
            <a:stCxn id="14" idx="0"/>
            <a:endCxn id="3" idx="2"/>
          </p:cNvCxnSpPr>
          <p:nvPr/>
        </p:nvCxnSpPr>
        <p:spPr>
          <a:xfrm rot="16200000" flipV="1">
            <a:off x="3569738" y="2462957"/>
            <a:ext cx="457107" cy="27192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2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F1D1342A-D3B8-8424-5B04-578BA2689D0A}"/>
              </a:ext>
            </a:extLst>
          </p:cNvPr>
          <p:cNvSpPr/>
          <p:nvPr/>
        </p:nvSpPr>
        <p:spPr>
          <a:xfrm>
            <a:off x="4348276" y="2676251"/>
            <a:ext cx="3409405" cy="917763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9F20766-8D1F-728E-6DA8-A233F68AE762}"/>
              </a:ext>
            </a:extLst>
          </p:cNvPr>
          <p:cNvSpPr/>
          <p:nvPr/>
        </p:nvSpPr>
        <p:spPr>
          <a:xfrm>
            <a:off x="733978" y="2576146"/>
            <a:ext cx="3409405" cy="1017867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Assessment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Management (ADKAR)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0FC3FCD8-895A-B9D8-DFE5-90087A17290D}"/>
              </a:ext>
            </a:extLst>
          </p:cNvPr>
          <p:cNvSpPr/>
          <p:nvPr/>
        </p:nvSpPr>
        <p:spPr>
          <a:xfrm>
            <a:off x="4348275" y="2306816"/>
            <a:ext cx="3409405" cy="463732"/>
          </a:xfrm>
          <a:prstGeom prst="flowChartOffpageConnector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Technology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21BF2250-4781-CFE6-D7A1-496BCD2925E5}"/>
              </a:ext>
            </a:extLst>
          </p:cNvPr>
          <p:cNvSpPr/>
          <p:nvPr/>
        </p:nvSpPr>
        <p:spPr>
          <a:xfrm>
            <a:off x="732937" y="2306816"/>
            <a:ext cx="3409405" cy="463732"/>
          </a:xfrm>
          <a:prstGeom prst="flowChartOffpageConnector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Human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2C6DEF0-F921-2207-4A64-A5394E7B036F}"/>
              </a:ext>
            </a:extLst>
          </p:cNvPr>
          <p:cNvSpPr/>
          <p:nvPr/>
        </p:nvSpPr>
        <p:spPr>
          <a:xfrm>
            <a:off x="7962572" y="2683224"/>
            <a:ext cx="3496491" cy="903816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Redefinition 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Cultural Shift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02F4F79A-23EA-E8FE-6F84-05DBB592DF5C}"/>
              </a:ext>
            </a:extLst>
          </p:cNvPr>
          <p:cNvSpPr/>
          <p:nvPr/>
        </p:nvSpPr>
        <p:spPr>
          <a:xfrm>
            <a:off x="7961531" y="2306816"/>
            <a:ext cx="3496491" cy="46373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CC2C3D-9A7D-10D8-C004-E9B9EF5DD783}"/>
              </a:ext>
            </a:extLst>
          </p:cNvPr>
          <p:cNvSpPr/>
          <p:nvPr/>
        </p:nvSpPr>
        <p:spPr>
          <a:xfrm>
            <a:off x="6483258" y="3920492"/>
            <a:ext cx="1132114" cy="11201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687B78-4BBD-5153-CC8E-7429C13C50CE}"/>
              </a:ext>
            </a:extLst>
          </p:cNvPr>
          <p:cNvSpPr/>
          <p:nvPr/>
        </p:nvSpPr>
        <p:spPr>
          <a:xfrm>
            <a:off x="4591843" y="4051120"/>
            <a:ext cx="1132114" cy="1120140"/>
          </a:xfrm>
          <a:prstGeom prst="ellipse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1E95B-1F7F-3CE1-31FC-D549DEC24DA8}"/>
              </a:ext>
            </a:extLst>
          </p:cNvPr>
          <p:cNvSpPr/>
          <p:nvPr/>
        </p:nvSpPr>
        <p:spPr>
          <a:xfrm>
            <a:off x="5493271" y="4181748"/>
            <a:ext cx="1132114" cy="1120140"/>
          </a:xfrm>
          <a:prstGeom prst="ellipse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F51BD43C-FBA0-1AEA-C815-14D0F0CB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0912" y="425686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20E042F1-3C55-4B41-B270-15BAACCF4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871" y="4087450"/>
            <a:ext cx="853168" cy="853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aphic 22" descr="Building with solid fill">
            <a:extLst>
              <a:ext uri="{FF2B5EF4-FFF2-40B4-BE49-F238E27FC236}">
                <a16:creationId xmlns:a16="http://schemas.microsoft.com/office/drawing/2014/main" id="{4ADBF72F-5DF9-4D1E-A077-773594CA4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3347" y="4084594"/>
            <a:ext cx="791935" cy="791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F5F4A97-D7DD-DD18-C398-7419B356FDB8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5762286" y="3884706"/>
            <a:ext cx="587734" cy="63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0AE0C2-7964-7D81-F507-A0D11A6668C9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rot="5400000">
            <a:off x="8216334" y="2986078"/>
            <a:ext cx="893522" cy="20954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8">
            <a:extLst>
              <a:ext uri="{FF2B5EF4-FFF2-40B4-BE49-F238E27FC236}">
                <a16:creationId xmlns:a16="http://schemas.microsoft.com/office/drawing/2014/main" id="{28F81C51-8587-7ECF-E242-B993F99B603E}"/>
              </a:ext>
            </a:extLst>
          </p:cNvPr>
          <p:cNvCxnSpPr>
            <a:cxnSpLocks/>
            <a:stCxn id="14" idx="0"/>
            <a:endCxn id="3" idx="2"/>
          </p:cNvCxnSpPr>
          <p:nvPr/>
        </p:nvCxnSpPr>
        <p:spPr>
          <a:xfrm rot="16200000" flipV="1">
            <a:off x="3569738" y="2462957"/>
            <a:ext cx="457107" cy="27192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1B64D43-05D3-8EF3-E387-0CAB4673DB99}"/>
              </a:ext>
            </a:extLst>
          </p:cNvPr>
          <p:cNvSpPr/>
          <p:nvPr/>
        </p:nvSpPr>
        <p:spPr>
          <a:xfrm>
            <a:off x="4297680" y="1932952"/>
            <a:ext cx="3409405" cy="2129247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</a:p>
          <a:p>
            <a:pPr algn="ctr">
              <a:lnSpc>
                <a:spcPct val="150000"/>
              </a:lnSpc>
            </a:pPr>
            <a:endParaRPr lang="en-GB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GB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algn="ctr">
              <a:lnSpc>
                <a:spcPct val="150000"/>
              </a:lnSpc>
            </a:pPr>
            <a:endParaRPr lang="en-GB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GB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2648D76-26B3-E7FA-CEA3-693D00B88249}"/>
              </a:ext>
            </a:extLst>
          </p:cNvPr>
          <p:cNvSpPr/>
          <p:nvPr/>
        </p:nvSpPr>
        <p:spPr>
          <a:xfrm>
            <a:off x="4297680" y="1567192"/>
            <a:ext cx="3409404" cy="365760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Evaluation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2617BD6-1678-05C5-3241-11ED829A2E21}"/>
              </a:ext>
            </a:extLst>
          </p:cNvPr>
          <p:cNvSpPr/>
          <p:nvPr/>
        </p:nvSpPr>
        <p:spPr>
          <a:xfrm>
            <a:off x="4297680" y="1096929"/>
            <a:ext cx="3409404" cy="365760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Of Application, Context, Criteria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58177B6-389C-362F-1E6E-093C83716F06}"/>
              </a:ext>
            </a:extLst>
          </p:cNvPr>
          <p:cNvSpPr/>
          <p:nvPr/>
        </p:nvSpPr>
        <p:spPr>
          <a:xfrm>
            <a:off x="4297680" y="4166702"/>
            <a:ext cx="3409404" cy="365760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Treatment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6FC156A-01DF-615D-39B4-886DE3FB8D9D}"/>
              </a:ext>
            </a:extLst>
          </p:cNvPr>
          <p:cNvSpPr/>
          <p:nvPr/>
        </p:nvSpPr>
        <p:spPr>
          <a:xfrm rot="16200000">
            <a:off x="1857100" y="2631815"/>
            <a:ext cx="3435534" cy="365760"/>
          </a:xfrm>
          <a:prstGeom prst="flowChartProcess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and Consultation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1780BB8-64BA-B41B-5123-28CB766107A1}"/>
              </a:ext>
            </a:extLst>
          </p:cNvPr>
          <p:cNvSpPr/>
          <p:nvPr/>
        </p:nvSpPr>
        <p:spPr>
          <a:xfrm rot="16200000">
            <a:off x="6712136" y="2631814"/>
            <a:ext cx="3435534" cy="365760"/>
          </a:xfrm>
          <a:prstGeom prst="flowChartProcess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and Verification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E1C9615A-51DA-C5ED-1042-46A660D80DA3}"/>
              </a:ext>
            </a:extLst>
          </p:cNvPr>
          <p:cNvSpPr/>
          <p:nvPr/>
        </p:nvSpPr>
        <p:spPr>
          <a:xfrm>
            <a:off x="4297680" y="5028850"/>
            <a:ext cx="3409404" cy="365760"/>
          </a:xfrm>
          <a:prstGeom prst="flowChartProcess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and Report</a:t>
            </a:r>
          </a:p>
        </p:txBody>
      </p:sp>
      <p:sp>
        <p:nvSpPr>
          <p:cNvPr id="20" name="Flowchart: Extract 19">
            <a:extLst>
              <a:ext uri="{FF2B5EF4-FFF2-40B4-BE49-F238E27FC236}">
                <a16:creationId xmlns:a16="http://schemas.microsoft.com/office/drawing/2014/main" id="{8AF2A74A-4B28-A34C-6EDB-1A665D9A425B}"/>
              </a:ext>
            </a:extLst>
          </p:cNvPr>
          <p:cNvSpPr/>
          <p:nvPr/>
        </p:nvSpPr>
        <p:spPr>
          <a:xfrm rot="5400000">
            <a:off x="3261899" y="2702938"/>
            <a:ext cx="1531623" cy="223512"/>
          </a:xfrm>
          <a:prstGeom prst="flowChartExtract">
            <a:avLst/>
          </a:prstGeom>
          <a:solidFill>
            <a:srgbClr val="B4E5A2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Extract 21">
            <a:extLst>
              <a:ext uri="{FF2B5EF4-FFF2-40B4-BE49-F238E27FC236}">
                <a16:creationId xmlns:a16="http://schemas.microsoft.com/office/drawing/2014/main" id="{E5A40609-FA43-E7CB-20A7-415BF932B758}"/>
              </a:ext>
            </a:extLst>
          </p:cNvPr>
          <p:cNvSpPr/>
          <p:nvPr/>
        </p:nvSpPr>
        <p:spPr>
          <a:xfrm rot="16200000">
            <a:off x="7211243" y="2702938"/>
            <a:ext cx="1531623" cy="223512"/>
          </a:xfrm>
          <a:prstGeom prst="flowChartExtract">
            <a:avLst/>
          </a:prstGeom>
          <a:solidFill>
            <a:srgbClr val="B4E5A2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Extract 23">
            <a:extLst>
              <a:ext uri="{FF2B5EF4-FFF2-40B4-BE49-F238E27FC236}">
                <a16:creationId xmlns:a16="http://schemas.microsoft.com/office/drawing/2014/main" id="{C697678D-4E54-AEFA-2EC1-3727C69A5445}"/>
              </a:ext>
            </a:extLst>
          </p:cNvPr>
          <p:cNvSpPr/>
          <p:nvPr/>
        </p:nvSpPr>
        <p:spPr>
          <a:xfrm rot="10800000">
            <a:off x="5517882" y="2582103"/>
            <a:ext cx="969006" cy="131354"/>
          </a:xfrm>
          <a:prstGeom prst="flowChartExtract">
            <a:avLst/>
          </a:prstGeom>
          <a:solidFill>
            <a:srgbClr val="B4E5A2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Extract 25">
            <a:extLst>
              <a:ext uri="{FF2B5EF4-FFF2-40B4-BE49-F238E27FC236}">
                <a16:creationId xmlns:a16="http://schemas.microsoft.com/office/drawing/2014/main" id="{13431E94-39A1-E092-6283-BB8EBA80C527}"/>
              </a:ext>
            </a:extLst>
          </p:cNvPr>
          <p:cNvSpPr/>
          <p:nvPr/>
        </p:nvSpPr>
        <p:spPr>
          <a:xfrm rot="10800000">
            <a:off x="5517879" y="3345919"/>
            <a:ext cx="969006" cy="131354"/>
          </a:xfrm>
          <a:prstGeom prst="flowChartExtract">
            <a:avLst/>
          </a:prstGeom>
          <a:solidFill>
            <a:srgbClr val="B4E5A2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Extract 26">
            <a:extLst>
              <a:ext uri="{FF2B5EF4-FFF2-40B4-BE49-F238E27FC236}">
                <a16:creationId xmlns:a16="http://schemas.microsoft.com/office/drawing/2014/main" id="{D04A7CE9-8530-C478-1D8A-7EA1A08F4623}"/>
              </a:ext>
            </a:extLst>
          </p:cNvPr>
          <p:cNvSpPr/>
          <p:nvPr/>
        </p:nvSpPr>
        <p:spPr>
          <a:xfrm>
            <a:off x="5236570" y="4653665"/>
            <a:ext cx="1531623" cy="223512"/>
          </a:xfrm>
          <a:prstGeom prst="flowChartExtract">
            <a:avLst/>
          </a:prstGeom>
          <a:solidFill>
            <a:srgbClr val="B4E5A2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3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1">
            <a:extLst>
              <a:ext uri="{FF2B5EF4-FFF2-40B4-BE49-F238E27FC236}">
                <a16:creationId xmlns:a16="http://schemas.microsoft.com/office/drawing/2014/main" id="{F06F35F9-8F2D-CA4B-34D3-F8C4688BA15E}"/>
              </a:ext>
            </a:extLst>
          </p:cNvPr>
          <p:cNvSpPr/>
          <p:nvPr/>
        </p:nvSpPr>
        <p:spPr>
          <a:xfrm>
            <a:off x="4378004" y="1065901"/>
            <a:ext cx="1811368" cy="96863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Pentagon 1">
            <a:extLst>
              <a:ext uri="{FF2B5EF4-FFF2-40B4-BE49-F238E27FC236}">
                <a16:creationId xmlns:a16="http://schemas.microsoft.com/office/drawing/2014/main" id="{5C3C5708-6062-5E57-C0A8-E74FABBB335A}"/>
              </a:ext>
            </a:extLst>
          </p:cNvPr>
          <p:cNvSpPr/>
          <p:nvPr/>
        </p:nvSpPr>
        <p:spPr>
          <a:xfrm>
            <a:off x="4378003" y="2094601"/>
            <a:ext cx="1811368" cy="96863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B4E5A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Pentagon 1">
            <a:extLst>
              <a:ext uri="{FF2B5EF4-FFF2-40B4-BE49-F238E27FC236}">
                <a16:creationId xmlns:a16="http://schemas.microsoft.com/office/drawing/2014/main" id="{B29C2868-4849-A644-0567-7A90B23F4F61}"/>
              </a:ext>
            </a:extLst>
          </p:cNvPr>
          <p:cNvSpPr/>
          <p:nvPr/>
        </p:nvSpPr>
        <p:spPr>
          <a:xfrm>
            <a:off x="4378003" y="3123301"/>
            <a:ext cx="1811368" cy="96863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FE7A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Pentagon 1">
            <a:extLst>
              <a:ext uri="{FF2B5EF4-FFF2-40B4-BE49-F238E27FC236}">
                <a16:creationId xmlns:a16="http://schemas.microsoft.com/office/drawing/2014/main" id="{CC34EA1B-C44B-912B-6C12-501EAB75E1DC}"/>
              </a:ext>
            </a:extLst>
          </p:cNvPr>
          <p:cNvSpPr/>
          <p:nvPr/>
        </p:nvSpPr>
        <p:spPr>
          <a:xfrm>
            <a:off x="4378003" y="4152001"/>
            <a:ext cx="1811368" cy="96863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Pentagon 1">
            <a:extLst>
              <a:ext uri="{FF2B5EF4-FFF2-40B4-BE49-F238E27FC236}">
                <a16:creationId xmlns:a16="http://schemas.microsoft.com/office/drawing/2014/main" id="{D4641972-134D-F53A-C180-58B0394AE0FB}"/>
              </a:ext>
            </a:extLst>
          </p:cNvPr>
          <p:cNvSpPr/>
          <p:nvPr/>
        </p:nvSpPr>
        <p:spPr>
          <a:xfrm>
            <a:off x="4378003" y="5180701"/>
            <a:ext cx="1811368" cy="96863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1">
            <a:extLst>
              <a:ext uri="{FF2B5EF4-FFF2-40B4-BE49-F238E27FC236}">
                <a16:creationId xmlns:a16="http://schemas.microsoft.com/office/drawing/2014/main" id="{9A7EEAEE-DEA2-9E07-6C56-3D7F73483F32}"/>
              </a:ext>
            </a:extLst>
          </p:cNvPr>
          <p:cNvSpPr/>
          <p:nvPr/>
        </p:nvSpPr>
        <p:spPr>
          <a:xfrm>
            <a:off x="1277996" y="1065901"/>
            <a:ext cx="1811368" cy="96863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1">
            <a:extLst>
              <a:ext uri="{FF2B5EF4-FFF2-40B4-BE49-F238E27FC236}">
                <a16:creationId xmlns:a16="http://schemas.microsoft.com/office/drawing/2014/main" id="{DD0F64FB-B094-FC0F-B45F-56401054AF86}"/>
              </a:ext>
            </a:extLst>
          </p:cNvPr>
          <p:cNvSpPr/>
          <p:nvPr/>
        </p:nvSpPr>
        <p:spPr>
          <a:xfrm>
            <a:off x="1277995" y="2094601"/>
            <a:ext cx="1811368" cy="96863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B4E5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1">
            <a:extLst>
              <a:ext uri="{FF2B5EF4-FFF2-40B4-BE49-F238E27FC236}">
                <a16:creationId xmlns:a16="http://schemas.microsoft.com/office/drawing/2014/main" id="{CCCACC8C-D9A4-E160-2CD5-8BA3CF591476}"/>
              </a:ext>
            </a:extLst>
          </p:cNvPr>
          <p:cNvSpPr/>
          <p:nvPr/>
        </p:nvSpPr>
        <p:spPr>
          <a:xfrm>
            <a:off x="1277995" y="3123301"/>
            <a:ext cx="1811368" cy="96863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FE7A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Pentagon 1">
            <a:extLst>
              <a:ext uri="{FF2B5EF4-FFF2-40B4-BE49-F238E27FC236}">
                <a16:creationId xmlns:a16="http://schemas.microsoft.com/office/drawing/2014/main" id="{3EB0F62D-4E9F-252D-F8B6-D79786DE642E}"/>
              </a:ext>
            </a:extLst>
          </p:cNvPr>
          <p:cNvSpPr/>
          <p:nvPr/>
        </p:nvSpPr>
        <p:spPr>
          <a:xfrm>
            <a:off x="1277995" y="4152001"/>
            <a:ext cx="1811368" cy="96863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Pentagon 1">
            <a:extLst>
              <a:ext uri="{FF2B5EF4-FFF2-40B4-BE49-F238E27FC236}">
                <a16:creationId xmlns:a16="http://schemas.microsoft.com/office/drawing/2014/main" id="{BFB0A21B-6396-BD19-83AC-03ECB677B708}"/>
              </a:ext>
            </a:extLst>
          </p:cNvPr>
          <p:cNvSpPr/>
          <p:nvPr/>
        </p:nvSpPr>
        <p:spPr>
          <a:xfrm>
            <a:off x="1277995" y="5180701"/>
            <a:ext cx="1811368" cy="96863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C3AAB72-C3E4-15CE-9873-D87D39C8B9C7}"/>
              </a:ext>
            </a:extLst>
          </p:cNvPr>
          <p:cNvSpPr/>
          <p:nvPr/>
        </p:nvSpPr>
        <p:spPr>
          <a:xfrm>
            <a:off x="181419" y="1065901"/>
            <a:ext cx="987697" cy="968632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E7FC2DC7-CCAF-CED1-3454-EE53ABE39BA5}"/>
              </a:ext>
            </a:extLst>
          </p:cNvPr>
          <p:cNvSpPr/>
          <p:nvPr/>
        </p:nvSpPr>
        <p:spPr>
          <a:xfrm>
            <a:off x="181418" y="2094601"/>
            <a:ext cx="987697" cy="968632"/>
          </a:xfrm>
          <a:prstGeom prst="flowChartProcess">
            <a:avLst/>
          </a:prstGeom>
          <a:solidFill>
            <a:srgbClr val="B4E5A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1220A3A4-28BA-13BB-A7EC-A9E4388B4B63}"/>
              </a:ext>
            </a:extLst>
          </p:cNvPr>
          <p:cNvSpPr/>
          <p:nvPr/>
        </p:nvSpPr>
        <p:spPr>
          <a:xfrm>
            <a:off x="181418" y="3123301"/>
            <a:ext cx="987697" cy="968632"/>
          </a:xfrm>
          <a:prstGeom prst="flowChartProcess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D78E98F1-70F6-4B09-FFD9-0DA0500C4D5A}"/>
              </a:ext>
            </a:extLst>
          </p:cNvPr>
          <p:cNvSpPr/>
          <p:nvPr/>
        </p:nvSpPr>
        <p:spPr>
          <a:xfrm>
            <a:off x="181417" y="4152001"/>
            <a:ext cx="987697" cy="968632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A341C904-5429-C5BE-8537-04154BB3714C}"/>
              </a:ext>
            </a:extLst>
          </p:cNvPr>
          <p:cNvSpPr/>
          <p:nvPr/>
        </p:nvSpPr>
        <p:spPr>
          <a:xfrm>
            <a:off x="181416" y="5180701"/>
            <a:ext cx="987697" cy="968632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598B56E4-3D77-A6ED-04B2-19EB30588065}"/>
              </a:ext>
            </a:extLst>
          </p:cNvPr>
          <p:cNvSpPr/>
          <p:nvPr/>
        </p:nvSpPr>
        <p:spPr>
          <a:xfrm>
            <a:off x="3281432" y="1065901"/>
            <a:ext cx="987697" cy="968632"/>
          </a:xfrm>
          <a:prstGeom prst="flowChartProcess">
            <a:avLst/>
          </a:prstGeom>
          <a:solidFill>
            <a:srgbClr val="CEE8F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D226A077-C664-6D67-CE25-5A0BB3C86FA9}"/>
              </a:ext>
            </a:extLst>
          </p:cNvPr>
          <p:cNvSpPr/>
          <p:nvPr/>
        </p:nvSpPr>
        <p:spPr>
          <a:xfrm>
            <a:off x="3281431" y="2094601"/>
            <a:ext cx="987697" cy="968632"/>
          </a:xfrm>
          <a:prstGeom prst="flowChartProcess">
            <a:avLst/>
          </a:prstGeom>
          <a:solidFill>
            <a:srgbClr val="B4E5A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9501B209-8F2F-EA2A-5EA6-6281DABD4DDB}"/>
              </a:ext>
            </a:extLst>
          </p:cNvPr>
          <p:cNvSpPr/>
          <p:nvPr/>
        </p:nvSpPr>
        <p:spPr>
          <a:xfrm>
            <a:off x="3281431" y="3123301"/>
            <a:ext cx="987697" cy="968632"/>
          </a:xfrm>
          <a:prstGeom prst="flowChartProcess">
            <a:avLst/>
          </a:prstGeom>
          <a:solidFill>
            <a:srgbClr val="FFE7A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C2AD114E-5F2B-7A23-88E3-FAAC0954F6CB}"/>
              </a:ext>
            </a:extLst>
          </p:cNvPr>
          <p:cNvSpPr/>
          <p:nvPr/>
        </p:nvSpPr>
        <p:spPr>
          <a:xfrm>
            <a:off x="3281430" y="4152001"/>
            <a:ext cx="987697" cy="968632"/>
          </a:xfrm>
          <a:prstGeom prst="flowChartProcess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328EABAA-C67E-72D2-9D55-EAA13FF1A334}"/>
              </a:ext>
            </a:extLst>
          </p:cNvPr>
          <p:cNvSpPr/>
          <p:nvPr/>
        </p:nvSpPr>
        <p:spPr>
          <a:xfrm>
            <a:off x="3281429" y="5180701"/>
            <a:ext cx="987697" cy="968632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9A699D-5803-9B40-969F-45D85DB2C87D}"/>
              </a:ext>
            </a:extLst>
          </p:cNvPr>
          <p:cNvCxnSpPr>
            <a:cxnSpLocks/>
          </p:cNvCxnSpPr>
          <p:nvPr/>
        </p:nvCxnSpPr>
        <p:spPr>
          <a:xfrm>
            <a:off x="8152479" y="888273"/>
            <a:ext cx="2" cy="2174960"/>
          </a:xfrm>
          <a:prstGeom prst="straightConnector1">
            <a:avLst/>
          </a:prstGeom>
          <a:ln w="76200">
            <a:solidFill>
              <a:srgbClr val="CEE8F7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4A2954-5AA0-CFFE-EEB6-5192146BFF7E}"/>
              </a:ext>
            </a:extLst>
          </p:cNvPr>
          <p:cNvCxnSpPr>
            <a:cxnSpLocks/>
          </p:cNvCxnSpPr>
          <p:nvPr/>
        </p:nvCxnSpPr>
        <p:spPr>
          <a:xfrm>
            <a:off x="8363661" y="888273"/>
            <a:ext cx="2" cy="2174960"/>
          </a:xfrm>
          <a:prstGeom prst="straightConnector1">
            <a:avLst/>
          </a:prstGeom>
          <a:ln w="76200">
            <a:solidFill>
              <a:srgbClr val="B4E5A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558906-0589-CD5E-004D-DCCAE40B322B}"/>
              </a:ext>
            </a:extLst>
          </p:cNvPr>
          <p:cNvCxnSpPr>
            <a:cxnSpLocks/>
          </p:cNvCxnSpPr>
          <p:nvPr/>
        </p:nvCxnSpPr>
        <p:spPr>
          <a:xfrm>
            <a:off x="8574843" y="888273"/>
            <a:ext cx="2" cy="2174960"/>
          </a:xfrm>
          <a:prstGeom prst="straightConnector1">
            <a:avLst/>
          </a:prstGeom>
          <a:ln w="76200">
            <a:solidFill>
              <a:srgbClr val="FFE7A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F7E3FD-F94A-145C-E0F8-5E9185D7D298}"/>
              </a:ext>
            </a:extLst>
          </p:cNvPr>
          <p:cNvCxnSpPr>
            <a:cxnSpLocks/>
          </p:cNvCxnSpPr>
          <p:nvPr/>
        </p:nvCxnSpPr>
        <p:spPr>
          <a:xfrm>
            <a:off x="8786019" y="888273"/>
            <a:ext cx="2" cy="2174960"/>
          </a:xfrm>
          <a:prstGeom prst="straightConnector1">
            <a:avLst/>
          </a:prstGeom>
          <a:ln w="762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2E2370-DEE3-ECA0-5F25-57FA106260C6}"/>
              </a:ext>
            </a:extLst>
          </p:cNvPr>
          <p:cNvCxnSpPr>
            <a:cxnSpLocks/>
          </p:cNvCxnSpPr>
          <p:nvPr/>
        </p:nvCxnSpPr>
        <p:spPr>
          <a:xfrm>
            <a:off x="8997201" y="888273"/>
            <a:ext cx="2" cy="217496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D1E1E43-10ED-FC5C-6BD2-A3FAFD703C05}"/>
              </a:ext>
            </a:extLst>
          </p:cNvPr>
          <p:cNvSpPr txBox="1"/>
          <p:nvPr/>
        </p:nvSpPr>
        <p:spPr>
          <a:xfrm>
            <a:off x="8012797" y="631367"/>
            <a:ext cx="1169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arrows for connecting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0FF09E9-92D9-EB0F-CFE7-D9C45AB0A7ED}"/>
              </a:ext>
            </a:extLst>
          </p:cNvPr>
          <p:cNvCxnSpPr>
            <a:cxnSpLocks/>
          </p:cNvCxnSpPr>
          <p:nvPr/>
        </p:nvCxnSpPr>
        <p:spPr>
          <a:xfrm>
            <a:off x="9445891" y="846811"/>
            <a:ext cx="2" cy="2174960"/>
          </a:xfrm>
          <a:prstGeom prst="straightConnector1">
            <a:avLst/>
          </a:prstGeom>
          <a:ln w="76200">
            <a:solidFill>
              <a:srgbClr val="CEE8F7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37DB13-79DF-C91C-24B6-4B6FE3EB125E}"/>
              </a:ext>
            </a:extLst>
          </p:cNvPr>
          <p:cNvCxnSpPr>
            <a:cxnSpLocks/>
          </p:cNvCxnSpPr>
          <p:nvPr/>
        </p:nvCxnSpPr>
        <p:spPr>
          <a:xfrm>
            <a:off x="9657073" y="846811"/>
            <a:ext cx="2" cy="2174960"/>
          </a:xfrm>
          <a:prstGeom prst="straightConnector1">
            <a:avLst/>
          </a:prstGeom>
          <a:ln w="76200">
            <a:solidFill>
              <a:srgbClr val="B4E5A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2E39562-BB01-6535-C239-ADDF819FC709}"/>
              </a:ext>
            </a:extLst>
          </p:cNvPr>
          <p:cNvCxnSpPr>
            <a:cxnSpLocks/>
          </p:cNvCxnSpPr>
          <p:nvPr/>
        </p:nvCxnSpPr>
        <p:spPr>
          <a:xfrm>
            <a:off x="9868255" y="846811"/>
            <a:ext cx="2" cy="2174960"/>
          </a:xfrm>
          <a:prstGeom prst="straightConnector1">
            <a:avLst/>
          </a:prstGeom>
          <a:ln w="76200">
            <a:solidFill>
              <a:srgbClr val="FFE7AD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9D091C-E70C-A972-0525-7DD9C8359000}"/>
              </a:ext>
            </a:extLst>
          </p:cNvPr>
          <p:cNvCxnSpPr>
            <a:cxnSpLocks/>
          </p:cNvCxnSpPr>
          <p:nvPr/>
        </p:nvCxnSpPr>
        <p:spPr>
          <a:xfrm>
            <a:off x="10079431" y="846811"/>
            <a:ext cx="2" cy="2174960"/>
          </a:xfrm>
          <a:prstGeom prst="straightConnector1">
            <a:avLst/>
          </a:prstGeom>
          <a:ln w="762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CF27E0E-F055-C977-CB76-F6559B0F06F5}"/>
              </a:ext>
            </a:extLst>
          </p:cNvPr>
          <p:cNvCxnSpPr>
            <a:cxnSpLocks/>
          </p:cNvCxnSpPr>
          <p:nvPr/>
        </p:nvCxnSpPr>
        <p:spPr>
          <a:xfrm>
            <a:off x="10290613" y="846811"/>
            <a:ext cx="2" cy="217496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CFC420-819D-CCF6-C795-68A29DAC02A2}"/>
              </a:ext>
            </a:extLst>
          </p:cNvPr>
          <p:cNvCxnSpPr>
            <a:cxnSpLocks/>
          </p:cNvCxnSpPr>
          <p:nvPr/>
        </p:nvCxnSpPr>
        <p:spPr>
          <a:xfrm>
            <a:off x="6857509" y="888273"/>
            <a:ext cx="2" cy="2174960"/>
          </a:xfrm>
          <a:prstGeom prst="straightConnector1">
            <a:avLst/>
          </a:prstGeom>
          <a:ln w="76200">
            <a:solidFill>
              <a:srgbClr val="CEE8F7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838759-769F-9B3B-A513-223F2E24A829}"/>
              </a:ext>
            </a:extLst>
          </p:cNvPr>
          <p:cNvCxnSpPr>
            <a:cxnSpLocks/>
          </p:cNvCxnSpPr>
          <p:nvPr/>
        </p:nvCxnSpPr>
        <p:spPr>
          <a:xfrm>
            <a:off x="7068691" y="888273"/>
            <a:ext cx="2" cy="2174960"/>
          </a:xfrm>
          <a:prstGeom prst="straightConnector1">
            <a:avLst/>
          </a:prstGeom>
          <a:ln w="76200">
            <a:solidFill>
              <a:srgbClr val="B4E5A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24CF96-8E13-1EFA-1726-3B6B88EA012B}"/>
              </a:ext>
            </a:extLst>
          </p:cNvPr>
          <p:cNvCxnSpPr>
            <a:cxnSpLocks/>
          </p:cNvCxnSpPr>
          <p:nvPr/>
        </p:nvCxnSpPr>
        <p:spPr>
          <a:xfrm>
            <a:off x="7279873" y="888273"/>
            <a:ext cx="2" cy="2174960"/>
          </a:xfrm>
          <a:prstGeom prst="straightConnector1">
            <a:avLst/>
          </a:prstGeom>
          <a:ln w="76200">
            <a:solidFill>
              <a:srgbClr val="FFE7AD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B016C2-ABA9-DDE8-6897-FAFA39EB04EF}"/>
              </a:ext>
            </a:extLst>
          </p:cNvPr>
          <p:cNvCxnSpPr>
            <a:cxnSpLocks/>
          </p:cNvCxnSpPr>
          <p:nvPr/>
        </p:nvCxnSpPr>
        <p:spPr>
          <a:xfrm>
            <a:off x="7491049" y="888273"/>
            <a:ext cx="2" cy="2174960"/>
          </a:xfrm>
          <a:prstGeom prst="straightConnector1">
            <a:avLst/>
          </a:prstGeom>
          <a:ln w="762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D4F200-2226-3EC1-3751-7F81AE88831F}"/>
              </a:ext>
            </a:extLst>
          </p:cNvPr>
          <p:cNvCxnSpPr>
            <a:cxnSpLocks/>
          </p:cNvCxnSpPr>
          <p:nvPr/>
        </p:nvCxnSpPr>
        <p:spPr>
          <a:xfrm>
            <a:off x="7702231" y="888273"/>
            <a:ext cx="2" cy="217496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491393A-2DCB-1EFB-E08E-A24F5C72B67E}"/>
              </a:ext>
            </a:extLst>
          </p:cNvPr>
          <p:cNvSpPr txBox="1"/>
          <p:nvPr/>
        </p:nvSpPr>
        <p:spPr>
          <a:xfrm>
            <a:off x="108878" y="790389"/>
            <a:ext cx="1169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blöcke zum kopieren</a:t>
            </a:r>
          </a:p>
        </p:txBody>
      </p:sp>
      <p:pic>
        <p:nvPicPr>
          <p:cNvPr id="90" name="Graphic 89" descr="Computer outline">
            <a:extLst>
              <a:ext uri="{FF2B5EF4-FFF2-40B4-BE49-F238E27FC236}">
                <a16:creationId xmlns:a16="http://schemas.microsoft.com/office/drawing/2014/main" id="{3249F4F5-CE53-240F-BBE9-DB7A7B267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397" y="3429000"/>
            <a:ext cx="914400" cy="914400"/>
          </a:xfrm>
          <a:prstGeom prst="rect">
            <a:avLst/>
          </a:prstGeom>
        </p:spPr>
      </p:pic>
      <p:pic>
        <p:nvPicPr>
          <p:cNvPr id="92" name="Graphic 91" descr="Computer with solid fill">
            <a:extLst>
              <a:ext uri="{FF2B5EF4-FFF2-40B4-BE49-F238E27FC236}">
                <a16:creationId xmlns:a16="http://schemas.microsoft.com/office/drawing/2014/main" id="{29BDB1AE-CDA3-C5B2-FC91-6CAC323DF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0943" y="3429000"/>
            <a:ext cx="914400" cy="914400"/>
          </a:xfrm>
          <a:prstGeom prst="rect">
            <a:avLst/>
          </a:prstGeom>
        </p:spPr>
      </p:pic>
      <p:pic>
        <p:nvPicPr>
          <p:cNvPr id="93" name="Graphic 92" descr="Computer outline">
            <a:extLst>
              <a:ext uri="{FF2B5EF4-FFF2-40B4-BE49-F238E27FC236}">
                <a16:creationId xmlns:a16="http://schemas.microsoft.com/office/drawing/2014/main" id="{89E83309-E0A3-D651-DB35-22E18A49E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9820" y="342900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9BA0CE4-5F99-97BC-605A-5D78208BE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009" y="4343400"/>
            <a:ext cx="317226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9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rrow: Pentagon 1">
            <a:extLst>
              <a:ext uri="{FF2B5EF4-FFF2-40B4-BE49-F238E27FC236}">
                <a16:creationId xmlns:a16="http://schemas.microsoft.com/office/drawing/2014/main" id="{999BE18F-D76E-D652-968E-83FB08B9A005}"/>
              </a:ext>
            </a:extLst>
          </p:cNvPr>
          <p:cNvSpPr/>
          <p:nvPr/>
        </p:nvSpPr>
        <p:spPr>
          <a:xfrm>
            <a:off x="8869691" y="1889858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1">
            <a:extLst>
              <a:ext uri="{FF2B5EF4-FFF2-40B4-BE49-F238E27FC236}">
                <a16:creationId xmlns:a16="http://schemas.microsoft.com/office/drawing/2014/main" id="{4DA7DE5E-B0EE-E04C-B6F5-FF819F05F72A}"/>
              </a:ext>
            </a:extLst>
          </p:cNvPr>
          <p:cNvSpPr/>
          <p:nvPr/>
        </p:nvSpPr>
        <p:spPr>
          <a:xfrm>
            <a:off x="7408827" y="1889858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1">
            <a:extLst>
              <a:ext uri="{FF2B5EF4-FFF2-40B4-BE49-F238E27FC236}">
                <a16:creationId xmlns:a16="http://schemas.microsoft.com/office/drawing/2014/main" id="{9A7EEAEE-DEA2-9E07-6C56-3D7F73483F32}"/>
              </a:ext>
            </a:extLst>
          </p:cNvPr>
          <p:cNvSpPr/>
          <p:nvPr/>
        </p:nvSpPr>
        <p:spPr>
          <a:xfrm>
            <a:off x="5944696" y="1889858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1">
            <a:extLst>
              <a:ext uri="{FF2B5EF4-FFF2-40B4-BE49-F238E27FC236}">
                <a16:creationId xmlns:a16="http://schemas.microsoft.com/office/drawing/2014/main" id="{63D2BE00-FD2D-CCAA-4BEA-6A74EC8113B9}"/>
              </a:ext>
            </a:extLst>
          </p:cNvPr>
          <p:cNvSpPr/>
          <p:nvPr/>
        </p:nvSpPr>
        <p:spPr>
          <a:xfrm>
            <a:off x="8869693" y="2858585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B4E5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1">
            <a:extLst>
              <a:ext uri="{FF2B5EF4-FFF2-40B4-BE49-F238E27FC236}">
                <a16:creationId xmlns:a16="http://schemas.microsoft.com/office/drawing/2014/main" id="{420DD8F2-E90F-654D-0AA3-047F52258403}"/>
              </a:ext>
            </a:extLst>
          </p:cNvPr>
          <p:cNvSpPr/>
          <p:nvPr/>
        </p:nvSpPr>
        <p:spPr>
          <a:xfrm>
            <a:off x="7408829" y="2858585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B4E5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1">
            <a:extLst>
              <a:ext uri="{FF2B5EF4-FFF2-40B4-BE49-F238E27FC236}">
                <a16:creationId xmlns:a16="http://schemas.microsoft.com/office/drawing/2014/main" id="{DD0F64FB-B094-FC0F-B45F-56401054AF86}"/>
              </a:ext>
            </a:extLst>
          </p:cNvPr>
          <p:cNvSpPr/>
          <p:nvPr/>
        </p:nvSpPr>
        <p:spPr>
          <a:xfrm>
            <a:off x="5947965" y="2858585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B4E5A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Pentagon 1">
            <a:extLst>
              <a:ext uri="{FF2B5EF4-FFF2-40B4-BE49-F238E27FC236}">
                <a16:creationId xmlns:a16="http://schemas.microsoft.com/office/drawing/2014/main" id="{87ACC469-5CEC-95A6-D926-DA61D2095038}"/>
              </a:ext>
            </a:extLst>
          </p:cNvPr>
          <p:cNvSpPr/>
          <p:nvPr/>
        </p:nvSpPr>
        <p:spPr>
          <a:xfrm>
            <a:off x="8869693" y="3818705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FE7A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Pentagon 1">
            <a:extLst>
              <a:ext uri="{FF2B5EF4-FFF2-40B4-BE49-F238E27FC236}">
                <a16:creationId xmlns:a16="http://schemas.microsoft.com/office/drawing/2014/main" id="{1B64E1FC-BA18-1E0D-7923-A406C286717B}"/>
              </a:ext>
            </a:extLst>
          </p:cNvPr>
          <p:cNvSpPr/>
          <p:nvPr/>
        </p:nvSpPr>
        <p:spPr>
          <a:xfrm>
            <a:off x="7408829" y="3818705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FE7A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1">
            <a:extLst>
              <a:ext uri="{FF2B5EF4-FFF2-40B4-BE49-F238E27FC236}">
                <a16:creationId xmlns:a16="http://schemas.microsoft.com/office/drawing/2014/main" id="{CCCACC8C-D9A4-E160-2CD5-8BA3CF591476}"/>
              </a:ext>
            </a:extLst>
          </p:cNvPr>
          <p:cNvSpPr/>
          <p:nvPr/>
        </p:nvSpPr>
        <p:spPr>
          <a:xfrm>
            <a:off x="5947965" y="3818705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FE7A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1">
            <a:extLst>
              <a:ext uri="{FF2B5EF4-FFF2-40B4-BE49-F238E27FC236}">
                <a16:creationId xmlns:a16="http://schemas.microsoft.com/office/drawing/2014/main" id="{B2C2E387-5E02-F741-9A96-B1533B8C89F1}"/>
              </a:ext>
            </a:extLst>
          </p:cNvPr>
          <p:cNvSpPr/>
          <p:nvPr/>
        </p:nvSpPr>
        <p:spPr>
          <a:xfrm>
            <a:off x="8869694" y="4798420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Pentagon 1">
            <a:extLst>
              <a:ext uri="{FF2B5EF4-FFF2-40B4-BE49-F238E27FC236}">
                <a16:creationId xmlns:a16="http://schemas.microsoft.com/office/drawing/2014/main" id="{C1CB1C2D-7289-8280-E4F2-D43D579B8E2F}"/>
              </a:ext>
            </a:extLst>
          </p:cNvPr>
          <p:cNvSpPr/>
          <p:nvPr/>
        </p:nvSpPr>
        <p:spPr>
          <a:xfrm>
            <a:off x="7408830" y="4798420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Pentagon 1">
            <a:extLst>
              <a:ext uri="{FF2B5EF4-FFF2-40B4-BE49-F238E27FC236}">
                <a16:creationId xmlns:a16="http://schemas.microsoft.com/office/drawing/2014/main" id="{3EB0F62D-4E9F-252D-F8B6-D79786DE642E}"/>
              </a:ext>
            </a:extLst>
          </p:cNvPr>
          <p:cNvSpPr/>
          <p:nvPr/>
        </p:nvSpPr>
        <p:spPr>
          <a:xfrm>
            <a:off x="5947966" y="4798420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Pentagon 1">
            <a:extLst>
              <a:ext uri="{FF2B5EF4-FFF2-40B4-BE49-F238E27FC236}">
                <a16:creationId xmlns:a16="http://schemas.microsoft.com/office/drawing/2014/main" id="{0EC1AE7B-2A9C-55C5-DC5F-C03D96998419}"/>
              </a:ext>
            </a:extLst>
          </p:cNvPr>
          <p:cNvSpPr/>
          <p:nvPr/>
        </p:nvSpPr>
        <p:spPr>
          <a:xfrm>
            <a:off x="8869693" y="5771705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Pentagon 1">
            <a:extLst>
              <a:ext uri="{FF2B5EF4-FFF2-40B4-BE49-F238E27FC236}">
                <a16:creationId xmlns:a16="http://schemas.microsoft.com/office/drawing/2014/main" id="{4803CE96-C0A9-EC6F-FE9B-47E322A82C1F}"/>
              </a:ext>
            </a:extLst>
          </p:cNvPr>
          <p:cNvSpPr/>
          <p:nvPr/>
        </p:nvSpPr>
        <p:spPr>
          <a:xfrm>
            <a:off x="7408829" y="5771705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Pentagon 1">
            <a:extLst>
              <a:ext uri="{FF2B5EF4-FFF2-40B4-BE49-F238E27FC236}">
                <a16:creationId xmlns:a16="http://schemas.microsoft.com/office/drawing/2014/main" id="{BFB0A21B-6396-BD19-83AC-03ECB677B708}"/>
              </a:ext>
            </a:extLst>
          </p:cNvPr>
          <p:cNvSpPr/>
          <p:nvPr/>
        </p:nvSpPr>
        <p:spPr>
          <a:xfrm>
            <a:off x="5947965" y="5771705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C3AAB72-C3E4-15CE-9873-D87D39C8B9C7}"/>
              </a:ext>
            </a:extLst>
          </p:cNvPr>
          <p:cNvSpPr/>
          <p:nvPr/>
        </p:nvSpPr>
        <p:spPr>
          <a:xfrm>
            <a:off x="4851386" y="1889858"/>
            <a:ext cx="987697" cy="733602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E7FC2DC7-CCAF-CED1-3454-EE53ABE39BA5}"/>
              </a:ext>
            </a:extLst>
          </p:cNvPr>
          <p:cNvSpPr/>
          <p:nvPr/>
        </p:nvSpPr>
        <p:spPr>
          <a:xfrm>
            <a:off x="4851388" y="2858585"/>
            <a:ext cx="987697" cy="733602"/>
          </a:xfrm>
          <a:prstGeom prst="flowChartProcess">
            <a:avLst/>
          </a:prstGeom>
          <a:solidFill>
            <a:srgbClr val="B4E5A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1220A3A4-28BA-13BB-A7EC-A9E4388B4B63}"/>
              </a:ext>
            </a:extLst>
          </p:cNvPr>
          <p:cNvSpPr/>
          <p:nvPr/>
        </p:nvSpPr>
        <p:spPr>
          <a:xfrm>
            <a:off x="4851388" y="3818705"/>
            <a:ext cx="987697" cy="733602"/>
          </a:xfrm>
          <a:prstGeom prst="flowChartProcess">
            <a:avLst/>
          </a:prstGeom>
          <a:solidFill>
            <a:srgbClr val="FFE7A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D78E98F1-70F6-4B09-FFD9-0DA0500C4D5A}"/>
              </a:ext>
            </a:extLst>
          </p:cNvPr>
          <p:cNvSpPr/>
          <p:nvPr/>
        </p:nvSpPr>
        <p:spPr>
          <a:xfrm>
            <a:off x="4851388" y="4798420"/>
            <a:ext cx="987697" cy="733602"/>
          </a:xfrm>
          <a:prstGeom prst="flowChartProcess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A341C904-5429-C5BE-8537-04154BB3714C}"/>
              </a:ext>
            </a:extLst>
          </p:cNvPr>
          <p:cNvSpPr/>
          <p:nvPr/>
        </p:nvSpPr>
        <p:spPr>
          <a:xfrm>
            <a:off x="4851386" y="5771705"/>
            <a:ext cx="987697" cy="733602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1E347F-B6F7-3B27-09B9-4E92208D26F5}"/>
              </a:ext>
            </a:extLst>
          </p:cNvPr>
          <p:cNvCxnSpPr/>
          <p:nvPr/>
        </p:nvCxnSpPr>
        <p:spPr>
          <a:xfrm>
            <a:off x="0" y="274973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03366A-AADC-AD37-FA27-A6CB17094F65}"/>
              </a:ext>
            </a:extLst>
          </p:cNvPr>
          <p:cNvCxnSpPr>
            <a:cxnSpLocks/>
          </p:cNvCxnSpPr>
          <p:nvPr/>
        </p:nvCxnSpPr>
        <p:spPr>
          <a:xfrm>
            <a:off x="1508760" y="3712028"/>
            <a:ext cx="10683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D4872-D035-FE75-A490-DE99965C5317}"/>
              </a:ext>
            </a:extLst>
          </p:cNvPr>
          <p:cNvCxnSpPr>
            <a:cxnSpLocks/>
          </p:cNvCxnSpPr>
          <p:nvPr/>
        </p:nvCxnSpPr>
        <p:spPr>
          <a:xfrm>
            <a:off x="1854926" y="4649111"/>
            <a:ext cx="10337074" cy="23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FE21CE-D167-F133-60B5-4E0AAE7BF8D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083526" y="5651863"/>
            <a:ext cx="101084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55C931-250E-8659-FBBB-D0EB4E86BF90}"/>
              </a:ext>
            </a:extLst>
          </p:cNvPr>
          <p:cNvSpPr txBox="1"/>
          <p:nvPr/>
        </p:nvSpPr>
        <p:spPr>
          <a:xfrm>
            <a:off x="0" y="5544141"/>
            <a:ext cx="208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MEHR BLABLA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3B4D-CD1B-3452-01A8-4B9FB68CE61D}"/>
              </a:ext>
            </a:extLst>
          </p:cNvPr>
          <p:cNvSpPr txBox="1"/>
          <p:nvPr/>
        </p:nvSpPr>
        <p:spPr>
          <a:xfrm>
            <a:off x="0" y="4551261"/>
            <a:ext cx="208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ES IST OBST IM HAUS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B91B87-9064-8456-6025-7911E787E76E}"/>
              </a:ext>
            </a:extLst>
          </p:cNvPr>
          <p:cNvSpPr txBox="1"/>
          <p:nvPr/>
        </p:nvSpPr>
        <p:spPr>
          <a:xfrm>
            <a:off x="0" y="3613426"/>
            <a:ext cx="208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MFG DEINE EX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32EE1F-6142-3043-F44C-D3D11CDA1350}"/>
              </a:ext>
            </a:extLst>
          </p:cNvPr>
          <p:cNvSpPr txBox="1"/>
          <p:nvPr/>
        </p:nvSpPr>
        <p:spPr>
          <a:xfrm>
            <a:off x="144812" y="5953840"/>
            <a:ext cx="11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Blabla5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E25F53-0A3F-AB51-4920-AC761BD48D90}"/>
              </a:ext>
            </a:extLst>
          </p:cNvPr>
          <p:cNvSpPr txBox="1"/>
          <p:nvPr/>
        </p:nvSpPr>
        <p:spPr>
          <a:xfrm>
            <a:off x="144812" y="4000840"/>
            <a:ext cx="11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Blabla3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27D387-5F67-FD8D-5725-7BF9A3F9F3A8}"/>
              </a:ext>
            </a:extLst>
          </p:cNvPr>
          <p:cNvSpPr txBox="1"/>
          <p:nvPr/>
        </p:nvSpPr>
        <p:spPr>
          <a:xfrm>
            <a:off x="144812" y="4980555"/>
            <a:ext cx="11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Blabla4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F47A7D-1D2F-78B6-1187-18F347D9B81F}"/>
              </a:ext>
            </a:extLst>
          </p:cNvPr>
          <p:cNvSpPr txBox="1"/>
          <p:nvPr/>
        </p:nvSpPr>
        <p:spPr>
          <a:xfrm>
            <a:off x="144812" y="3038738"/>
            <a:ext cx="11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Blabla2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0CC827-F5D3-D483-9F45-FD67E21E5B4C}"/>
              </a:ext>
            </a:extLst>
          </p:cNvPr>
          <p:cNvSpPr txBox="1"/>
          <p:nvPr/>
        </p:nvSpPr>
        <p:spPr>
          <a:xfrm>
            <a:off x="144812" y="2071993"/>
            <a:ext cx="11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Blabla1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42EB4F-E10D-F7C2-9D3D-38376555EBAB}"/>
              </a:ext>
            </a:extLst>
          </p:cNvPr>
          <p:cNvSpPr txBox="1"/>
          <p:nvPr/>
        </p:nvSpPr>
        <p:spPr>
          <a:xfrm>
            <a:off x="144811" y="180056"/>
            <a:ext cx="7157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 ihr seine krasse Chart</a:t>
            </a:r>
          </a:p>
          <a:p>
            <a:r>
              <a:rPr lang="en-GB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Kann man so machen, muss man aber nicht</a:t>
            </a:r>
          </a:p>
        </p:txBody>
      </p:sp>
    </p:spTree>
    <p:extLst>
      <p:ext uri="{BB962C8B-B14F-4D97-AF65-F5344CB8AC3E}">
        <p14:creationId xmlns:p14="http://schemas.microsoft.com/office/powerpoint/2010/main" val="73550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1">
            <a:extLst>
              <a:ext uri="{FF2B5EF4-FFF2-40B4-BE49-F238E27FC236}">
                <a16:creationId xmlns:a16="http://schemas.microsoft.com/office/drawing/2014/main" id="{7C73C94D-F70A-280E-3E46-4D3AAEEFD3FA}"/>
              </a:ext>
            </a:extLst>
          </p:cNvPr>
          <p:cNvSpPr/>
          <p:nvPr/>
        </p:nvSpPr>
        <p:spPr>
          <a:xfrm>
            <a:off x="1179186" y="979366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Arrow: Pentagon 1">
            <a:extLst>
              <a:ext uri="{FF2B5EF4-FFF2-40B4-BE49-F238E27FC236}">
                <a16:creationId xmlns:a16="http://schemas.microsoft.com/office/drawing/2014/main" id="{782C985D-2877-EAD3-12E2-B6BBBFDF9490}"/>
              </a:ext>
            </a:extLst>
          </p:cNvPr>
          <p:cNvSpPr/>
          <p:nvPr/>
        </p:nvSpPr>
        <p:spPr>
          <a:xfrm>
            <a:off x="3491598" y="979366"/>
            <a:ext cx="2089382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Objectives</a:t>
            </a:r>
          </a:p>
        </p:txBody>
      </p:sp>
      <p:sp>
        <p:nvSpPr>
          <p:cNvPr id="6" name="Arrow: Pentagon 1">
            <a:extLst>
              <a:ext uri="{FF2B5EF4-FFF2-40B4-BE49-F238E27FC236}">
                <a16:creationId xmlns:a16="http://schemas.microsoft.com/office/drawing/2014/main" id="{A1961886-7C34-83F5-60F7-3E12F1A92F9E}"/>
              </a:ext>
            </a:extLst>
          </p:cNvPr>
          <p:cNvSpPr/>
          <p:nvPr/>
        </p:nvSpPr>
        <p:spPr>
          <a:xfrm>
            <a:off x="6371301" y="979366"/>
            <a:ext cx="2486024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Asses Current Process</a:t>
            </a:r>
          </a:p>
        </p:txBody>
      </p:sp>
      <p:sp>
        <p:nvSpPr>
          <p:cNvPr id="7" name="Arrow: Pentagon 1">
            <a:extLst>
              <a:ext uri="{FF2B5EF4-FFF2-40B4-BE49-F238E27FC236}">
                <a16:creationId xmlns:a16="http://schemas.microsoft.com/office/drawing/2014/main" id="{CFB1C96A-428C-E7E5-854F-794D1019333C}"/>
              </a:ext>
            </a:extLst>
          </p:cNvPr>
          <p:cNvSpPr/>
          <p:nvPr/>
        </p:nvSpPr>
        <p:spPr>
          <a:xfrm>
            <a:off x="9358369" y="979366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Identify Opportunities</a:t>
            </a:r>
          </a:p>
        </p:txBody>
      </p:sp>
      <p:sp>
        <p:nvSpPr>
          <p:cNvPr id="8" name="Arrow: Pentagon 1">
            <a:extLst>
              <a:ext uri="{FF2B5EF4-FFF2-40B4-BE49-F238E27FC236}">
                <a16:creationId xmlns:a16="http://schemas.microsoft.com/office/drawing/2014/main" id="{364817A3-DAF6-E726-4A53-EA8B4E7F018F}"/>
              </a:ext>
            </a:extLst>
          </p:cNvPr>
          <p:cNvSpPr/>
          <p:nvPr/>
        </p:nvSpPr>
        <p:spPr>
          <a:xfrm flipH="1">
            <a:off x="8829185" y="2394776"/>
            <a:ext cx="2340552" cy="838243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Develop Implementation Roadmap</a:t>
            </a:r>
          </a:p>
        </p:txBody>
      </p:sp>
      <p:sp>
        <p:nvSpPr>
          <p:cNvPr id="13" name="Arrow: Pentagon 1">
            <a:extLst>
              <a:ext uri="{FF2B5EF4-FFF2-40B4-BE49-F238E27FC236}">
                <a16:creationId xmlns:a16="http://schemas.microsoft.com/office/drawing/2014/main" id="{117F3CA4-CC73-8243-A454-5B7E4C903385}"/>
              </a:ext>
            </a:extLst>
          </p:cNvPr>
          <p:cNvSpPr/>
          <p:nvPr/>
        </p:nvSpPr>
        <p:spPr>
          <a:xfrm flipH="1">
            <a:off x="6205557" y="2394776"/>
            <a:ext cx="2340551" cy="838243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Tools &amp; Technologies</a:t>
            </a:r>
          </a:p>
        </p:txBody>
      </p:sp>
      <p:sp>
        <p:nvSpPr>
          <p:cNvPr id="14" name="Arrow: Pentagon 1">
            <a:extLst>
              <a:ext uri="{FF2B5EF4-FFF2-40B4-BE49-F238E27FC236}">
                <a16:creationId xmlns:a16="http://schemas.microsoft.com/office/drawing/2014/main" id="{41AF0BBE-41B9-7C27-7B9C-05BFAB679F2F}"/>
              </a:ext>
            </a:extLst>
          </p:cNvPr>
          <p:cNvSpPr/>
          <p:nvPr/>
        </p:nvSpPr>
        <p:spPr>
          <a:xfrm>
            <a:off x="1553169" y="3915634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Pilot Testing</a:t>
            </a:r>
          </a:p>
        </p:txBody>
      </p:sp>
      <p:sp>
        <p:nvSpPr>
          <p:cNvPr id="15" name="Arrow: Pentagon 1">
            <a:extLst>
              <a:ext uri="{FF2B5EF4-FFF2-40B4-BE49-F238E27FC236}">
                <a16:creationId xmlns:a16="http://schemas.microsoft.com/office/drawing/2014/main" id="{F827870B-03DD-67FD-847A-118435770628}"/>
              </a:ext>
            </a:extLst>
          </p:cNvPr>
          <p:cNvSpPr/>
          <p:nvPr/>
        </p:nvSpPr>
        <p:spPr>
          <a:xfrm flipH="1">
            <a:off x="1165843" y="2394776"/>
            <a:ext cx="2638427" cy="838243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Plan Training &amp;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Change Management</a:t>
            </a:r>
          </a:p>
        </p:txBody>
      </p:sp>
      <p:sp>
        <p:nvSpPr>
          <p:cNvPr id="16" name="Arrow: Pentagon 1">
            <a:extLst>
              <a:ext uri="{FF2B5EF4-FFF2-40B4-BE49-F238E27FC236}">
                <a16:creationId xmlns:a16="http://schemas.microsoft.com/office/drawing/2014/main" id="{FDDF4A9A-140A-5407-B754-A6D36E26E055}"/>
              </a:ext>
            </a:extLst>
          </p:cNvPr>
          <p:cNvSpPr/>
          <p:nvPr/>
        </p:nvSpPr>
        <p:spPr>
          <a:xfrm flipH="1">
            <a:off x="3985497" y="2394776"/>
            <a:ext cx="1936983" cy="838243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Design Automated Processes</a:t>
            </a:r>
          </a:p>
        </p:txBody>
      </p:sp>
      <p:sp>
        <p:nvSpPr>
          <p:cNvPr id="17" name="Arrow: Pentagon 1">
            <a:extLst>
              <a:ext uri="{FF2B5EF4-FFF2-40B4-BE49-F238E27FC236}">
                <a16:creationId xmlns:a16="http://schemas.microsoft.com/office/drawing/2014/main" id="{2D5D334F-C1CC-FDEB-8C1D-C9AD7D59D58F}"/>
              </a:ext>
            </a:extLst>
          </p:cNvPr>
          <p:cNvSpPr/>
          <p:nvPr/>
        </p:nvSpPr>
        <p:spPr>
          <a:xfrm>
            <a:off x="4403749" y="3915634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Full Scale Development</a:t>
            </a:r>
          </a:p>
        </p:txBody>
      </p:sp>
      <p:sp>
        <p:nvSpPr>
          <p:cNvPr id="18" name="Arrow: Pentagon 1">
            <a:extLst>
              <a:ext uri="{FF2B5EF4-FFF2-40B4-BE49-F238E27FC236}">
                <a16:creationId xmlns:a16="http://schemas.microsoft.com/office/drawing/2014/main" id="{C93FF82E-620D-3133-B933-1F52EA604F20}"/>
              </a:ext>
            </a:extLst>
          </p:cNvPr>
          <p:cNvSpPr/>
          <p:nvPr/>
        </p:nvSpPr>
        <p:spPr>
          <a:xfrm>
            <a:off x="6874453" y="3914827"/>
            <a:ext cx="1811368" cy="733602"/>
          </a:xfrm>
          <a:custGeom>
            <a:avLst/>
            <a:gdLst>
              <a:gd name="connsiteX0" fmla="*/ 0 w 2057400"/>
              <a:gd name="connsiteY0" fmla="*/ 0 h 2057400"/>
              <a:gd name="connsiteX1" fmla="*/ 1028700 w 2057400"/>
              <a:gd name="connsiteY1" fmla="*/ 0 h 2057400"/>
              <a:gd name="connsiteX2" fmla="*/ 2057400 w 2057400"/>
              <a:gd name="connsiteY2" fmla="*/ 1028700 h 2057400"/>
              <a:gd name="connsiteX3" fmla="*/ 1028700 w 2057400"/>
              <a:gd name="connsiteY3" fmla="*/ 2057400 h 2057400"/>
              <a:gd name="connsiteX4" fmla="*/ 0 w 2057400"/>
              <a:gd name="connsiteY4" fmla="*/ 2057400 h 2057400"/>
              <a:gd name="connsiteX5" fmla="*/ 0 w 2057400"/>
              <a:gd name="connsiteY5" fmla="*/ 0 h 2057400"/>
              <a:gd name="connsiteX0" fmla="*/ 0 w 1508760"/>
              <a:gd name="connsiteY0" fmla="*/ 0 h 2057400"/>
              <a:gd name="connsiteX1" fmla="*/ 1028700 w 1508760"/>
              <a:gd name="connsiteY1" fmla="*/ 0 h 2057400"/>
              <a:gd name="connsiteX2" fmla="*/ 1508760 w 1508760"/>
              <a:gd name="connsiteY2" fmla="*/ 996043 h 2057400"/>
              <a:gd name="connsiteX3" fmla="*/ 1028700 w 1508760"/>
              <a:gd name="connsiteY3" fmla="*/ 2057400 h 2057400"/>
              <a:gd name="connsiteX4" fmla="*/ 0 w 1508760"/>
              <a:gd name="connsiteY4" fmla="*/ 2057400 h 2057400"/>
              <a:gd name="connsiteX5" fmla="*/ 0 w 1508760"/>
              <a:gd name="connsiteY5" fmla="*/ 0 h 2057400"/>
              <a:gd name="connsiteX0" fmla="*/ 0 w 1229858"/>
              <a:gd name="connsiteY0" fmla="*/ 0 h 2057400"/>
              <a:gd name="connsiteX1" fmla="*/ 1028700 w 1229858"/>
              <a:gd name="connsiteY1" fmla="*/ 0 h 2057400"/>
              <a:gd name="connsiteX2" fmla="*/ 1229858 w 1229858"/>
              <a:gd name="connsiteY2" fmla="*/ 982980 h 2057400"/>
              <a:gd name="connsiteX3" fmla="*/ 1028700 w 1229858"/>
              <a:gd name="connsiteY3" fmla="*/ 2057400 h 2057400"/>
              <a:gd name="connsiteX4" fmla="*/ 0 w 1229858"/>
              <a:gd name="connsiteY4" fmla="*/ 2057400 h 2057400"/>
              <a:gd name="connsiteX5" fmla="*/ 0 w 1229858"/>
              <a:gd name="connsiteY5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858" h="2057400">
                <a:moveTo>
                  <a:pt x="0" y="0"/>
                </a:moveTo>
                <a:lnTo>
                  <a:pt x="1028700" y="0"/>
                </a:lnTo>
                <a:lnTo>
                  <a:pt x="1229858" y="982980"/>
                </a:lnTo>
                <a:lnTo>
                  <a:pt x="10287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Ongoing Maintenance</a:t>
            </a:r>
          </a:p>
        </p:txBody>
      </p:sp>
      <p:sp>
        <p:nvSpPr>
          <p:cNvPr id="19" name="Flowchart: Process 61">
            <a:extLst>
              <a:ext uri="{FF2B5EF4-FFF2-40B4-BE49-F238E27FC236}">
                <a16:creationId xmlns:a16="http://schemas.microsoft.com/office/drawing/2014/main" id="{1FE2E87F-6247-3ED6-875D-8743E11CCDF4}"/>
              </a:ext>
            </a:extLst>
          </p:cNvPr>
          <p:cNvSpPr/>
          <p:nvPr/>
        </p:nvSpPr>
        <p:spPr>
          <a:xfrm>
            <a:off x="9448421" y="3914776"/>
            <a:ext cx="1811369" cy="733602"/>
          </a:xfrm>
          <a:prstGeom prst="flowChartProcess">
            <a:avLst/>
          </a:prstGeom>
          <a:solidFill>
            <a:srgbClr val="CEE8F7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0" name="Pfeil: 180-Grad 19">
            <a:extLst>
              <a:ext uri="{FF2B5EF4-FFF2-40B4-BE49-F238E27FC236}">
                <a16:creationId xmlns:a16="http://schemas.microsoft.com/office/drawing/2014/main" id="{8ED76337-4B9F-5523-FE77-4CFC38C6DE0C}"/>
              </a:ext>
            </a:extLst>
          </p:cNvPr>
          <p:cNvSpPr/>
          <p:nvPr/>
        </p:nvSpPr>
        <p:spPr>
          <a:xfrm rot="5400000">
            <a:off x="10800446" y="1597290"/>
            <a:ext cx="1715226" cy="976643"/>
          </a:xfrm>
          <a:prstGeom prst="uturnArrow">
            <a:avLst/>
          </a:pr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Pfeil: 180-Grad 21">
            <a:extLst>
              <a:ext uri="{FF2B5EF4-FFF2-40B4-BE49-F238E27FC236}">
                <a16:creationId xmlns:a16="http://schemas.microsoft.com/office/drawing/2014/main" id="{F901477A-61FF-1DCF-5EEB-A5D9CE494D67}"/>
              </a:ext>
            </a:extLst>
          </p:cNvPr>
          <p:cNvSpPr/>
          <p:nvPr/>
        </p:nvSpPr>
        <p:spPr>
          <a:xfrm rot="5400000" flipV="1">
            <a:off x="-269740" y="3079967"/>
            <a:ext cx="1799966" cy="1031699"/>
          </a:xfrm>
          <a:prstGeom prst="uturnArrow">
            <a:avLst/>
          </a:prstGeom>
          <a:solidFill>
            <a:srgbClr val="CEE8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5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Microsoft Office PowerPoint</Application>
  <PresentationFormat>Breitbild</PresentationFormat>
  <Paragraphs>323</Paragraphs>
  <Slides>18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Segoe UI</vt:lpstr>
      <vt:lpstr>Wingdings</vt:lpstr>
      <vt:lpstr>Office</vt:lpstr>
      <vt:lpstr>Phasen/Meilen-steindiagramm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Phasen/Meilen-steindiagramm</dc:title>
  <dc:creator>Philip Coutinho de Sousa</dc:creator>
  <cp:lastModifiedBy>Philip Coutinho de Sousa</cp:lastModifiedBy>
  <cp:revision>2</cp:revision>
  <dcterms:created xsi:type="dcterms:W3CDTF">2024-04-29T15:31:47Z</dcterms:created>
  <dcterms:modified xsi:type="dcterms:W3CDTF">2024-07-12T09:11:17Z</dcterms:modified>
</cp:coreProperties>
</file>