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98" r:id="rId3"/>
    <p:sldId id="299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9" r:id="rId14"/>
    <p:sldId id="320" r:id="rId15"/>
    <p:sldId id="321" r:id="rId16"/>
    <p:sldId id="322" r:id="rId17"/>
    <p:sldId id="323" r:id="rId18"/>
    <p:sldId id="324" r:id="rId19"/>
    <p:sldId id="329" r:id="rId20"/>
    <p:sldId id="330" r:id="rId21"/>
    <p:sldId id="326" r:id="rId22"/>
    <p:sldId id="328" r:id="rId23"/>
  </p:sldIdLst>
  <p:sldSz cx="10693400" cy="7772400"/>
  <p:notesSz cx="10693400" cy="7772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7" d="100"/>
          <a:sy n="97" d="100"/>
        </p:scale>
        <p:origin x="10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56C60-2489-4635-A72B-8C3A784A92E8}" type="datetimeFigureOut">
              <a:rPr lang="pt-BR" smtClean="0"/>
              <a:pPr/>
              <a:t>05/11/2021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82613"/>
            <a:ext cx="4010025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69975" y="3692525"/>
            <a:ext cx="8553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633913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057900" y="7381875"/>
            <a:ext cx="463232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6454-EF9E-4117-B64F-25A411C1B05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1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6454-EF9E-4117-B64F-25A411C1B054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1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569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6" y="4235197"/>
            <a:ext cx="7485379" cy="37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3" y="1739455"/>
            <a:ext cx="4651629" cy="37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6" y="1739455"/>
            <a:ext cx="4651629" cy="37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3958" y="1362457"/>
            <a:ext cx="7905495" cy="569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332" y="2481435"/>
            <a:ext cx="7030747" cy="37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62" y="7033452"/>
            <a:ext cx="3421887" cy="284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2"/>
            <a:ext cx="2459482" cy="284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2"/>
            <a:ext cx="2459482" cy="284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1880" y="1742441"/>
            <a:ext cx="4220845" cy="699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55"/>
              </a:lnSpc>
            </a:pPr>
            <a:r>
              <a:rPr sz="4400" spc="-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44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4400" spc="-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4400" dirty="0">
                <a:solidFill>
                  <a:srgbClr val="FF0000"/>
                </a:solidFill>
                <a:latin typeface="Tahoma"/>
                <a:cs typeface="Tahoma"/>
              </a:rPr>
              <a:t>ada</a:t>
            </a:r>
            <a:r>
              <a:rPr sz="4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4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4400" spc="-5" dirty="0">
                <a:solidFill>
                  <a:srgbClr val="FF0000"/>
                </a:solidFill>
                <a:latin typeface="Tahoma"/>
                <a:cs typeface="Tahoma"/>
              </a:rPr>
              <a:t>ede</a:t>
            </a:r>
            <a:endParaRPr sz="4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05340" y="3131251"/>
          <a:ext cx="4274820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Cama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200" spc="-2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 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açã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o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Cama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200" spc="-2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 T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ra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3200" spc="-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Cama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200" spc="-2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 Re</a:t>
                      </a:r>
                      <a:r>
                        <a:rPr sz="3200" spc="-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Cama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200" spc="-2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 Enl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843280">
                        <a:lnSpc>
                          <a:spcPct val="100000"/>
                        </a:lnSpc>
                      </a:pP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Cama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3200" spc="-2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í</a:t>
                      </a:r>
                      <a:r>
                        <a:rPr sz="3200" spc="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3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320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840252" y="3799332"/>
            <a:ext cx="2835910" cy="37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Font typeface="Tahoma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7471" y="4226559"/>
            <a:ext cx="3896835" cy="315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lang="pt-BR" sz="2000" spc="-5" dirty="0">
                <a:solidFill>
                  <a:srgbClr val="00CC00"/>
                </a:solidFill>
                <a:latin typeface="Tahoma"/>
                <a:cs typeface="Tahoma"/>
              </a:rPr>
              <a:t>	</a:t>
            </a: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22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2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 25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55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 2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23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299085" marR="6350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Pr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óx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ot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2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lang="pt-BR" sz="2000" b="1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 é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22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4</a:t>
            </a:r>
            <a:endParaRPr lang="pt-BR" sz="2000" spc="-5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299085" marR="6350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ote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2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em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4</a:t>
            </a:r>
          </a:p>
          <a:p>
            <a:pPr marL="756285" marR="6350" lvl="1" indent="-286385" algn="just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endParaRPr lang="pt-BR" sz="2000" dirty="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buFont typeface="Wingdings" pitchFamily="2" charset="2"/>
              <a:buChar char="v"/>
              <a:tabLst>
                <a:tab pos="299720" algn="l"/>
              </a:tabLst>
            </a:pPr>
            <a:endParaRPr sz="2000">
              <a:latin typeface="Tahoma"/>
              <a:cs typeface="Tahoma"/>
            </a:endParaRPr>
          </a:p>
        </p:txBody>
      </p:sp>
      <p:sp>
        <p:nvSpPr>
          <p:cNvPr id="31" name="object 2"/>
          <p:cNvSpPr txBox="1">
            <a:spLocks noGrp="1"/>
          </p:cNvSpPr>
          <p:nvPr>
            <p:ph type="title"/>
          </p:nvPr>
        </p:nvSpPr>
        <p:spPr>
          <a:xfrm>
            <a:off x="774700" y="1362454"/>
            <a:ext cx="9296400" cy="113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/>
              <a:t>P</a:t>
            </a:r>
            <a:r>
              <a:rPr spc="-30"/>
              <a:t>a</a:t>
            </a:r>
            <a:r>
              <a:rPr spc="-10"/>
              <a:t>c</a:t>
            </a:r>
            <a:r>
              <a:t>o</a:t>
            </a:r>
            <a:r>
              <a:rPr spc="-10"/>
              <a:t>t</a:t>
            </a:r>
            <a:r>
              <a:rPr spc="10"/>
              <a:t>e</a:t>
            </a:r>
            <a:r>
              <a:t>s </a:t>
            </a:r>
            <a:r>
              <a:rPr spc="-5"/>
              <a:t>IP</a:t>
            </a:r>
            <a:r>
              <a:rPr lang="pt-BR" spc="-5" dirty="0"/>
              <a:t> – Exemplo</a:t>
            </a:r>
            <a:br>
              <a:rPr lang="pt-BR" spc="-5" dirty="0"/>
            </a:br>
            <a:endParaRPr spc="-5" dirty="0"/>
          </a:p>
        </p:txBody>
      </p:sp>
      <p:sp>
        <p:nvSpPr>
          <p:cNvPr id="28" name="object 3"/>
          <p:cNvSpPr/>
          <p:nvPr/>
        </p:nvSpPr>
        <p:spPr>
          <a:xfrm>
            <a:off x="5477546" y="3134262"/>
            <a:ext cx="4364954" cy="4180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4"/>
          <p:cNvSpPr txBox="1"/>
          <p:nvPr/>
        </p:nvSpPr>
        <p:spPr>
          <a:xfrm>
            <a:off x="6138008" y="4357905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5"/>
          <p:cNvSpPr txBox="1"/>
          <p:nvPr/>
        </p:nvSpPr>
        <p:spPr>
          <a:xfrm>
            <a:off x="6151724" y="4985793"/>
            <a:ext cx="153416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Arial"/>
                <a:cs typeface="Arial"/>
              </a:rPr>
              <a:t>223.1.1.4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6023708" y="5938293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7"/>
          <p:cNvSpPr txBox="1"/>
          <p:nvPr/>
        </p:nvSpPr>
        <p:spPr>
          <a:xfrm>
            <a:off x="7890608" y="525706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8"/>
          <p:cNvSpPr txBox="1"/>
          <p:nvPr/>
        </p:nvSpPr>
        <p:spPr>
          <a:xfrm>
            <a:off x="8376763" y="577674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9"/>
          <p:cNvSpPr txBox="1"/>
          <p:nvPr/>
        </p:nvSpPr>
        <p:spPr>
          <a:xfrm>
            <a:off x="8224364" y="4795293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8300564" y="643816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11"/>
          <p:cNvSpPr txBox="1"/>
          <p:nvPr/>
        </p:nvSpPr>
        <p:spPr>
          <a:xfrm>
            <a:off x="6124292" y="647626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12"/>
          <p:cNvSpPr txBox="1"/>
          <p:nvPr/>
        </p:nvSpPr>
        <p:spPr>
          <a:xfrm>
            <a:off x="7175852" y="5929148"/>
            <a:ext cx="98361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13"/>
          <p:cNvSpPr txBox="1"/>
          <p:nvPr/>
        </p:nvSpPr>
        <p:spPr>
          <a:xfrm>
            <a:off x="5718908" y="4267481"/>
            <a:ext cx="21209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0" name="object 14"/>
          <p:cNvSpPr txBox="1"/>
          <p:nvPr/>
        </p:nvSpPr>
        <p:spPr>
          <a:xfrm>
            <a:off x="5709764" y="5506492"/>
            <a:ext cx="18605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1" name="object 15"/>
          <p:cNvSpPr txBox="1"/>
          <p:nvPr/>
        </p:nvSpPr>
        <p:spPr>
          <a:xfrm>
            <a:off x="9320119" y="5867680"/>
            <a:ext cx="18478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2" name="object 17"/>
          <p:cNvSpPr/>
          <p:nvPr/>
        </p:nvSpPr>
        <p:spPr>
          <a:xfrm>
            <a:off x="1397348" y="2598195"/>
            <a:ext cx="3592195" cy="504825"/>
          </a:xfrm>
          <a:custGeom>
            <a:avLst/>
            <a:gdLst/>
            <a:ahLst/>
            <a:cxnLst/>
            <a:rect l="l" t="t" r="r" b="b"/>
            <a:pathLst>
              <a:path w="3592195" h="504825">
                <a:moveTo>
                  <a:pt x="0" y="0"/>
                </a:moveTo>
                <a:lnTo>
                  <a:pt x="0" y="504443"/>
                </a:lnTo>
                <a:lnTo>
                  <a:pt x="3592067" y="504443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18"/>
          <p:cNvSpPr/>
          <p:nvPr/>
        </p:nvSpPr>
        <p:spPr>
          <a:xfrm>
            <a:off x="1321148" y="2665250"/>
            <a:ext cx="3592195" cy="504825"/>
          </a:xfrm>
          <a:custGeom>
            <a:avLst/>
            <a:gdLst/>
            <a:ahLst/>
            <a:cxnLst/>
            <a:rect l="l" t="t" r="r" b="b"/>
            <a:pathLst>
              <a:path w="3592195" h="504825">
                <a:moveTo>
                  <a:pt x="0" y="0"/>
                </a:moveTo>
                <a:lnTo>
                  <a:pt x="0" y="504443"/>
                </a:lnTo>
                <a:lnTo>
                  <a:pt x="3592067" y="504443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19"/>
          <p:cNvSpPr/>
          <p:nvPr/>
        </p:nvSpPr>
        <p:spPr>
          <a:xfrm>
            <a:off x="1321148" y="2665250"/>
            <a:ext cx="3590925" cy="504825"/>
          </a:xfrm>
          <a:custGeom>
            <a:avLst/>
            <a:gdLst/>
            <a:ahLst/>
            <a:cxnLst/>
            <a:rect l="l" t="t" r="r" b="b"/>
            <a:pathLst>
              <a:path w="3590925" h="504825">
                <a:moveTo>
                  <a:pt x="0" y="0"/>
                </a:moveTo>
                <a:lnTo>
                  <a:pt x="0" y="504443"/>
                </a:lnTo>
                <a:lnTo>
                  <a:pt x="3590543" y="504443"/>
                </a:lnTo>
                <a:lnTo>
                  <a:pt x="3590543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20"/>
          <p:cNvSpPr txBox="1"/>
          <p:nvPr/>
        </p:nvSpPr>
        <p:spPr>
          <a:xfrm>
            <a:off x="1358740" y="2616481"/>
            <a:ext cx="7143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mic Sans MS"/>
                <a:cs typeface="Comic Sans MS"/>
              </a:rPr>
              <a:t>out</a:t>
            </a:r>
            <a:r>
              <a:rPr sz="1800" spc="-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6" name="object 21"/>
          <p:cNvSpPr/>
          <p:nvPr/>
        </p:nvSpPr>
        <p:spPr>
          <a:xfrm>
            <a:off x="2115820" y="267439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22"/>
          <p:cNvSpPr/>
          <p:nvPr/>
        </p:nvSpPr>
        <p:spPr>
          <a:xfrm>
            <a:off x="3073755" y="267439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23"/>
          <p:cNvSpPr/>
          <p:nvPr/>
        </p:nvSpPr>
        <p:spPr>
          <a:xfrm>
            <a:off x="4127500" y="267439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1320640" y="2778025"/>
            <a:ext cx="364506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-27777" dirty="0">
                <a:latin typeface="Comic Sans MS"/>
                <a:cs typeface="Comic Sans MS"/>
              </a:rPr>
              <a:t>cam</a:t>
            </a:r>
            <a:r>
              <a:rPr sz="2700" spc="-22" baseline="-27777" dirty="0">
                <a:latin typeface="Comic Sans MS"/>
                <a:cs typeface="Comic Sans MS"/>
              </a:rPr>
              <a:t>p</a:t>
            </a:r>
            <a:r>
              <a:rPr sz="2700" spc="-15" baseline="-27777" dirty="0">
                <a:latin typeface="Comic Sans MS"/>
                <a:cs typeface="Comic Sans MS"/>
              </a:rPr>
              <a:t>os</a:t>
            </a:r>
            <a:r>
              <a:rPr sz="2700" spc="-292" baseline="-27777" dirty="0"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223</a:t>
            </a:r>
            <a:r>
              <a:rPr sz="1800" spc="-5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24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>
                <a:solidFill>
                  <a:srgbClr val="FF0000"/>
                </a:solidFill>
                <a:latin typeface="Comic Sans MS"/>
                <a:cs typeface="Comic Sans MS"/>
              </a:rPr>
              <a:t>223</a:t>
            </a:r>
            <a:r>
              <a:rPr sz="1800" spc="-5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lang="pt-BR" sz="1800" spc="-5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sz="1800" spc="-5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lang="pt-BR" sz="1800" spc="-5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sz="1800" spc="-1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spc="-15" baseline="1543" dirty="0">
                <a:latin typeface="Comic Sans MS"/>
                <a:cs typeface="Comic Sans MS"/>
              </a:rPr>
              <a:t>a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spc="-15" baseline="1543" dirty="0">
                <a:latin typeface="Comic Sans MS"/>
                <a:cs typeface="Comic Sans MS"/>
              </a:rPr>
              <a:t>os</a:t>
            </a:r>
            <a:endParaRPr sz="2700" baseline="1543">
              <a:latin typeface="Comic Sans MS"/>
              <a:cs typeface="Comic Sans MS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7342479" y="270335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099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26"/>
          <p:cNvSpPr/>
          <p:nvPr/>
        </p:nvSpPr>
        <p:spPr>
          <a:xfrm>
            <a:off x="8724746" y="2692683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099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2" name="object 27"/>
          <p:cNvSpPr txBox="1"/>
          <p:nvPr/>
        </p:nvSpPr>
        <p:spPr>
          <a:xfrm>
            <a:off x="6031468" y="2302537"/>
            <a:ext cx="3780154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Ta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la d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am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3232CC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o 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3232CC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3232C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89535" algn="ctr">
              <a:lnSpc>
                <a:spcPct val="100000"/>
              </a:lnSpc>
              <a:spcBef>
                <a:spcPts val="65"/>
              </a:spcBef>
              <a:tabLst>
                <a:tab pos="1323975" algn="l"/>
                <a:tab pos="2706370" algn="l"/>
              </a:tabLst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	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ó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	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ú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al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3" name="object 28"/>
          <p:cNvGraphicFramePr>
            <a:graphicFrameLocks noGrp="1"/>
          </p:cNvGraphicFramePr>
          <p:nvPr/>
        </p:nvGraphicFramePr>
        <p:xfrm>
          <a:off x="6029933" y="2950620"/>
          <a:ext cx="3800854" cy="93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3333CC"/>
                      </a:solidFill>
                      <a:prstDash val="solid"/>
                    </a:lnR>
                    <a:lnT w="19049">
                      <a:solidFill>
                        <a:srgbClr val="33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R w="19049">
                      <a:solidFill>
                        <a:srgbClr val="3333CC"/>
                      </a:solidFill>
                      <a:prstDash val="solid"/>
                    </a:lnR>
                    <a:lnT w="19049">
                      <a:solidFill>
                        <a:srgbClr val="33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T w="1904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43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1092193" y="5516881"/>
            <a:ext cx="7576184" cy="1931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Font typeface="Tahoma"/>
              <a:buChar char="•"/>
              <a:tabLst>
                <a:tab pos="355600" algn="l"/>
              </a:tabLst>
            </a:pP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endParaRPr lang="pt-BR" sz="2400" spc="-5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6350" lvl="1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22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25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55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c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as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om</a:t>
            </a:r>
            <a:r>
              <a:rPr sz="20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22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6350" lvl="1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á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rf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2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23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9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213485" marR="6350" lvl="2" indent="-286385">
              <a:lnSpc>
                <a:spcPct val="99800"/>
              </a:lnSpc>
              <a:spcBef>
                <a:spcPts val="570"/>
              </a:spcBef>
              <a:buClr>
                <a:srgbClr val="FFC000"/>
              </a:buClr>
              <a:buSzPct val="100000"/>
              <a:buFont typeface="Wingdings" pitchFamily="2" charset="2"/>
              <a:buChar char="v"/>
              <a:tabLst>
                <a:tab pos="756920" algn="l"/>
              </a:tabLst>
            </a:pPr>
            <a:r>
              <a:rPr lang="pt-BR" spc="-20" dirty="0">
                <a:solidFill>
                  <a:srgbClr val="0000FF"/>
                </a:solidFill>
                <a:latin typeface="Tahoma"/>
                <a:cs typeface="Tahoma"/>
              </a:rPr>
              <a:t>Logo </a:t>
            </a:r>
            <a:r>
              <a:rPr lang="pt-BR" spc="-20" dirty="0">
                <a:solidFill>
                  <a:srgbClr val="0000FF"/>
                </a:solidFill>
                <a:latin typeface="Tahoma"/>
                <a:cs typeface="Tahoma"/>
                <a:sym typeface="Wingdings" pitchFamily="2" charset="2"/>
              </a:rPr>
              <a:t> </a:t>
            </a:r>
            <a:r>
              <a:rPr lang="pt-BR" spc="-20" dirty="0">
                <a:solidFill>
                  <a:srgbClr val="0000FF"/>
                </a:solidFill>
                <a:latin typeface="Tahoma"/>
                <a:cs typeface="Tahoma"/>
              </a:rPr>
              <a:t>Ro</a:t>
            </a:r>
            <a:r>
              <a:rPr lang="pt-BR" spc="-5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r e </a:t>
            </a:r>
            <a:r>
              <a:rPr lang="pt-BR" b="1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pc="1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pc="-5" dirty="0">
                <a:solidFill>
                  <a:srgbClr val="0000FF"/>
                </a:solidFill>
                <a:latin typeface="Tahoma"/>
                <a:cs typeface="Tahoma"/>
              </a:rPr>
              <a:t>st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lang="pt-BR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di</a:t>
            </a:r>
            <a:r>
              <a:rPr lang="pt-BR" spc="-5" dirty="0">
                <a:solidFill>
                  <a:srgbClr val="0000FF"/>
                </a:solidFill>
                <a:latin typeface="Tahoma"/>
                <a:cs typeface="Tahoma"/>
              </a:rPr>
              <a:t>ret</a:t>
            </a:r>
            <a:r>
              <a:rPr lang="pt-BR" spc="-15" dirty="0">
                <a:solidFill>
                  <a:srgbClr val="0000FF"/>
                </a:solidFill>
                <a:latin typeface="Tahoma"/>
                <a:cs typeface="Tahoma"/>
              </a:rPr>
              <a:t>ame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pc="-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lig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</a:p>
          <a:p>
            <a:pPr marL="756285" marR="6350" lvl="1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nv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ote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22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0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rf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9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2"/>
          <p:cNvSpPr txBox="1">
            <a:spLocks noGrp="1"/>
          </p:cNvSpPr>
          <p:nvPr>
            <p:ph type="title"/>
          </p:nvPr>
        </p:nvSpPr>
        <p:spPr>
          <a:xfrm>
            <a:off x="774700" y="1362454"/>
            <a:ext cx="9296400" cy="113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/>
              <a:t>P</a:t>
            </a:r>
            <a:r>
              <a:rPr spc="-30"/>
              <a:t>a</a:t>
            </a:r>
            <a:r>
              <a:rPr spc="-10"/>
              <a:t>c</a:t>
            </a:r>
            <a:r>
              <a:t>o</a:t>
            </a:r>
            <a:r>
              <a:rPr spc="-10"/>
              <a:t>t</a:t>
            </a:r>
            <a:r>
              <a:rPr spc="10"/>
              <a:t>e</a:t>
            </a:r>
            <a:r>
              <a:t>s </a:t>
            </a:r>
            <a:r>
              <a:rPr spc="-5"/>
              <a:t>IP</a:t>
            </a:r>
            <a:r>
              <a:rPr lang="pt-BR" spc="-5" dirty="0"/>
              <a:t> – Exemplo</a:t>
            </a:r>
            <a:br>
              <a:rPr lang="pt-BR" spc="-5" dirty="0"/>
            </a:br>
            <a:endParaRPr spc="-5" dirty="0"/>
          </a:p>
        </p:txBody>
      </p:sp>
      <p:sp>
        <p:nvSpPr>
          <p:cNvPr id="33" name="object 3"/>
          <p:cNvSpPr/>
          <p:nvPr/>
        </p:nvSpPr>
        <p:spPr>
          <a:xfrm>
            <a:off x="5401187" y="2371479"/>
            <a:ext cx="4365113" cy="303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4"/>
          <p:cNvSpPr txBox="1"/>
          <p:nvPr/>
        </p:nvSpPr>
        <p:spPr>
          <a:xfrm>
            <a:off x="6062172" y="245250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5"/>
          <p:cNvSpPr txBox="1"/>
          <p:nvPr/>
        </p:nvSpPr>
        <p:spPr>
          <a:xfrm>
            <a:off x="6075888" y="3081916"/>
            <a:ext cx="1534160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  <a:p>
            <a:pPr marL="675005">
              <a:lnSpc>
                <a:spcPct val="100000"/>
              </a:lnSpc>
              <a:spcBef>
                <a:spcPts val="285"/>
              </a:spcBef>
            </a:pPr>
            <a:r>
              <a:rPr sz="1600" spc="-10" dirty="0">
                <a:latin typeface="Arial"/>
                <a:cs typeface="Arial"/>
              </a:rPr>
              <a:t>223.1.1.4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6"/>
          <p:cNvSpPr txBox="1"/>
          <p:nvPr/>
        </p:nvSpPr>
        <p:spPr>
          <a:xfrm>
            <a:off x="5947872" y="4034416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7814772" y="335318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8"/>
          <p:cNvSpPr txBox="1"/>
          <p:nvPr/>
        </p:nvSpPr>
        <p:spPr>
          <a:xfrm>
            <a:off x="8300928" y="387134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9"/>
          <p:cNvSpPr txBox="1"/>
          <p:nvPr/>
        </p:nvSpPr>
        <p:spPr>
          <a:xfrm>
            <a:off x="8148528" y="2891416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0"/>
          <p:cNvSpPr txBox="1"/>
          <p:nvPr/>
        </p:nvSpPr>
        <p:spPr>
          <a:xfrm>
            <a:off x="8224728" y="453428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11"/>
          <p:cNvSpPr txBox="1"/>
          <p:nvPr/>
        </p:nvSpPr>
        <p:spPr>
          <a:xfrm>
            <a:off x="6046932" y="457238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12"/>
          <p:cNvSpPr txBox="1"/>
          <p:nvPr/>
        </p:nvSpPr>
        <p:spPr>
          <a:xfrm>
            <a:off x="7100016" y="4023748"/>
            <a:ext cx="98361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13"/>
          <p:cNvSpPr txBox="1"/>
          <p:nvPr/>
        </p:nvSpPr>
        <p:spPr>
          <a:xfrm>
            <a:off x="5643072" y="2362080"/>
            <a:ext cx="21209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5" name="object 14"/>
          <p:cNvSpPr txBox="1"/>
          <p:nvPr/>
        </p:nvSpPr>
        <p:spPr>
          <a:xfrm>
            <a:off x="5633928" y="3601092"/>
            <a:ext cx="18605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6" name="object 15"/>
          <p:cNvSpPr txBox="1"/>
          <p:nvPr/>
        </p:nvSpPr>
        <p:spPr>
          <a:xfrm>
            <a:off x="9242759" y="3962280"/>
            <a:ext cx="18478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7" name="object 16"/>
          <p:cNvSpPr txBox="1"/>
          <p:nvPr/>
        </p:nvSpPr>
        <p:spPr>
          <a:xfrm>
            <a:off x="979631" y="4326008"/>
            <a:ext cx="129413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223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17"/>
          <p:cNvSpPr txBox="1"/>
          <p:nvPr/>
        </p:nvSpPr>
        <p:spPr>
          <a:xfrm>
            <a:off x="2822144" y="4326008"/>
            <a:ext cx="10160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18"/>
          <p:cNvSpPr txBox="1"/>
          <p:nvPr/>
        </p:nvSpPr>
        <p:spPr>
          <a:xfrm>
            <a:off x="3533851" y="4326008"/>
            <a:ext cx="15303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19"/>
          <p:cNvSpPr txBox="1"/>
          <p:nvPr/>
        </p:nvSpPr>
        <p:spPr>
          <a:xfrm>
            <a:off x="4103827" y="4326008"/>
            <a:ext cx="1103630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223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latin typeface="Arial"/>
                <a:cs typeface="Arial"/>
              </a:rPr>
              <a:t>223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latin typeface="Arial"/>
                <a:cs typeface="Arial"/>
              </a:rPr>
              <a:t>223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20"/>
          <p:cNvSpPr txBox="1"/>
          <p:nvPr/>
        </p:nvSpPr>
        <p:spPr>
          <a:xfrm>
            <a:off x="979631" y="4621664"/>
            <a:ext cx="129413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223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21"/>
          <p:cNvSpPr txBox="1"/>
          <p:nvPr/>
        </p:nvSpPr>
        <p:spPr>
          <a:xfrm>
            <a:off x="979628" y="4953896"/>
            <a:ext cx="129413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223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22"/>
          <p:cNvSpPr/>
          <p:nvPr/>
        </p:nvSpPr>
        <p:spPr>
          <a:xfrm>
            <a:off x="1001472" y="4239141"/>
            <a:ext cx="4139565" cy="0"/>
          </a:xfrm>
          <a:custGeom>
            <a:avLst/>
            <a:gdLst/>
            <a:ahLst/>
            <a:cxnLst/>
            <a:rect l="l" t="t" r="r" b="b"/>
            <a:pathLst>
              <a:path w="4139565">
                <a:moveTo>
                  <a:pt x="0" y="0"/>
                </a:moveTo>
                <a:lnTo>
                  <a:pt x="4139190" y="0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23"/>
          <p:cNvSpPr/>
          <p:nvPr/>
        </p:nvSpPr>
        <p:spPr>
          <a:xfrm>
            <a:off x="2302974" y="3769750"/>
            <a:ext cx="0" cy="1412875"/>
          </a:xfrm>
          <a:custGeom>
            <a:avLst/>
            <a:gdLst/>
            <a:ahLst/>
            <a:cxnLst/>
            <a:rect l="l" t="t" r="r" b="b"/>
            <a:pathLst>
              <a:path h="1412875">
                <a:moveTo>
                  <a:pt x="0" y="0"/>
                </a:moveTo>
                <a:lnTo>
                  <a:pt x="0" y="1412747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5" name="object 24"/>
          <p:cNvSpPr/>
          <p:nvPr/>
        </p:nvSpPr>
        <p:spPr>
          <a:xfrm>
            <a:off x="3159462" y="3763653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6087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6" name="object 25"/>
          <p:cNvSpPr/>
          <p:nvPr/>
        </p:nvSpPr>
        <p:spPr>
          <a:xfrm>
            <a:off x="3988518" y="3746890"/>
            <a:ext cx="0" cy="1455420"/>
          </a:xfrm>
          <a:custGeom>
            <a:avLst/>
            <a:gdLst/>
            <a:ahLst/>
            <a:cxnLst/>
            <a:rect l="l" t="t" r="r" b="b"/>
            <a:pathLst>
              <a:path h="1455420">
                <a:moveTo>
                  <a:pt x="0" y="0"/>
                </a:moveTo>
                <a:lnTo>
                  <a:pt x="0" y="1455419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7" name="object 26"/>
          <p:cNvSpPr txBox="1"/>
          <p:nvPr/>
        </p:nvSpPr>
        <p:spPr>
          <a:xfrm>
            <a:off x="1103072" y="3919608"/>
            <a:ext cx="109728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Comic Sans MS"/>
                <a:cs typeface="Comic Sans MS"/>
              </a:rPr>
              <a:t>R</a:t>
            </a:r>
            <a:r>
              <a:rPr sz="1400" spc="-5" dirty="0">
                <a:latin typeface="Comic Sans MS"/>
                <a:cs typeface="Comic Sans MS"/>
              </a:rPr>
              <a:t>e</a:t>
            </a:r>
            <a:r>
              <a:rPr sz="1400" dirty="0">
                <a:latin typeface="Comic Sans MS"/>
                <a:cs typeface="Comic Sans MS"/>
              </a:rPr>
              <a:t>de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10" dirty="0">
                <a:latin typeface="Comic Sans MS"/>
                <a:cs typeface="Comic Sans MS"/>
              </a:rPr>
              <a:t>d</a:t>
            </a:r>
            <a:r>
              <a:rPr sz="1400" spc="-5" dirty="0">
                <a:latin typeface="Comic Sans MS"/>
                <a:cs typeface="Comic Sans MS"/>
              </a:rPr>
              <a:t>e</a:t>
            </a:r>
            <a:r>
              <a:rPr sz="1400" dirty="0">
                <a:latin typeface="Comic Sans MS"/>
                <a:cs typeface="Comic Sans MS"/>
              </a:rPr>
              <a:t>s</a:t>
            </a:r>
            <a:r>
              <a:rPr sz="1400" spc="-5" dirty="0">
                <a:latin typeface="Comic Sans MS"/>
                <a:cs typeface="Comic Sans MS"/>
              </a:rPr>
              <a:t>t</a:t>
            </a:r>
            <a:r>
              <a:rPr sz="1400" dirty="0">
                <a:latin typeface="Comic Sans MS"/>
                <a:cs typeface="Comic Sans MS"/>
              </a:rPr>
              <a:t>i</a:t>
            </a:r>
            <a:r>
              <a:rPr sz="1400" spc="-5" dirty="0">
                <a:latin typeface="Comic Sans MS"/>
                <a:cs typeface="Comic Sans MS"/>
              </a:rPr>
              <a:t>n</a:t>
            </a:r>
            <a:r>
              <a:rPr sz="1400" dirty="0">
                <a:latin typeface="Comic Sans MS"/>
                <a:cs typeface="Comic Sans MS"/>
              </a:rPr>
              <a:t>o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8" name="object 27"/>
          <p:cNvSpPr txBox="1"/>
          <p:nvPr/>
        </p:nvSpPr>
        <p:spPr>
          <a:xfrm>
            <a:off x="2372564" y="3715392"/>
            <a:ext cx="147510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  <a:tabLst>
                <a:tab pos="969644" algn="l"/>
              </a:tabLst>
            </a:pPr>
            <a:r>
              <a:rPr sz="1400" dirty="0">
                <a:latin typeface="Comic Sans MS"/>
                <a:cs typeface="Comic Sans MS"/>
              </a:rPr>
              <a:t>P</a:t>
            </a:r>
            <a:r>
              <a:rPr sz="1400" spc="-5" dirty="0">
                <a:latin typeface="Comic Sans MS"/>
                <a:cs typeface="Comic Sans MS"/>
              </a:rPr>
              <a:t>r</a:t>
            </a:r>
            <a:r>
              <a:rPr sz="1400" spc="5" dirty="0">
                <a:latin typeface="Comic Sans MS"/>
                <a:cs typeface="Comic Sans MS"/>
              </a:rPr>
              <a:t>ó</a:t>
            </a:r>
            <a:r>
              <a:rPr sz="1400" spc="-5" dirty="0">
                <a:latin typeface="Comic Sans MS"/>
                <a:cs typeface="Comic Sans MS"/>
              </a:rPr>
              <a:t>x</a:t>
            </a:r>
            <a:r>
              <a:rPr sz="1400" dirty="0">
                <a:latin typeface="Comic Sans MS"/>
                <a:cs typeface="Comic Sans MS"/>
              </a:rPr>
              <a:t>.	</a:t>
            </a:r>
            <a:r>
              <a:rPr sz="2100" spc="-7" baseline="1984" dirty="0">
                <a:latin typeface="Comic Sans MS"/>
                <a:cs typeface="Comic Sans MS"/>
              </a:rPr>
              <a:t>N</a:t>
            </a:r>
            <a:r>
              <a:rPr sz="2100" baseline="1984" dirty="0">
                <a:latin typeface="Comic Sans MS"/>
                <a:cs typeface="Comic Sans MS"/>
              </a:rPr>
              <a:t>úm. </a:t>
            </a:r>
            <a:r>
              <a:rPr sz="1400" spc="-5" dirty="0">
                <a:latin typeface="Comic Sans MS"/>
                <a:cs typeface="Comic Sans MS"/>
              </a:rPr>
              <a:t>r</a:t>
            </a:r>
            <a:r>
              <a:rPr sz="1400" spc="5" dirty="0">
                <a:latin typeface="Comic Sans MS"/>
                <a:cs typeface="Comic Sans MS"/>
              </a:rPr>
              <a:t>o</a:t>
            </a:r>
            <a:r>
              <a:rPr sz="1400" spc="-5" dirty="0">
                <a:latin typeface="Comic Sans MS"/>
                <a:cs typeface="Comic Sans MS"/>
              </a:rPr>
              <a:t>te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10" dirty="0">
                <a:latin typeface="Comic Sans MS"/>
                <a:cs typeface="Comic Sans MS"/>
              </a:rPr>
              <a:t>d</a:t>
            </a:r>
            <a:r>
              <a:rPr sz="1400" spc="5" dirty="0">
                <a:latin typeface="Comic Sans MS"/>
                <a:cs typeface="Comic Sans MS"/>
              </a:rPr>
              <a:t>o</a:t>
            </a:r>
            <a:r>
              <a:rPr sz="1400" dirty="0">
                <a:latin typeface="Comic Sans MS"/>
                <a:cs typeface="Comic Sans MS"/>
              </a:rPr>
              <a:t>r	</a:t>
            </a:r>
            <a:r>
              <a:rPr sz="2100" baseline="1984" dirty="0">
                <a:latin typeface="Comic Sans MS"/>
                <a:cs typeface="Comic Sans MS"/>
              </a:rPr>
              <a:t>sal</a:t>
            </a:r>
            <a:r>
              <a:rPr sz="2100" spc="-7" baseline="1984" dirty="0">
                <a:latin typeface="Comic Sans MS"/>
                <a:cs typeface="Comic Sans MS"/>
              </a:rPr>
              <a:t>t</a:t>
            </a:r>
            <a:r>
              <a:rPr sz="2100" spc="7" baseline="1984" dirty="0">
                <a:latin typeface="Comic Sans MS"/>
                <a:cs typeface="Comic Sans MS"/>
              </a:rPr>
              <a:t>o</a:t>
            </a:r>
            <a:r>
              <a:rPr sz="2100" baseline="1984" dirty="0">
                <a:latin typeface="Comic Sans MS"/>
                <a:cs typeface="Comic Sans MS"/>
              </a:rPr>
              <a:t>s</a:t>
            </a:r>
            <a:endParaRPr sz="2100" baseline="1984">
              <a:latin typeface="Comic Sans MS"/>
              <a:cs typeface="Comic Sans MS"/>
            </a:endParaRPr>
          </a:p>
        </p:txBody>
      </p:sp>
      <p:sp>
        <p:nvSpPr>
          <p:cNvPr id="59" name="object 28"/>
          <p:cNvSpPr txBox="1"/>
          <p:nvPr/>
        </p:nvSpPr>
        <p:spPr>
          <a:xfrm>
            <a:off x="4181552" y="3689484"/>
            <a:ext cx="8007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En</a:t>
            </a:r>
            <a:r>
              <a:rPr sz="1400" dirty="0">
                <a:latin typeface="Comic Sans MS"/>
                <a:cs typeface="Comic Sans MS"/>
              </a:rPr>
              <a:t>d</a:t>
            </a:r>
            <a:r>
              <a:rPr sz="1400" spc="-5" dirty="0">
                <a:latin typeface="Comic Sans MS"/>
                <a:cs typeface="Comic Sans MS"/>
              </a:rPr>
              <a:t>ereç</a:t>
            </a:r>
            <a:r>
              <a:rPr sz="1400" dirty="0">
                <a:latin typeface="Comic Sans MS"/>
                <a:cs typeface="Comic Sans MS"/>
              </a:rPr>
              <a:t>o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0" name="object 29"/>
          <p:cNvSpPr txBox="1"/>
          <p:nvPr/>
        </p:nvSpPr>
        <p:spPr>
          <a:xfrm>
            <a:off x="4181552" y="3901320"/>
            <a:ext cx="85344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omic Sans MS"/>
                <a:cs typeface="Comic Sans MS"/>
              </a:rPr>
              <a:t>I</a:t>
            </a:r>
            <a:r>
              <a:rPr sz="1400" spc="-5" dirty="0">
                <a:latin typeface="Comic Sans MS"/>
                <a:cs typeface="Comic Sans MS"/>
              </a:rPr>
              <a:t>nter</a:t>
            </a:r>
            <a:r>
              <a:rPr sz="1400" spc="-10" dirty="0">
                <a:latin typeface="Comic Sans MS"/>
                <a:cs typeface="Comic Sans MS"/>
              </a:rPr>
              <a:t>f</a:t>
            </a:r>
            <a:r>
              <a:rPr sz="1400" dirty="0">
                <a:latin typeface="Comic Sans MS"/>
                <a:cs typeface="Comic Sans MS"/>
              </a:rPr>
              <a:t>a</a:t>
            </a:r>
            <a:r>
              <a:rPr sz="1400" spc="-5" dirty="0">
                <a:latin typeface="Comic Sans MS"/>
                <a:cs typeface="Comic Sans MS"/>
              </a:rPr>
              <a:t>c</a:t>
            </a:r>
            <a:r>
              <a:rPr sz="1400" dirty="0">
                <a:latin typeface="Comic Sans MS"/>
                <a:cs typeface="Comic Sans MS"/>
              </a:rPr>
              <a:t>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1" name="object 30"/>
          <p:cNvSpPr txBox="1"/>
          <p:nvPr/>
        </p:nvSpPr>
        <p:spPr>
          <a:xfrm>
            <a:off x="1397357" y="2896496"/>
            <a:ext cx="3422015" cy="734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Ta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la d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am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3232CC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o 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  <a:p>
            <a:pPr marL="1310640">
              <a:lnSpc>
                <a:spcPts val="2875"/>
              </a:lnSpc>
            </a:pP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3232CC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" name="object 31"/>
          <p:cNvSpPr/>
          <p:nvPr/>
        </p:nvSpPr>
        <p:spPr>
          <a:xfrm>
            <a:off x="4889203" y="3044325"/>
            <a:ext cx="2339340" cy="645160"/>
          </a:xfrm>
          <a:custGeom>
            <a:avLst/>
            <a:gdLst/>
            <a:ahLst/>
            <a:cxnLst/>
            <a:rect l="l" t="t" r="r" b="b"/>
            <a:pathLst>
              <a:path w="2339340" h="645160">
                <a:moveTo>
                  <a:pt x="185927" y="0"/>
                </a:moveTo>
                <a:lnTo>
                  <a:pt x="0" y="42671"/>
                </a:lnTo>
                <a:lnTo>
                  <a:pt x="131063" y="155800"/>
                </a:lnTo>
                <a:lnTo>
                  <a:pt x="131063" y="105155"/>
                </a:lnTo>
                <a:lnTo>
                  <a:pt x="144779" y="48767"/>
                </a:lnTo>
                <a:lnTo>
                  <a:pt x="172292" y="55550"/>
                </a:lnTo>
                <a:lnTo>
                  <a:pt x="185927" y="0"/>
                </a:lnTo>
                <a:close/>
              </a:path>
              <a:path w="2339340" h="645160">
                <a:moveTo>
                  <a:pt x="172292" y="55550"/>
                </a:moveTo>
                <a:lnTo>
                  <a:pt x="144779" y="48767"/>
                </a:lnTo>
                <a:lnTo>
                  <a:pt x="131063" y="105155"/>
                </a:lnTo>
                <a:lnTo>
                  <a:pt x="158463" y="111891"/>
                </a:lnTo>
                <a:lnTo>
                  <a:pt x="172292" y="55550"/>
                </a:lnTo>
                <a:close/>
              </a:path>
              <a:path w="2339340" h="645160">
                <a:moveTo>
                  <a:pt x="158463" y="111891"/>
                </a:moveTo>
                <a:lnTo>
                  <a:pt x="131063" y="105155"/>
                </a:lnTo>
                <a:lnTo>
                  <a:pt x="131063" y="155800"/>
                </a:lnTo>
                <a:lnTo>
                  <a:pt x="144779" y="167639"/>
                </a:lnTo>
                <a:lnTo>
                  <a:pt x="158463" y="111891"/>
                </a:lnTo>
                <a:close/>
              </a:path>
              <a:path w="2339340" h="645160">
                <a:moveTo>
                  <a:pt x="2339339" y="589787"/>
                </a:moveTo>
                <a:lnTo>
                  <a:pt x="172292" y="55550"/>
                </a:lnTo>
                <a:lnTo>
                  <a:pt x="158463" y="111891"/>
                </a:lnTo>
                <a:lnTo>
                  <a:pt x="2325623" y="644651"/>
                </a:lnTo>
                <a:lnTo>
                  <a:pt x="2339339" y="5897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5782" y="2514600"/>
            <a:ext cx="7954009" cy="685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6350" indent="-609600">
              <a:lnSpc>
                <a:spcPts val="2590"/>
              </a:lnSpc>
              <a:tabLst>
                <a:tab pos="621665" algn="l"/>
              </a:tabLst>
            </a:pPr>
            <a:r>
              <a:rPr lang="pt-BR" sz="2400" spc="-10" dirty="0">
                <a:solidFill>
                  <a:srgbClr val="FF9932"/>
                </a:solidFill>
                <a:latin typeface="Tahoma"/>
                <a:cs typeface="Tahoma"/>
              </a:rPr>
              <a:t>1</a:t>
            </a:r>
            <a:r>
              <a:rPr sz="2400" spc="-10" dirty="0">
                <a:solidFill>
                  <a:srgbClr val="FF9932"/>
                </a:solidFill>
                <a:latin typeface="Tahoma"/>
                <a:cs typeface="Tahoma"/>
              </a:rPr>
              <a:t>.	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la 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o: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5638800"/>
            <a:ext cx="7556500" cy="685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6350" indent="-36830">
              <a:lnSpc>
                <a:spcPts val="2590"/>
              </a:lnSpc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IP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,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6" y="6327143"/>
            <a:ext cx="755649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a)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192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53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40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7 </a:t>
            </a:r>
          </a:p>
          <a:p>
            <a:pPr marL="12700"/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b)</a:t>
            </a:r>
            <a:r>
              <a:rPr lang="en-US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135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46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57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4 (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dica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: 56=00111000 | 57=00111001) 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400" spc="-20" dirty="0">
                <a:solidFill>
                  <a:srgbClr val="0000FF"/>
                </a:solidFill>
                <a:latin typeface="Tahoma"/>
                <a:cs typeface="Tahoma"/>
              </a:rPr>
              <a:t>89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46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52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sz="2400" dirty="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17731"/>
              </p:ext>
            </p:extLst>
          </p:nvPr>
        </p:nvGraphicFramePr>
        <p:xfrm>
          <a:off x="3060700" y="3446871"/>
          <a:ext cx="5715000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</a:pP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900" b="1" i="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ereç</a:t>
                      </a: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o/</a:t>
                      </a:r>
                      <a:r>
                        <a:rPr sz="1900" b="1" i="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00" b="1" i="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á</a:t>
                      </a:r>
                      <a:r>
                        <a:rPr sz="1900" b="1" i="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sca</a:t>
                      </a:r>
                      <a:r>
                        <a:rPr sz="1900" b="1" i="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</a:pP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00" b="1" i="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ó</a:t>
                      </a:r>
                      <a:r>
                        <a:rPr sz="1900" b="1" i="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900" b="1" i="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00" b="1" i="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i="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hop</a:t>
                      </a:r>
                      <a:endParaRPr sz="1900" i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135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46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rf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135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46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rf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ce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8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192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53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Ro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sz="19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 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lang="pt-BR"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* (rota </a:t>
                      </a:r>
                      <a:r>
                        <a:rPr sz="1900" spc="-5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pad</a:t>
                      </a:r>
                      <a:r>
                        <a:rPr sz="190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00" spc="5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ã</a:t>
                      </a:r>
                      <a:r>
                        <a:rPr sz="1900" dirty="0" err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lang="pt-BR"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Ro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ea</a:t>
                      </a:r>
                      <a:r>
                        <a:rPr sz="1900" spc="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900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9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 2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1393958" y="1362458"/>
            <a:ext cx="7905495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8280">
              <a:lnSpc>
                <a:spcPts val="4315"/>
              </a:lnSpc>
            </a:pPr>
            <a:r>
              <a:rPr spc="-5"/>
              <a:t>E</a:t>
            </a:r>
            <a:r>
              <a:rPr spc="5"/>
              <a:t>x</a:t>
            </a:r>
            <a:r>
              <a:rPr spc="-5"/>
              <a:t>e</a:t>
            </a:r>
            <a:r>
              <a:rPr spc="5"/>
              <a:t>r</a:t>
            </a:r>
            <a:r>
              <a:rPr spc="-10"/>
              <a:t>c</a:t>
            </a:r>
            <a:r>
              <a:rPr spc="-5"/>
              <a:t>í</a:t>
            </a:r>
            <a:r>
              <a:rPr spc="-10"/>
              <a:t>c</a:t>
            </a:r>
            <a:r>
              <a:rPr spc="0"/>
              <a:t>i</a:t>
            </a:r>
            <a:r>
              <a:rPr spc="-20"/>
              <a:t>o</a:t>
            </a:r>
            <a:r>
              <a:rPr lang="pt-BR" spc="-20" dirty="0"/>
              <a:t> (cont.)</a:t>
            </a:r>
            <a:endParaRPr spc="-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9494">
              <a:lnSpc>
                <a:spcPts val="4315"/>
              </a:lnSpc>
            </a:pPr>
            <a:r>
              <a:rPr spc="-5" dirty="0"/>
              <a:t>E</a:t>
            </a:r>
            <a:r>
              <a:rPr spc="10" dirty="0"/>
              <a:t>s</a:t>
            </a:r>
            <a:r>
              <a:rPr spc="-10" dirty="0"/>
              <a:t>c</a:t>
            </a:r>
            <a:r>
              <a:rPr spc="-30" dirty="0"/>
              <a:t>a</a:t>
            </a:r>
            <a:r>
              <a:rPr spc="10" dirty="0"/>
              <a:t>ss</a:t>
            </a:r>
            <a:r>
              <a:rPr spc="-5" dirty="0"/>
              <a:t>e</a:t>
            </a:r>
            <a:r>
              <a:rPr dirty="0"/>
              <a:t>z</a:t>
            </a:r>
            <a:r>
              <a:rPr spc="-5"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5" dirty="0" err="1"/>
              <a:t>E</a:t>
            </a:r>
            <a:r>
              <a:rPr spc="-25" dirty="0" err="1"/>
              <a:t>n</a:t>
            </a:r>
            <a:r>
              <a:rPr spc="-20" dirty="0" err="1"/>
              <a:t>d</a:t>
            </a:r>
            <a:r>
              <a:rPr spc="-5" dirty="0" err="1"/>
              <a:t>er</a:t>
            </a:r>
            <a:r>
              <a:rPr spc="10" dirty="0" err="1"/>
              <a:t>e</a:t>
            </a:r>
            <a:r>
              <a:rPr spc="5" dirty="0" err="1"/>
              <a:t>ç</a:t>
            </a:r>
            <a:r>
              <a:rPr dirty="0" err="1"/>
              <a:t>os</a:t>
            </a:r>
            <a:r>
              <a:rPr dirty="0"/>
              <a:t> </a:t>
            </a:r>
            <a:r>
              <a:rPr spc="-5" dirty="0" err="1"/>
              <a:t>I</a:t>
            </a:r>
            <a:r>
              <a:rPr lang="en-US" spc="-5" dirty="0" err="1"/>
              <a:t>Pv</a:t>
            </a:r>
            <a:r>
              <a:rPr lang="pt-BR" spc="-5" dirty="0"/>
              <a:t>4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1732" y="2480057"/>
            <a:ext cx="7497445" cy="4202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endParaRPr lang="pt-BR" sz="2800" spc="-2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oluç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ã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15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AT: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500" i="1" spc="-29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500" i="1" spc="-24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500" i="1" spc="-19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500" i="1" spc="-280" dirty="0">
                <a:solidFill>
                  <a:srgbClr val="0000FF"/>
                </a:solidFill>
                <a:latin typeface="Verdana"/>
                <a:cs typeface="Verdana"/>
              </a:rPr>
              <a:t>w</a:t>
            </a:r>
            <a:r>
              <a:rPr sz="2500" i="1" spc="-225" dirty="0">
                <a:solidFill>
                  <a:srgbClr val="0000FF"/>
                </a:solidFill>
                <a:latin typeface="Verdana"/>
                <a:cs typeface="Verdana"/>
              </a:rPr>
              <a:t>o</a:t>
            </a:r>
            <a:r>
              <a:rPr sz="2500" i="1" spc="-210" dirty="0">
                <a:solidFill>
                  <a:srgbClr val="0000FF"/>
                </a:solidFill>
                <a:latin typeface="Verdana"/>
                <a:cs typeface="Verdana"/>
              </a:rPr>
              <a:t>r</a:t>
            </a:r>
            <a:r>
              <a:rPr sz="2500" i="1" spc="-28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sz="2500" i="1" spc="-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500" i="1" spc="-275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500" i="1" spc="-260" dirty="0">
                <a:solidFill>
                  <a:srgbClr val="0000FF"/>
                </a:solidFill>
                <a:latin typeface="Verdana"/>
                <a:cs typeface="Verdana"/>
              </a:rPr>
              <a:t>d</a:t>
            </a:r>
            <a:r>
              <a:rPr sz="2500" i="1" spc="-229" dirty="0">
                <a:solidFill>
                  <a:srgbClr val="0000FF"/>
                </a:solidFill>
                <a:latin typeface="Verdana"/>
                <a:cs typeface="Verdana"/>
              </a:rPr>
              <a:t>d</a:t>
            </a:r>
            <a:r>
              <a:rPr sz="2500" i="1" spc="-225" dirty="0">
                <a:solidFill>
                  <a:srgbClr val="0000FF"/>
                </a:solidFill>
                <a:latin typeface="Verdana"/>
                <a:cs typeface="Verdana"/>
              </a:rPr>
              <a:t>re</a:t>
            </a:r>
            <a:r>
              <a:rPr sz="2500" i="1" spc="-240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2500" i="1" spc="-235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2500" i="1" spc="-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500" i="1" spc="-14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500" i="1" spc="-225" dirty="0">
                <a:solidFill>
                  <a:srgbClr val="0000FF"/>
                </a:solidFill>
                <a:latin typeface="Verdana"/>
                <a:cs typeface="Verdana"/>
              </a:rPr>
              <a:t>ra</a:t>
            </a:r>
            <a:r>
              <a:rPr sz="2500" i="1" spc="-26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500" i="1" spc="-240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2500" i="1" spc="-140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z="2500" i="1" spc="-225" dirty="0">
                <a:solidFill>
                  <a:srgbClr val="0000FF"/>
                </a:solidFill>
                <a:latin typeface="Verdana"/>
                <a:cs typeface="Verdana"/>
              </a:rPr>
              <a:t>at</a:t>
            </a:r>
            <a:r>
              <a:rPr sz="2500" i="1" spc="-140" dirty="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r>
              <a:rPr sz="2500" i="1" spc="-240" dirty="0">
                <a:solidFill>
                  <a:srgbClr val="0000FF"/>
                </a:solidFill>
                <a:latin typeface="Verdana"/>
                <a:cs typeface="Verdana"/>
              </a:rPr>
              <a:t>o</a:t>
            </a:r>
            <a:r>
              <a:rPr sz="2500" i="1" spc="-254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endParaRPr sz="2500">
              <a:latin typeface="Verdana"/>
              <a:cs typeface="Verdana"/>
            </a:endParaRPr>
          </a:p>
          <a:p>
            <a:pPr marL="756285" marR="6350" lvl="1" indent="-286385">
              <a:lnSpc>
                <a:spcPct val="89800"/>
              </a:lnSpc>
              <a:spcBef>
                <a:spcPts val="56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úni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im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ú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rá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756285" marR="194310" lvl="1" indent="-286385">
              <a:lnSpc>
                <a:spcPct val="89800"/>
              </a:lnSpc>
              <a:spcBef>
                <a:spcPts val="58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a,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ompu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exc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in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  <a:p>
            <a:pPr marL="756285" marR="350520" lvl="1" indent="-286385">
              <a:lnSpc>
                <a:spcPts val="2590"/>
              </a:lnSpc>
              <a:spcBef>
                <a:spcPts val="60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v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32" y="1362457"/>
            <a:ext cx="871219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44" y="2482086"/>
            <a:ext cx="7483475" cy="435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79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ssív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el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8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três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inte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los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45" y="2910333"/>
            <a:ext cx="7610475" cy="312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1423035">
              <a:lnSpc>
                <a:spcPct val="100000"/>
              </a:lnSpc>
            </a:pP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ende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reços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IP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fo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dec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lar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os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co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mo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pri</a:t>
            </a:r>
            <a:r>
              <a:rPr sz="2800" spc="-5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80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800" spc="-1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lang="pt-BR" sz="28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6350" lvl="1" indent="-286385">
              <a:lnSpc>
                <a:spcPct val="89800"/>
              </a:lnSpc>
              <a:spcBef>
                <a:spcPts val="56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255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55.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25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8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16</a:t>
            </a:r>
            <a:r>
              <a:rPr sz="2400" spc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777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25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lang="pt-BR" sz="24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6350" lvl="1" indent="-286385">
              <a:lnSpc>
                <a:spcPct val="89800"/>
              </a:lnSpc>
              <a:spcBef>
                <a:spcPts val="56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172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16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172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31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.2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55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25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5/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4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048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7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lang="pt-BR" sz="24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6350" lvl="1" indent="-286385">
              <a:lnSpc>
                <a:spcPct val="89800"/>
              </a:lnSpc>
              <a:spcBef>
                <a:spcPts val="56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192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8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192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8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255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25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5/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65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400" spc="-15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355600" marR="816610" indent="-342900">
              <a:lnSpc>
                <a:spcPct val="100000"/>
              </a:lnSpc>
              <a:spcBef>
                <a:spcPts val="690"/>
              </a:spcBef>
              <a:buClr>
                <a:srgbClr val="FF9932"/>
              </a:buClr>
              <a:buSzPct val="100000"/>
              <a:buFont typeface="Arial"/>
              <a:buChar char="•"/>
              <a:tabLst>
                <a:tab pos="356235" algn="l"/>
              </a:tabLst>
            </a:pP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emp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dem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utili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z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st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f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endereços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inter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na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mente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1742" y="2466342"/>
            <a:ext cx="4168775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Funcio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mento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2832" y="1362457"/>
            <a:ext cx="871219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44" y="2950462"/>
            <a:ext cx="7204075" cy="3908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51765" indent="-286385">
              <a:lnSpc>
                <a:spcPts val="258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a,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exc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rm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sz="2500" i="1" spc="-295" dirty="0">
                <a:solidFill>
                  <a:srgbClr val="0000FF"/>
                </a:solidFill>
                <a:latin typeface="Verdana"/>
                <a:cs typeface="Verdana"/>
              </a:rPr>
              <a:t>10</a:t>
            </a:r>
            <a:r>
              <a:rPr sz="2500" i="1" spc="-19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2500" i="1" spc="-305" dirty="0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sz="2500" i="1" spc="-18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2500" i="1" spc="-310" dirty="0">
                <a:solidFill>
                  <a:srgbClr val="0000FF"/>
                </a:solidFill>
                <a:latin typeface="Verdana"/>
                <a:cs typeface="Verdana"/>
              </a:rPr>
              <a:t>y</a:t>
            </a:r>
            <a:r>
              <a:rPr sz="2500" i="1" spc="-204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2500" i="1" spc="-250" dirty="0">
                <a:solidFill>
                  <a:srgbClr val="0000FF"/>
                </a:solidFill>
                <a:latin typeface="Verdana"/>
                <a:cs typeface="Verdana"/>
              </a:rPr>
              <a:t>z</a:t>
            </a:r>
            <a:endParaRPr sz="2500">
              <a:latin typeface="Verdana"/>
              <a:cs typeface="Verdana"/>
            </a:endParaRPr>
          </a:p>
          <a:p>
            <a:pPr marL="299085" marR="6350" indent="-286385">
              <a:lnSpc>
                <a:spcPct val="89900"/>
              </a:lnSpc>
              <a:spcBef>
                <a:spcPts val="54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a,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(exe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10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(exe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plo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198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60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42</a:t>
            </a:r>
            <a:r>
              <a:rPr sz="2400" spc="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12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299085" marR="36830" indent="-286385">
              <a:lnSpc>
                <a:spcPct val="89900"/>
              </a:lnSpc>
              <a:spcBef>
                <a:spcPts val="56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es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a,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la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é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IP v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er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ro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(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198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60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.42.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12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ai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AT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po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ual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ub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ui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res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a?</a:t>
            </a:r>
            <a:endParaRPr sz="2400">
              <a:solidFill>
                <a:srgbClr val="FF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32" y="1362457"/>
            <a:ext cx="871219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7" y="2945100"/>
            <a:ext cx="7075170" cy="3996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54990" indent="-286385">
              <a:lnSpc>
                <a:spcPct val="8980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cess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ja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ece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xã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cess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il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z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8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tas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ts</a:t>
            </a:r>
            <a:endParaRPr sz="2400">
              <a:latin typeface="Tahoma"/>
              <a:cs typeface="Tahoma"/>
            </a:endParaRPr>
          </a:p>
          <a:p>
            <a:pPr marL="299085" marR="170815" indent="-286385">
              <a:lnSpc>
                <a:spcPct val="89900"/>
              </a:lnSpc>
              <a:spcBef>
                <a:spcPts val="56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é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d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ig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fo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rma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ó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nviado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xão</a:t>
            </a:r>
            <a:endParaRPr sz="2400">
              <a:latin typeface="Tahoma"/>
              <a:cs typeface="Tahoma"/>
            </a:endParaRPr>
          </a:p>
          <a:p>
            <a:pPr marL="299085" marR="6350" indent="-286385">
              <a:lnSpc>
                <a:spcPct val="89800"/>
              </a:lnSpc>
              <a:spcBef>
                <a:spcPts val="58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cess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po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d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nfo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mar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qu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lad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re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38" y="2466087"/>
            <a:ext cx="3785870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800" spc="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CP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spc="-3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32" y="1362457"/>
            <a:ext cx="871219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7" y="2980942"/>
            <a:ext cx="6977380" cy="368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ili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z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c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e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endParaRPr sz="2400">
              <a:latin typeface="Tahoma"/>
              <a:cs typeface="Tahoma"/>
            </a:endParaRPr>
          </a:p>
          <a:p>
            <a:pPr marL="299085" marR="24130" indent="-286385">
              <a:lnSpc>
                <a:spcPts val="2880"/>
              </a:lnSpc>
              <a:spcBef>
                <a:spcPts val="66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aíd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xa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ig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500" i="1" spc="-295" dirty="0">
                <a:solidFill>
                  <a:srgbClr val="0000FF"/>
                </a:solidFill>
                <a:latin typeface="Verdana"/>
                <a:cs typeface="Verdana"/>
              </a:rPr>
              <a:t>10</a:t>
            </a:r>
            <a:r>
              <a:rPr sz="2500" i="1" spc="-19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2500" i="1" spc="-315" dirty="0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sz="2500" i="1" spc="-204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2500" i="1" spc="-300" dirty="0">
                <a:solidFill>
                  <a:srgbClr val="0000FF"/>
                </a:solidFill>
                <a:latin typeface="Verdana"/>
                <a:cs typeface="Verdana"/>
              </a:rPr>
              <a:t>y</a:t>
            </a:r>
            <a:r>
              <a:rPr sz="2500" i="1" spc="-19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2500" i="1" spc="-250" dirty="0">
                <a:solidFill>
                  <a:srgbClr val="0000FF"/>
                </a:solidFill>
                <a:latin typeface="Verdana"/>
                <a:cs typeface="Verdana"/>
              </a:rPr>
              <a:t>z</a:t>
            </a:r>
            <a:r>
              <a:rPr sz="2500" i="1" spc="-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é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í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 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299085" marR="358775" indent="-2863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d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é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uí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í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 marL="299085">
              <a:lnSpc>
                <a:spcPts val="2870"/>
              </a:lnSpc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65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53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endParaRPr sz="2400">
              <a:latin typeface="Tahoma"/>
              <a:cs typeface="Tahoma"/>
            </a:endParaRPr>
          </a:p>
          <a:p>
            <a:pPr marL="299085" marR="6350" indent="-286385">
              <a:lnSpc>
                <a:spcPts val="2870"/>
              </a:lnSpc>
              <a:spcBef>
                <a:spcPts val="68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ig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ig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221742" y="2466342"/>
            <a:ext cx="4168775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Funcio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mento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32" y="1362457"/>
            <a:ext cx="871219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43" y="2981311"/>
            <a:ext cx="7140575" cy="3118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45415" indent="-286385">
              <a:lnSpc>
                <a:spcPct val="9990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ta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eç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alh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é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ex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í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í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la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endParaRPr sz="2400">
              <a:latin typeface="Tahoma"/>
              <a:cs typeface="Tahoma"/>
            </a:endParaRPr>
          </a:p>
          <a:p>
            <a:pPr marL="299085" marR="6350" indent="-286385">
              <a:lnSpc>
                <a:spcPct val="99900"/>
              </a:lnSpc>
              <a:spcBef>
                <a:spcPts val="56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lo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z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da,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c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ta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ginal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ex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í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e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P e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221742" y="2466342"/>
            <a:ext cx="4168775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Funcio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1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mento</a:t>
            </a:r>
            <a:r>
              <a:rPr sz="28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lang="pt-BR" sz="2800" spc="5" dirty="0">
                <a:solidFill>
                  <a:srgbClr val="0000FF"/>
                </a:solidFill>
                <a:latin typeface="Tahoma"/>
                <a:cs typeface="Tahoma"/>
              </a:rPr>
              <a:t> NAT</a:t>
            </a:r>
            <a:r>
              <a:rPr sz="2800" spc="-1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793" y="2240281"/>
            <a:ext cx="9553575" cy="486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bject 2"/>
          <p:cNvSpPr txBox="1"/>
          <p:nvPr/>
        </p:nvSpPr>
        <p:spPr>
          <a:xfrm>
            <a:off x="1460500" y="1362457"/>
            <a:ext cx="73914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315"/>
              </a:lnSpc>
            </a:pPr>
            <a:r>
              <a:rPr lang="pt-BR" sz="3600" spc="-5" dirty="0">
                <a:solidFill>
                  <a:srgbClr val="FF0000"/>
                </a:solidFill>
                <a:latin typeface="Tahoma"/>
                <a:cs typeface="Tahoma"/>
              </a:rPr>
              <a:t>Tabela </a:t>
            </a:r>
            <a:r>
              <a:rPr sz="3600" spc="-5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r>
              <a:rPr lang="pt-BR" sz="3600" spc="-5" dirty="0">
                <a:solidFill>
                  <a:srgbClr val="FF0000"/>
                </a:solidFill>
                <a:latin typeface="Tahoma"/>
                <a:cs typeface="Tahoma"/>
              </a:rPr>
              <a:t> – Mapeamento</a:t>
            </a:r>
          </a:p>
          <a:p>
            <a:pPr marL="12700" algn="ctr">
              <a:lnSpc>
                <a:spcPts val="4315"/>
              </a:lnSpc>
            </a:pP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/>
          <p:cNvSpPr/>
          <p:nvPr/>
        </p:nvSpPr>
        <p:spPr>
          <a:xfrm>
            <a:off x="1022597" y="3055620"/>
            <a:ext cx="7517892" cy="306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21738" y="2360734"/>
            <a:ext cx="8011167" cy="127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>
              <a:lnSpc>
                <a:spcPts val="302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Uma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3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800" spc="195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800" spc="175" dirty="0">
                <a:solidFill>
                  <a:srgbClr val="0000FF"/>
                </a:solidFill>
                <a:latin typeface="Tahoma"/>
                <a:cs typeface="Tahoma"/>
              </a:rPr>
              <a:t>sc</a:t>
            </a:r>
            <a:r>
              <a:rPr sz="2800" spc="18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19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 (</a:t>
            </a:r>
            <a:r>
              <a:rPr sz="2800" i="1" spc="-310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800" i="1" spc="-30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800" i="1" spc="-229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800" i="1" spc="-550" dirty="0">
                <a:solidFill>
                  <a:srgbClr val="0000FF"/>
                </a:solidFill>
                <a:latin typeface="Verdana"/>
                <a:cs typeface="Verdana"/>
              </a:rPr>
              <a:t>m</a:t>
            </a:r>
            <a:r>
              <a:rPr sz="2800" i="1" spc="-325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800" i="1" spc="-285" dirty="0">
                <a:solidFill>
                  <a:srgbClr val="0000FF"/>
                </a:solidFill>
                <a:latin typeface="Verdana"/>
                <a:cs typeface="Verdana"/>
              </a:rPr>
              <a:t>s</a:t>
            </a:r>
            <a:r>
              <a:rPr sz="2800" i="1" spc="-35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ica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vi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entre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úme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rede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su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b-rede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ho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spede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Exemp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lo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62457"/>
            <a:ext cx="98425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835">
              <a:lnSpc>
                <a:spcPts val="4315"/>
              </a:lnSpc>
            </a:pPr>
            <a:r>
              <a:rPr lang="pt-BR" spc="-25" dirty="0"/>
              <a:t>Revisão aula passada  s</a:t>
            </a:r>
            <a:r>
              <a:rPr spc="-25" dirty="0" err="1"/>
              <a:t>u</a:t>
            </a:r>
            <a:r>
              <a:rPr spc="-20" dirty="0" err="1"/>
              <a:t>b</a:t>
            </a:r>
            <a:r>
              <a:rPr spc="-5" dirty="0" err="1"/>
              <a:t>-r</a:t>
            </a:r>
            <a:r>
              <a:rPr spc="10" dirty="0" err="1"/>
              <a:t>e</a:t>
            </a:r>
            <a:r>
              <a:rPr spc="-20" dirty="0" err="1"/>
              <a:t>d</a:t>
            </a:r>
            <a:r>
              <a:rPr spc="-5" dirty="0" err="1"/>
              <a:t>es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678943" y="6194951"/>
            <a:ext cx="6868163" cy="37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400" spc="-20" dirty="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sz="2400" dirty="0" err="1">
                <a:solidFill>
                  <a:srgbClr val="FF0000"/>
                </a:solidFill>
                <a:latin typeface="Tahoma"/>
                <a:cs typeface="Tahoma"/>
              </a:rPr>
              <a:t>á</a:t>
            </a:r>
            <a:r>
              <a:rPr sz="2400" spc="5" dirty="0" err="1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spc="-5" dirty="0" err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sz="2400" spc="-15" dirty="0" err="1">
                <a:solidFill>
                  <a:srgbClr val="FF0000"/>
                </a:solidFill>
                <a:latin typeface="Tahoma"/>
                <a:cs typeface="Tahoma"/>
              </a:rPr>
              <a:t>ara</a:t>
            </a:r>
            <a:r>
              <a:rPr lang="pt-BR" sz="2400" spc="-15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4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sz="24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75100" y="6172203"/>
            <a:ext cx="2744662" cy="4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400" spc="-20" dirty="0">
                <a:solidFill>
                  <a:srgbClr val="0000FF"/>
                </a:solidFill>
                <a:latin typeface="Tahoma"/>
                <a:cs typeface="Tahoma"/>
              </a:rPr>
              <a:t>55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400" spc="-20" dirty="0">
                <a:solidFill>
                  <a:srgbClr val="0000FF"/>
                </a:solidFill>
                <a:latin typeface="Tahoma"/>
                <a:cs typeface="Tahoma"/>
              </a:rPr>
              <a:t>255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400" spc="-2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52.</a:t>
            </a:r>
            <a:r>
              <a:rPr lang="pt-BR" sz="2400" spc="-15" dirty="0">
                <a:solidFill>
                  <a:srgbClr val="0000FF"/>
                </a:solidFill>
                <a:latin typeface="Tahoma"/>
                <a:cs typeface="Tahoma"/>
              </a:rPr>
              <a:t>0 ou 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6508553" y="6172203"/>
            <a:ext cx="645369" cy="474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lang="pt-BR" sz="2400" spc="-2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400" spc="-1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endParaRPr lang="pt-BR" sz="24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9" y="2847703"/>
            <a:ext cx="9572625" cy="386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2"/>
          <p:cNvSpPr txBox="1"/>
          <p:nvPr/>
        </p:nvSpPr>
        <p:spPr>
          <a:xfrm>
            <a:off x="1460500" y="1362457"/>
            <a:ext cx="73914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315"/>
              </a:lnSpc>
            </a:pPr>
            <a:r>
              <a:rPr lang="pt-BR" sz="3600" spc="-5" dirty="0">
                <a:solidFill>
                  <a:srgbClr val="FF0000"/>
                </a:solidFill>
                <a:latin typeface="Tahoma"/>
                <a:cs typeface="Tahoma"/>
              </a:rPr>
              <a:t>Tabela </a:t>
            </a:r>
            <a:r>
              <a:rPr sz="3600" spc="-5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r>
              <a:rPr lang="pt-BR" sz="3600" spc="-5" dirty="0">
                <a:solidFill>
                  <a:srgbClr val="FF0000"/>
                </a:solidFill>
                <a:latin typeface="Tahoma"/>
                <a:cs typeface="Tahoma"/>
              </a:rPr>
              <a:t> – Pacote de Retorno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32" y="1362457"/>
            <a:ext cx="871219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NAT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744" y="2447037"/>
            <a:ext cx="2691765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an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gens: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44" y="2973847"/>
            <a:ext cx="7155815" cy="4632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49275" indent="-286385">
              <a:lnSpc>
                <a:spcPct val="8990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viola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ô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q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id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exc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úni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uin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 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400" dirty="0">
              <a:latin typeface="Tahoma"/>
              <a:cs typeface="Tahoma"/>
            </a:endParaRPr>
          </a:p>
          <a:p>
            <a:pPr marL="299085" marR="6350" indent="-286385">
              <a:lnSpc>
                <a:spcPct val="89900"/>
              </a:lnSpc>
              <a:spcBef>
                <a:spcPts val="56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faz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í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éc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nfo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rmaç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as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ex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299085" marR="6350" indent="-286385">
              <a:lnSpc>
                <a:spcPct val="9740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AT</a:t>
            </a:r>
            <a:r>
              <a:rPr lang="en-US"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viola 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40" dirty="0" err="1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f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lang="en-US"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al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di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ui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lo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en-US"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40" dirty="0" err="1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  <a:r>
              <a:rPr lang="en-US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en-US" sz="2400" spc="-20" dirty="0" err="1">
                <a:solidFill>
                  <a:srgbClr val="0000FF"/>
                </a:solidFill>
                <a:latin typeface="Tahoma"/>
                <a:cs typeface="Tahoma"/>
              </a:rPr>
              <a:t>ama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500" i="1" spc="-28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lang="en-US" sz="2500" i="1" spc="-1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spc="-30" dirty="0" err="1">
                <a:solidFill>
                  <a:srgbClr val="0000FF"/>
                </a:solidFill>
                <a:latin typeface="Tahoma"/>
                <a:cs typeface="Tahoma"/>
              </a:rPr>
              <a:t>ã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faz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q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uai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õ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ob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qu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en-US" sz="2400" spc="-20" dirty="0" err="1">
                <a:solidFill>
                  <a:srgbClr val="0000FF"/>
                </a:solidFill>
                <a:latin typeface="Tahoma"/>
                <a:cs typeface="Tahoma"/>
              </a:rPr>
              <a:t>ama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500" i="1" spc="-280" dirty="0">
                <a:solidFill>
                  <a:srgbClr val="0000FF"/>
                </a:solidFill>
                <a:latin typeface="Verdana"/>
                <a:cs typeface="Verdana"/>
              </a:rPr>
              <a:t>k</a:t>
            </a:r>
            <a:r>
              <a:rPr lang="en-US" sz="2500" i="1" spc="-305" dirty="0">
                <a:solidFill>
                  <a:srgbClr val="0000FF"/>
                </a:solidFill>
                <a:latin typeface="Verdana"/>
                <a:cs typeface="Verdana"/>
              </a:rPr>
              <a:t>+</a:t>
            </a:r>
            <a:r>
              <a:rPr lang="en-US" sz="2500" i="1" spc="-290" dirty="0">
                <a:solidFill>
                  <a:srgbClr val="0000FF"/>
                </a:solidFill>
                <a:latin typeface="Verdana"/>
                <a:cs typeface="Verdana"/>
              </a:rPr>
              <a:t>1</a:t>
            </a:r>
            <a:r>
              <a:rPr lang="en-US" sz="2500" i="1" spc="-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400" spc="-20" dirty="0" err="1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iu</a:t>
            </a:r>
            <a:r>
              <a:rPr lang="en-US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lang="en-US"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en-US"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5" dirty="0" err="1">
                <a:solidFill>
                  <a:srgbClr val="0000FF"/>
                </a:solidFill>
                <a:latin typeface="Tahoma"/>
                <a:cs typeface="Tahoma"/>
              </a:rPr>
              <a:t>ú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il</a:t>
            </a:r>
            <a:endParaRPr lang="en-US" sz="2400" dirty="0">
              <a:latin typeface="Tahoma"/>
              <a:cs typeface="Tahoma"/>
            </a:endParaRPr>
          </a:p>
          <a:p>
            <a:pPr marL="299085" marR="691515" indent="-286385">
              <a:lnSpc>
                <a:spcPct val="100000"/>
              </a:lnSpc>
              <a:spcBef>
                <a:spcPts val="54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lang="en-US"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máxi</a:t>
            </a:r>
            <a:r>
              <a:rPr lang="en-US" sz="2400" spc="-40" dirty="0" err="1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en-US" sz="2400" spc="-15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61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44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(6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53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–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4</a:t>
            </a:r>
            <a:r>
              <a:rPr lang="en-US" sz="2400" spc="-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en-US" sz="2400" spc="-20" dirty="0">
                <a:solidFill>
                  <a:srgbClr val="0000FF"/>
                </a:solidFill>
                <a:latin typeface="Tahoma"/>
                <a:cs typeface="Tahoma"/>
              </a:rPr>
              <a:t>09</a:t>
            </a:r>
            <a:r>
              <a:rPr lang="en-US" sz="2400" spc="-15" dirty="0">
                <a:solidFill>
                  <a:srgbClr val="0000FF"/>
                </a:solidFill>
                <a:latin typeface="Tahoma"/>
                <a:cs typeface="Tahoma"/>
              </a:rPr>
              <a:t>6</a:t>
            </a:r>
            <a:r>
              <a:rPr lang="en-US"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spc="-10" dirty="0" err="1">
                <a:solidFill>
                  <a:srgbClr val="0000FF"/>
                </a:solidFill>
                <a:latin typeface="Tahoma"/>
                <a:cs typeface="Tahoma"/>
              </a:rPr>
              <a:t>po</a:t>
            </a:r>
            <a:r>
              <a:rPr lang="en-US" sz="2400" spc="-5" dirty="0" err="1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en-US" sz="2400" dirty="0" err="1">
                <a:solidFill>
                  <a:srgbClr val="0000FF"/>
                </a:solidFill>
                <a:latin typeface="Tahoma"/>
                <a:cs typeface="Tahoma"/>
              </a:rPr>
              <a:t>tas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8280">
              <a:lnSpc>
                <a:spcPts val="4315"/>
              </a:lnSpc>
            </a:pPr>
            <a:r>
              <a:rPr spc="-5"/>
              <a:t>E</a:t>
            </a:r>
            <a:r>
              <a:rPr spc="5"/>
              <a:t>x</a:t>
            </a:r>
            <a:r>
              <a:rPr spc="-5"/>
              <a:t>e</a:t>
            </a:r>
            <a:r>
              <a:rPr spc="5"/>
              <a:t>r</a:t>
            </a:r>
            <a:r>
              <a:rPr spc="-10"/>
              <a:t>c</a:t>
            </a:r>
            <a:r>
              <a:rPr spc="-5"/>
              <a:t>í</a:t>
            </a:r>
            <a:r>
              <a:rPr spc="-10"/>
              <a:t>c</a:t>
            </a:r>
            <a:r>
              <a:rPr spc="0"/>
              <a:t>i</a:t>
            </a:r>
            <a:r>
              <a:rPr spc="-20"/>
              <a:t>o</a:t>
            </a:r>
            <a:r>
              <a:rPr lang="pt-BR" spc="-20" dirty="0"/>
              <a:t> (cont.)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2481805"/>
            <a:ext cx="7617459" cy="1899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1665" marR="6350" indent="-609600" algn="just">
              <a:lnSpc>
                <a:spcPct val="99800"/>
              </a:lnSpc>
            </a:pPr>
            <a:r>
              <a:rPr lang="pt-BR" sz="2400" spc="-10" dirty="0">
                <a:solidFill>
                  <a:srgbClr val="FF9932"/>
                </a:solidFill>
                <a:latin typeface="Tahoma"/>
                <a:cs typeface="Tahoma"/>
              </a:rPr>
              <a:t>2</a:t>
            </a:r>
            <a:r>
              <a:rPr sz="2400" spc="-10" dirty="0">
                <a:solidFill>
                  <a:srgbClr val="FF9932"/>
                </a:solidFill>
                <a:latin typeface="Tahoma"/>
                <a:cs typeface="Tahoma"/>
              </a:rPr>
              <a:t>.  </a:t>
            </a:r>
            <a:r>
              <a:rPr lang="pt-BR" sz="2400" spc="-10" dirty="0">
                <a:solidFill>
                  <a:srgbClr val="FF9932"/>
                </a:solidFill>
                <a:latin typeface="Tahoma"/>
                <a:cs typeface="Tahoma"/>
              </a:rPr>
              <a:t> </a:t>
            </a:r>
            <a:r>
              <a:rPr sz="2400" spc="-15" dirty="0" err="1">
                <a:solidFill>
                  <a:srgbClr val="0000FF"/>
                </a:solidFill>
                <a:latin typeface="Tahoma"/>
                <a:cs typeface="Tahoma"/>
              </a:rPr>
              <a:t>Ta</a:t>
            </a:r>
            <a:r>
              <a:rPr sz="2400" spc="-10" dirty="0" err="1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 err="1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400" spc="1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1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400" spc="1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400" spc="1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1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3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 </a:t>
            </a:r>
            <a:r>
              <a:rPr sz="2400" spc="3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3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m </a:t>
            </a:r>
            <a:r>
              <a:rPr sz="2400" spc="3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j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3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3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à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z </a:t>
            </a:r>
            <a:r>
              <a:rPr sz="2400" spc="-8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 err="1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 err="1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0" dirty="0" err="1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IP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v4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 err="1">
                <a:solidFill>
                  <a:srgbClr val="0000FF"/>
                </a:solidFill>
                <a:latin typeface="Tahoma"/>
                <a:cs typeface="Tahoma"/>
              </a:rPr>
              <a:t>di</a:t>
            </a:r>
            <a:r>
              <a:rPr sz="2400" spc="-5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25" dirty="0" err="1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 err="1">
                <a:solidFill>
                  <a:srgbClr val="0000FF"/>
                </a:solidFill>
                <a:latin typeface="Tahoma"/>
                <a:cs typeface="Tahoma"/>
              </a:rPr>
              <a:t>oní</a:t>
            </a:r>
            <a:r>
              <a:rPr sz="2400" dirty="0" err="1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5" dirty="0" err="1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 err="1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 err="1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pl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14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ion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tas </a:t>
            </a:r>
            <a:r>
              <a:rPr sz="2400" spc="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éc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1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ipal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dif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835">
              <a:lnSpc>
                <a:spcPts val="4315"/>
              </a:lnSpc>
            </a:pPr>
            <a:r>
              <a:rPr spc="-25" dirty="0"/>
              <a:t>Su</a:t>
            </a:r>
            <a:r>
              <a:rPr spc="-20" dirty="0"/>
              <a:t>b</a:t>
            </a:r>
            <a:r>
              <a:rPr spc="-5" dirty="0"/>
              <a:t>-r</a:t>
            </a:r>
            <a:r>
              <a:rPr spc="10" dirty="0"/>
              <a:t>e</a:t>
            </a:r>
            <a:r>
              <a:rPr spc="-20" dirty="0"/>
              <a:t>d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8" y="2453750"/>
            <a:ext cx="9471662" cy="437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>
              <a:lnSpc>
                <a:spcPts val="217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Ex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mp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o: </a:t>
            </a:r>
            <a:r>
              <a:rPr sz="2800" spc="-5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2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5">
                <a:solidFill>
                  <a:srgbClr val="0000FF"/>
                </a:solidFill>
                <a:latin typeface="Tahoma"/>
                <a:cs typeface="Tahoma"/>
              </a:rPr>
              <a:t> 1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30</a:t>
            </a:r>
            <a:r>
              <a:rPr sz="28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800" spc="-5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800" spc="-1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800" spc="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z="2800" dirty="0">
                <a:solidFill>
                  <a:srgbClr val="0000FF"/>
                </a:solidFill>
                <a:latin typeface="Tahoma"/>
                <a:cs typeface="Tahoma"/>
              </a:rPr>
              <a:t>/20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800" spc="-15" dirty="0">
                <a:solidFill>
                  <a:srgbClr val="0000FF"/>
                </a:solidFill>
                <a:latin typeface="Tahoma"/>
                <a:cs typeface="Tahoma"/>
              </a:rPr>
              <a:t>(criação 4 sub-redes /</a:t>
            </a:r>
            <a:r>
              <a:rPr sz="2800" spc="-15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80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8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</a:p>
          <a:p>
            <a:pPr marL="756285" marR="112395" lvl="1" indent="-286385">
              <a:lnSpc>
                <a:spcPts val="2590"/>
              </a:lnSpc>
              <a:spcBef>
                <a:spcPts val="58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b-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de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0: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30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254</a:t>
            </a:r>
            <a:endParaRPr lang="pt-BR" sz="20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5"/>
              </a:spcBef>
            </a:pP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010.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10010.000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latin typeface="Tahoma"/>
                <a:cs typeface="Tahoma"/>
              </a:rPr>
              <a:t>0</a:t>
            </a:r>
            <a:r>
              <a:rPr lang="pt-BR" spc="-15" dirty="0"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00.00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até</a:t>
            </a:r>
            <a:endParaRPr lang="pt-BR" dirty="0"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5"/>
              </a:spcBef>
            </a:pP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010.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10010.000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latin typeface="Tahoma"/>
                <a:cs typeface="Tahoma"/>
              </a:rPr>
              <a:t>0</a:t>
            </a:r>
            <a:r>
              <a:rPr lang="pt-BR" spc="-15" dirty="0"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11.11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111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lang="pt-BR" sz="20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112395" lvl="1" indent="-286385">
              <a:lnSpc>
                <a:spcPts val="2590"/>
              </a:lnSpc>
              <a:spcBef>
                <a:spcPts val="58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000" spc="-15" dirty="0">
                <a:solidFill>
                  <a:srgbClr val="00CC00"/>
                </a:solidFill>
                <a:latin typeface="Arial"/>
                <a:cs typeface="Arial"/>
              </a:rPr>
              <a:t>	</a:t>
            </a:r>
            <a:r>
              <a:rPr sz="20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b-</a:t>
            </a:r>
            <a:r>
              <a:rPr sz="20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de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1: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4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30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7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254</a:t>
            </a:r>
            <a:endParaRPr lang="pt-BR" sz="20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5"/>
              </a:spcBef>
            </a:pP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010.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10010.000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latin typeface="Tahoma"/>
                <a:cs typeface="Tahoma"/>
              </a:rPr>
              <a:t>0</a:t>
            </a:r>
            <a:r>
              <a:rPr lang="pt-BR" spc="-15" dirty="0">
                <a:latin typeface="Tahoma"/>
                <a:cs typeface="Tahoma"/>
              </a:rPr>
              <a:t>1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00.00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até</a:t>
            </a:r>
            <a:endParaRPr lang="pt-BR" dirty="0"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5"/>
              </a:spcBef>
            </a:pP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010.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10010.000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latin typeface="Tahoma"/>
                <a:cs typeface="Tahoma"/>
              </a:rPr>
              <a:t>0</a:t>
            </a:r>
            <a:r>
              <a:rPr lang="pt-BR" spc="-15" dirty="0">
                <a:latin typeface="Tahoma"/>
                <a:cs typeface="Tahoma"/>
              </a:rPr>
              <a:t>1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11.11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111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lang="pt-BR" dirty="0">
              <a:latin typeface="Tahoma"/>
              <a:cs typeface="Tahoma"/>
            </a:endParaRPr>
          </a:p>
          <a:p>
            <a:pPr marL="756285" marR="112395" lvl="1" indent="-286385">
              <a:lnSpc>
                <a:spcPts val="2590"/>
              </a:lnSpc>
              <a:spcBef>
                <a:spcPts val="58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b-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de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2: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8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30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spc="-15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4</a:t>
            </a:r>
            <a:endParaRPr lang="pt-BR" sz="20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5"/>
              </a:spcBef>
            </a:pP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010.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10010.000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latin typeface="Tahoma"/>
                <a:cs typeface="Tahoma"/>
              </a:rPr>
              <a:t>1</a:t>
            </a:r>
            <a:r>
              <a:rPr lang="pt-BR" spc="-15" dirty="0"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00.00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até</a:t>
            </a:r>
            <a:endParaRPr lang="pt-BR" dirty="0"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5"/>
              </a:spcBef>
            </a:pP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010.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10010.000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latin typeface="Tahoma"/>
                <a:cs typeface="Tahoma"/>
              </a:rPr>
              <a:t>1</a:t>
            </a:r>
            <a:r>
              <a:rPr lang="pt-BR" spc="-15" dirty="0"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11.11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111</a:t>
            </a:r>
            <a:r>
              <a:rPr lang="pt-BR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lang="pt-BR" sz="2000" spc="-1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112395" lvl="1" indent="-286385">
              <a:lnSpc>
                <a:spcPts val="2590"/>
              </a:lnSpc>
              <a:spcBef>
                <a:spcPts val="58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000" spc="5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000" spc="-10">
                <a:solidFill>
                  <a:srgbClr val="0000FF"/>
                </a:solidFill>
                <a:latin typeface="Tahoma"/>
                <a:cs typeface="Tahoma"/>
              </a:rPr>
              <a:t>b-</a:t>
            </a:r>
            <a:r>
              <a:rPr sz="2000" spc="-5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de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3: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 13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50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sz="2000" spc="-1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2000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sz="2000" spc="-10" dirty="0">
                <a:solidFill>
                  <a:srgbClr val="0000FF"/>
                </a:solidFill>
                <a:latin typeface="Tahoma"/>
                <a:cs typeface="Tahoma"/>
              </a:rPr>
              <a:t>54</a:t>
            </a:r>
            <a:endParaRPr sz="2000"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40"/>
              </a:spcBef>
            </a:pP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010</a:t>
            </a:r>
            <a:r>
              <a:rPr lang="pt-BR" sz="180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10010</a:t>
            </a:r>
            <a:r>
              <a:rPr lang="pt-BR" sz="18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000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sz="1800" spc="-10">
                <a:latin typeface="Tahoma"/>
                <a:cs typeface="Tahoma"/>
              </a:rPr>
              <a:t>1</a:t>
            </a:r>
            <a:r>
              <a:rPr sz="1800" spc="-15">
                <a:latin typeface="Tahoma"/>
                <a:cs typeface="Tahoma"/>
              </a:rPr>
              <a:t>1</a:t>
            </a:r>
            <a:r>
              <a:rPr sz="180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00</a:t>
            </a:r>
            <a:r>
              <a:rPr lang="pt-BR" sz="18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000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5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0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dirty="0" err="1">
                <a:solidFill>
                  <a:srgbClr val="0000FF"/>
                </a:solidFill>
                <a:latin typeface="Tahoma"/>
                <a:cs typeface="Tahoma"/>
              </a:rPr>
              <a:t>té</a:t>
            </a:r>
            <a:endParaRPr sz="2000">
              <a:latin typeface="Tahoma"/>
              <a:cs typeface="Tahoma"/>
            </a:endParaRPr>
          </a:p>
          <a:p>
            <a:pPr marL="1969135">
              <a:lnSpc>
                <a:spcPct val="100000"/>
              </a:lnSpc>
              <a:spcBef>
                <a:spcPts val="220"/>
              </a:spcBef>
            </a:pP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1000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010</a:t>
            </a:r>
            <a:r>
              <a:rPr lang="pt-BR" sz="18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10010</a:t>
            </a:r>
            <a:r>
              <a:rPr lang="pt-BR" sz="18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000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r>
              <a:rPr lang="pt-BR" spc="5" dirty="0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sz="1800" spc="-10">
                <a:latin typeface="Tahoma"/>
                <a:cs typeface="Tahoma"/>
              </a:rPr>
              <a:t>1</a:t>
            </a:r>
            <a:r>
              <a:rPr sz="1800" spc="-15">
                <a:latin typeface="Tahoma"/>
                <a:cs typeface="Tahoma"/>
              </a:rPr>
              <a:t>1</a:t>
            </a:r>
            <a:r>
              <a:rPr sz="1800" spc="5">
                <a:solidFill>
                  <a:srgbClr val="FF0000"/>
                </a:solidFill>
                <a:latin typeface="Tahoma"/>
                <a:cs typeface="Tahoma"/>
              </a:rPr>
              <a:t>|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11</a:t>
            </a:r>
            <a:r>
              <a:rPr lang="pt-BR" sz="18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11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111</a:t>
            </a:r>
            <a:r>
              <a:rPr sz="180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sz="1800" spc="-1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605" y="1362457"/>
            <a:ext cx="7905495" cy="569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 dirty="0"/>
              <a:t>P</a:t>
            </a:r>
            <a:r>
              <a:rPr spc="-30" dirty="0"/>
              <a:t>a</a:t>
            </a: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t</a:t>
            </a:r>
            <a:r>
              <a:rPr spc="10" dirty="0"/>
              <a:t>e</a:t>
            </a:r>
            <a:r>
              <a:rPr dirty="0"/>
              <a:t>s </a:t>
            </a:r>
            <a:r>
              <a:rPr spc="-5" dirty="0"/>
              <a:t>IP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220130" y="2302909"/>
            <a:ext cx="7726680" cy="4181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73505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rot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ad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ém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uma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tabe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rote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ame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endParaRPr sz="2800">
              <a:latin typeface="Tahoma"/>
              <a:cs typeface="Tahoma"/>
            </a:endParaRPr>
          </a:p>
          <a:p>
            <a:pPr marL="756285" marR="6350" lvl="1" indent="-286385" algn="just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la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é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iali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z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qu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uali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z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mu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u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alh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dw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are</a:t>
            </a:r>
            <a:endParaRPr sz="2400">
              <a:latin typeface="Tahoma"/>
              <a:cs typeface="Tahoma"/>
            </a:endParaRPr>
          </a:p>
          <a:p>
            <a:pPr marL="756285" marR="320040" lvl="1" indent="-286385" algn="just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ó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ç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  <a:p>
            <a:pPr marL="756285" marR="217804" lvl="1" indent="-286385">
              <a:lnSpc>
                <a:spcPts val="2870"/>
              </a:lnSpc>
              <a:spcBef>
                <a:spcPts val="68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ó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as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0915" y="2359154"/>
            <a:ext cx="7817484" cy="4535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61950" indent="-342900" algn="just">
              <a:lnSpc>
                <a:spcPts val="302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Quando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pa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cote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IP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é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recebi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cur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-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pe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la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en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tr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cujo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ende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reço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as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co</a:t>
            </a:r>
            <a:r>
              <a:rPr sz="28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entre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s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ua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ás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8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reço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sti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no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 do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pa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cote</a:t>
            </a:r>
            <a:r>
              <a:rPr sz="2800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IP</a:t>
            </a:r>
            <a:endParaRPr sz="2800">
              <a:latin typeface="Tahoma"/>
              <a:cs typeface="Tahoma"/>
            </a:endParaRPr>
          </a:p>
          <a:p>
            <a:pPr marL="756285" marR="621665" lvl="1" indent="-286385">
              <a:lnSpc>
                <a:spcPct val="89800"/>
              </a:lnSpc>
              <a:spcBef>
                <a:spcPts val="51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ma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inh</a:t>
            </a:r>
            <a:r>
              <a:rPr sz="2400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ó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x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in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la</a:t>
            </a:r>
            <a:endParaRPr sz="2400">
              <a:latin typeface="Tahoma"/>
              <a:cs typeface="Tahoma"/>
            </a:endParaRPr>
          </a:p>
          <a:p>
            <a:pPr marL="756285" marR="131445" lvl="1" indent="-286385">
              <a:lnSpc>
                <a:spcPts val="2580"/>
              </a:lnSpc>
              <a:spcBef>
                <a:spcPts val="62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al,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será 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di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tam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endParaRPr sz="2400">
              <a:latin typeface="Tahoma"/>
              <a:cs typeface="Tahoma"/>
            </a:endParaRPr>
          </a:p>
          <a:p>
            <a:pPr marL="756285" marR="6350" lvl="1" indent="-286385" algn="just">
              <a:lnSpc>
                <a:spcPct val="88100"/>
              </a:lnSpc>
              <a:spcBef>
                <a:spcPts val="595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rese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ser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á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ia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um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f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h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ta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as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mai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s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2500" i="1" spc="-229" dirty="0">
                <a:solidFill>
                  <a:srgbClr val="0000FF"/>
                </a:solidFill>
                <a:latin typeface="Verdana"/>
                <a:cs typeface="Verdana"/>
              </a:rPr>
              <a:t>d</a:t>
            </a:r>
            <a:r>
              <a:rPr sz="2500" i="1" spc="-24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500" i="1" spc="-125" dirty="0">
                <a:solidFill>
                  <a:srgbClr val="0000FF"/>
                </a:solidFill>
                <a:latin typeface="Verdana"/>
                <a:cs typeface="Verdana"/>
              </a:rPr>
              <a:t>f</a:t>
            </a:r>
            <a:r>
              <a:rPr sz="2500" i="1" spc="-275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500" i="1" spc="-265" dirty="0">
                <a:solidFill>
                  <a:srgbClr val="0000FF"/>
                </a:solidFill>
                <a:latin typeface="Verdana"/>
                <a:cs typeface="Verdana"/>
              </a:rPr>
              <a:t>u</a:t>
            </a:r>
            <a:r>
              <a:rPr sz="2500" i="1" spc="-140" dirty="0">
                <a:solidFill>
                  <a:srgbClr val="0000FF"/>
                </a:solidFill>
                <a:latin typeface="Verdana"/>
                <a:cs typeface="Verdana"/>
              </a:rPr>
              <a:t>l</a:t>
            </a:r>
            <a:r>
              <a:rPr sz="2500" i="1" spc="-19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500" i="1" spc="-1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500" i="1" spc="-229" dirty="0">
                <a:solidFill>
                  <a:srgbClr val="0000FF"/>
                </a:solidFill>
                <a:latin typeface="Verdana"/>
                <a:cs typeface="Verdana"/>
              </a:rPr>
              <a:t>g</a:t>
            </a:r>
            <a:r>
              <a:rPr sz="2500" i="1" spc="-225" dirty="0">
                <a:solidFill>
                  <a:srgbClr val="0000FF"/>
                </a:solidFill>
                <a:latin typeface="Verdana"/>
                <a:cs typeface="Verdana"/>
              </a:rPr>
              <a:t>at</a:t>
            </a:r>
            <a:r>
              <a:rPr sz="2500" i="1" spc="-24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500" i="1" spc="-280" dirty="0">
                <a:solidFill>
                  <a:srgbClr val="0000FF"/>
                </a:solidFill>
                <a:latin typeface="Verdana"/>
                <a:cs typeface="Verdana"/>
              </a:rPr>
              <a:t>w</a:t>
            </a:r>
            <a:r>
              <a:rPr sz="2500" i="1" spc="-275" dirty="0">
                <a:solidFill>
                  <a:srgbClr val="0000FF"/>
                </a:solidFill>
                <a:latin typeface="Verdana"/>
                <a:cs typeface="Verdana"/>
              </a:rPr>
              <a:t>a</a:t>
            </a:r>
            <a:r>
              <a:rPr sz="2500" i="1" spc="-265" dirty="0">
                <a:solidFill>
                  <a:srgbClr val="0000FF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784605" y="1362458"/>
            <a:ext cx="7905495" cy="56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 dirty="0"/>
              <a:t>P</a:t>
            </a:r>
            <a:r>
              <a:rPr spc="-30" dirty="0"/>
              <a:t>a</a:t>
            </a: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t</a:t>
            </a:r>
            <a:r>
              <a:rPr spc="10" dirty="0"/>
              <a:t>e</a:t>
            </a:r>
            <a:r>
              <a:rPr dirty="0"/>
              <a:t>s </a:t>
            </a:r>
            <a:r>
              <a:rPr spc="-5" dirty="0"/>
              <a:t>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605" y="1362457"/>
            <a:ext cx="7905495" cy="569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 dirty="0"/>
              <a:t>P</a:t>
            </a:r>
            <a:r>
              <a:rPr spc="-30" dirty="0"/>
              <a:t>a</a:t>
            </a: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t</a:t>
            </a:r>
            <a:r>
              <a:rPr spc="10" dirty="0"/>
              <a:t>e</a:t>
            </a:r>
            <a:r>
              <a:rPr dirty="0"/>
              <a:t>s </a:t>
            </a:r>
            <a:r>
              <a:rPr spc="-5"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26" y="2305053"/>
            <a:ext cx="3564890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Ende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reço</a:t>
            </a:r>
            <a:r>
              <a:rPr sz="28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de</a:t>
            </a: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sti</a:t>
            </a:r>
            <a:r>
              <a:rPr sz="28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800" spc="-2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4562" y="2286003"/>
            <a:ext cx="1861185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0209" algn="l"/>
              </a:tabLst>
            </a:pPr>
            <a:r>
              <a:rPr sz="2800" spc="-15" dirty="0">
                <a:solidFill>
                  <a:srgbClr val="0000FF"/>
                </a:solidFill>
                <a:latin typeface="Tahoma"/>
                <a:cs typeface="Tahoma"/>
              </a:rPr>
              <a:t>x	</a:t>
            </a:r>
            <a:r>
              <a:rPr sz="2800" i="1" spc="-35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800" i="1" spc="-300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800" i="1" spc="-375" dirty="0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sz="2800" i="1" spc="-225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800" i="1" spc="-335" dirty="0">
                <a:solidFill>
                  <a:srgbClr val="0000FF"/>
                </a:solidFill>
                <a:latin typeface="Verdana"/>
                <a:cs typeface="Verdana"/>
              </a:rPr>
              <a:t>-</a:t>
            </a:r>
            <a:r>
              <a:rPr sz="2800" i="1" spc="-300" dirty="0">
                <a:solidFill>
                  <a:srgbClr val="0000FF"/>
                </a:solidFill>
                <a:latin typeface="Verdana"/>
                <a:cs typeface="Verdana"/>
              </a:rPr>
              <a:t>h</a:t>
            </a:r>
            <a:r>
              <a:rPr sz="2800" i="1" spc="-285" dirty="0">
                <a:solidFill>
                  <a:srgbClr val="0000FF"/>
                </a:solidFill>
                <a:latin typeface="Verdana"/>
                <a:cs typeface="Verdana"/>
              </a:rPr>
              <a:t>o</a:t>
            </a:r>
            <a:r>
              <a:rPr sz="2800" i="1" spc="-295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43" y="2803906"/>
            <a:ext cx="6967855" cy="206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66700" indent="-286385">
              <a:lnSpc>
                <a:spcPct val="100000"/>
              </a:lnSpc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es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ara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re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g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endParaRPr sz="2400">
              <a:latin typeface="Tahoma"/>
              <a:cs typeface="Tahoma"/>
            </a:endParaRPr>
          </a:p>
          <a:p>
            <a:pPr marL="299085" marR="6350" indent="-286385">
              <a:lnSpc>
                <a:spcPts val="2880"/>
              </a:lnSpc>
              <a:spcBef>
                <a:spcPts val="66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299720" algn="l"/>
              </a:tabLst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ereç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500" i="1" spc="-29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500" i="1" spc="-24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500" i="1" spc="-305" dirty="0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sz="2500" i="1" spc="-2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500" i="1" spc="-275" dirty="0">
                <a:solidFill>
                  <a:srgbClr val="0000FF"/>
                </a:solidFill>
                <a:latin typeface="Verdana"/>
                <a:cs typeface="Verdana"/>
              </a:rPr>
              <a:t>-</a:t>
            </a:r>
            <a:r>
              <a:rPr sz="2500" i="1" spc="-250" dirty="0">
                <a:solidFill>
                  <a:srgbClr val="0000FF"/>
                </a:solidFill>
                <a:latin typeface="Verdana"/>
                <a:cs typeface="Verdana"/>
              </a:rPr>
              <a:t>h</a:t>
            </a:r>
            <a:r>
              <a:rPr sz="2500" i="1" spc="-240" dirty="0">
                <a:solidFill>
                  <a:srgbClr val="0000FF"/>
                </a:solidFill>
                <a:latin typeface="Verdana"/>
                <a:cs typeface="Verdana"/>
              </a:rPr>
              <a:t>o</a:t>
            </a:r>
            <a:r>
              <a:rPr sz="2500" i="1" spc="-235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sz="2500" i="1" spc="-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di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ra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qu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 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ve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se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iad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endParaRPr sz="2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365"/>
              </a:spcBef>
              <a:buClr>
                <a:srgbClr val="00CC00"/>
              </a:buClr>
              <a:buSzPct val="56000"/>
              <a:buFont typeface="Arial"/>
              <a:buChar char="◆"/>
              <a:tabLst>
                <a:tab pos="299720" algn="l"/>
              </a:tabLst>
            </a:pPr>
            <a:r>
              <a:rPr sz="2500" i="1" spc="-295" dirty="0">
                <a:solidFill>
                  <a:srgbClr val="0000FF"/>
                </a:solidFill>
                <a:latin typeface="Verdana"/>
                <a:cs typeface="Verdana"/>
              </a:rPr>
              <a:t>N</a:t>
            </a:r>
            <a:r>
              <a:rPr sz="2500" i="1" spc="-245" dirty="0">
                <a:solidFill>
                  <a:srgbClr val="0000FF"/>
                </a:solidFill>
                <a:latin typeface="Verdana"/>
                <a:cs typeface="Verdana"/>
              </a:rPr>
              <a:t>e</a:t>
            </a:r>
            <a:r>
              <a:rPr sz="2500" i="1" spc="-305" dirty="0">
                <a:solidFill>
                  <a:srgbClr val="0000FF"/>
                </a:solidFill>
                <a:latin typeface="Verdana"/>
                <a:cs typeface="Verdana"/>
              </a:rPr>
              <a:t>x</a:t>
            </a:r>
            <a:r>
              <a:rPr sz="2500" i="1" spc="-200" dirty="0">
                <a:solidFill>
                  <a:srgbClr val="0000FF"/>
                </a:solidFill>
                <a:latin typeface="Verdana"/>
                <a:cs typeface="Verdana"/>
              </a:rPr>
              <a:t>t</a:t>
            </a:r>
            <a:r>
              <a:rPr sz="2500" i="1" spc="-275" dirty="0">
                <a:solidFill>
                  <a:srgbClr val="0000FF"/>
                </a:solidFill>
                <a:latin typeface="Verdana"/>
                <a:cs typeface="Verdana"/>
              </a:rPr>
              <a:t>-</a:t>
            </a:r>
            <a:r>
              <a:rPr sz="2500" i="1" spc="-250" dirty="0">
                <a:solidFill>
                  <a:srgbClr val="0000FF"/>
                </a:solidFill>
                <a:latin typeface="Verdana"/>
                <a:cs typeface="Verdana"/>
              </a:rPr>
              <a:t>h</a:t>
            </a:r>
            <a:r>
              <a:rPr sz="2500" i="1" spc="-240" dirty="0">
                <a:solidFill>
                  <a:srgbClr val="0000FF"/>
                </a:solidFill>
                <a:latin typeface="Verdana"/>
                <a:cs typeface="Verdana"/>
              </a:rPr>
              <a:t>o</a:t>
            </a:r>
            <a:r>
              <a:rPr sz="2500" i="1" spc="-235" dirty="0">
                <a:solidFill>
                  <a:srgbClr val="0000FF"/>
                </a:solidFill>
                <a:latin typeface="Verdana"/>
                <a:cs typeface="Verdana"/>
              </a:rPr>
              <a:t>p</a:t>
            </a:r>
            <a:r>
              <a:rPr sz="2500" i="1" spc="-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ão</a:t>
            </a: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ar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sz="2400" spc="-2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"/>
          <p:cNvSpPr txBox="1">
            <a:spLocks noGrp="1"/>
          </p:cNvSpPr>
          <p:nvPr>
            <p:ph type="title"/>
          </p:nvPr>
        </p:nvSpPr>
        <p:spPr>
          <a:xfrm>
            <a:off x="774700" y="1362454"/>
            <a:ext cx="9296400" cy="113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/>
              <a:t>P</a:t>
            </a:r>
            <a:r>
              <a:rPr spc="-30"/>
              <a:t>a</a:t>
            </a:r>
            <a:r>
              <a:rPr spc="-10"/>
              <a:t>c</a:t>
            </a:r>
            <a:r>
              <a:t>o</a:t>
            </a:r>
            <a:r>
              <a:rPr spc="-10"/>
              <a:t>t</a:t>
            </a:r>
            <a:r>
              <a:rPr spc="10"/>
              <a:t>e</a:t>
            </a:r>
            <a:r>
              <a:t>s </a:t>
            </a:r>
            <a:r>
              <a:rPr spc="-5"/>
              <a:t>IP</a:t>
            </a:r>
            <a:r>
              <a:rPr lang="pt-BR" spc="-5" dirty="0"/>
              <a:t> – Exemplo</a:t>
            </a:r>
            <a:br>
              <a:rPr lang="pt-BR" spc="-5" dirty="0"/>
            </a:b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774706" y="4615815"/>
            <a:ext cx="3649345" cy="37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" indent="-342900" algn="just">
              <a:lnSpc>
                <a:spcPct val="99800"/>
              </a:lnSpc>
              <a:buClr>
                <a:srgbClr val="FF9932"/>
              </a:buClr>
              <a:buFont typeface="Tahoma"/>
              <a:buChar char="•"/>
              <a:tabLst>
                <a:tab pos="355600" algn="l"/>
              </a:tabLst>
            </a:pPr>
            <a:endParaRPr sz="2400">
              <a:latin typeface="Tahoma"/>
              <a:cs typeface="Tahoma"/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1221726" y="2305050"/>
            <a:ext cx="8925574" cy="132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Host </a:t>
            </a:r>
            <a:r>
              <a:rPr lang="pt-BR" sz="2800" b="1" spc="-20" dirty="0">
                <a:solidFill>
                  <a:srgbClr val="0070C0"/>
                </a:solidFill>
                <a:latin typeface="Tahoma"/>
                <a:cs typeface="Tahoma"/>
              </a:rPr>
              <a:t>A</a:t>
            </a: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 deseja enviar uma mensagem para host </a:t>
            </a:r>
            <a:r>
              <a:rPr lang="pt-BR" sz="2800" b="1" spc="-20" dirty="0">
                <a:solidFill>
                  <a:srgbClr val="0070C0"/>
                </a:solidFill>
                <a:latin typeface="Tahoma"/>
                <a:cs typeface="Tahoma"/>
              </a:rPr>
              <a:t>B</a:t>
            </a: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</a:p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endParaRPr lang="pt-BR" sz="2800" spc="-2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tabLst>
                <a:tab pos="355600" algn="l"/>
              </a:tabLst>
            </a:pP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      Pacote IP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3" name="object 3"/>
          <p:cNvSpPr txBox="1"/>
          <p:nvPr/>
        </p:nvSpPr>
        <p:spPr>
          <a:xfrm>
            <a:off x="1217386" y="5031941"/>
            <a:ext cx="4053114" cy="1772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Os endereços do pacote não mudam ao viajar da fonte ao destino</a:t>
            </a:r>
          </a:p>
        </p:txBody>
      </p:sp>
      <p:sp>
        <p:nvSpPr>
          <p:cNvPr id="31" name="object 2"/>
          <p:cNvSpPr/>
          <p:nvPr/>
        </p:nvSpPr>
        <p:spPr>
          <a:xfrm>
            <a:off x="5477546" y="3644119"/>
            <a:ext cx="4364954" cy="303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3"/>
          <p:cNvSpPr txBox="1"/>
          <p:nvPr/>
        </p:nvSpPr>
        <p:spPr>
          <a:xfrm>
            <a:off x="6151724" y="4368798"/>
            <a:ext cx="153416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Arial"/>
                <a:cs typeface="Arial"/>
              </a:rPr>
              <a:t>223.1.1.4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6023708" y="532129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5"/>
          <p:cNvSpPr txBox="1"/>
          <p:nvPr/>
        </p:nvSpPr>
        <p:spPr>
          <a:xfrm>
            <a:off x="7890608" y="4640069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6"/>
          <p:cNvSpPr txBox="1"/>
          <p:nvPr/>
        </p:nvSpPr>
        <p:spPr>
          <a:xfrm>
            <a:off x="8376763" y="5159753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7"/>
          <p:cNvSpPr txBox="1"/>
          <p:nvPr/>
        </p:nvSpPr>
        <p:spPr>
          <a:xfrm>
            <a:off x="8300564" y="5821169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8"/>
          <p:cNvSpPr txBox="1"/>
          <p:nvPr/>
        </p:nvSpPr>
        <p:spPr>
          <a:xfrm>
            <a:off x="6124292" y="5859269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9"/>
          <p:cNvSpPr txBox="1"/>
          <p:nvPr/>
        </p:nvSpPr>
        <p:spPr>
          <a:xfrm>
            <a:off x="7175852" y="5312153"/>
            <a:ext cx="98361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10"/>
          <p:cNvSpPr txBox="1"/>
          <p:nvPr/>
        </p:nvSpPr>
        <p:spPr>
          <a:xfrm>
            <a:off x="5709764" y="4889497"/>
            <a:ext cx="18605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1" name="object 11"/>
          <p:cNvSpPr txBox="1"/>
          <p:nvPr/>
        </p:nvSpPr>
        <p:spPr>
          <a:xfrm>
            <a:off x="9320119" y="5250685"/>
            <a:ext cx="18478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2" name="object 12"/>
          <p:cNvSpPr/>
          <p:nvPr/>
        </p:nvSpPr>
        <p:spPr>
          <a:xfrm>
            <a:off x="1373505" y="3735323"/>
            <a:ext cx="3592195" cy="504825"/>
          </a:xfrm>
          <a:custGeom>
            <a:avLst/>
            <a:gdLst/>
            <a:ahLst/>
            <a:cxnLst/>
            <a:rect l="l" t="t" r="r" b="b"/>
            <a:pathLst>
              <a:path w="3592195" h="504825">
                <a:moveTo>
                  <a:pt x="0" y="0"/>
                </a:moveTo>
                <a:lnTo>
                  <a:pt x="0" y="504443"/>
                </a:lnTo>
                <a:lnTo>
                  <a:pt x="3592067" y="504443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3" name="object 13"/>
          <p:cNvSpPr/>
          <p:nvPr/>
        </p:nvSpPr>
        <p:spPr>
          <a:xfrm>
            <a:off x="1297305" y="3782567"/>
            <a:ext cx="3592195" cy="506095"/>
          </a:xfrm>
          <a:custGeom>
            <a:avLst/>
            <a:gdLst/>
            <a:ahLst/>
            <a:cxnLst/>
            <a:rect l="l" t="t" r="r" b="b"/>
            <a:pathLst>
              <a:path w="3592195" h="506095">
                <a:moveTo>
                  <a:pt x="0" y="0"/>
                </a:moveTo>
                <a:lnTo>
                  <a:pt x="0" y="505967"/>
                </a:lnTo>
                <a:lnTo>
                  <a:pt x="3592067" y="505967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4" name="object 14"/>
          <p:cNvSpPr/>
          <p:nvPr/>
        </p:nvSpPr>
        <p:spPr>
          <a:xfrm>
            <a:off x="1297305" y="3782567"/>
            <a:ext cx="3592195" cy="506095"/>
          </a:xfrm>
          <a:custGeom>
            <a:avLst/>
            <a:gdLst/>
            <a:ahLst/>
            <a:cxnLst/>
            <a:rect l="l" t="t" r="r" b="b"/>
            <a:pathLst>
              <a:path w="3592195" h="506095">
                <a:moveTo>
                  <a:pt x="0" y="0"/>
                </a:moveTo>
                <a:lnTo>
                  <a:pt x="0" y="505967"/>
                </a:lnTo>
                <a:lnTo>
                  <a:pt x="3592067" y="505967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15"/>
          <p:cNvSpPr/>
          <p:nvPr/>
        </p:nvSpPr>
        <p:spPr>
          <a:xfrm>
            <a:off x="2092960" y="379323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16"/>
          <p:cNvSpPr/>
          <p:nvPr/>
        </p:nvSpPr>
        <p:spPr>
          <a:xfrm>
            <a:off x="2991999" y="379323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17"/>
          <p:cNvSpPr/>
          <p:nvPr/>
        </p:nvSpPr>
        <p:spPr>
          <a:xfrm>
            <a:off x="3955167" y="3802379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19"/>
          <p:cNvSpPr txBox="1"/>
          <p:nvPr/>
        </p:nvSpPr>
        <p:spPr>
          <a:xfrm>
            <a:off x="6138008" y="3740910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20"/>
          <p:cNvSpPr txBox="1"/>
          <p:nvPr/>
        </p:nvSpPr>
        <p:spPr>
          <a:xfrm>
            <a:off x="5718908" y="3650486"/>
            <a:ext cx="21209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0" name="object 21"/>
          <p:cNvSpPr txBox="1"/>
          <p:nvPr/>
        </p:nvSpPr>
        <p:spPr>
          <a:xfrm>
            <a:off x="1333373" y="3735322"/>
            <a:ext cx="7143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mic Sans MS"/>
                <a:cs typeface="Comic Sans MS"/>
              </a:rPr>
              <a:t>out</a:t>
            </a:r>
            <a:r>
              <a:rPr sz="1800" spc="-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1" name="object 22"/>
          <p:cNvSpPr txBox="1"/>
          <p:nvPr/>
        </p:nvSpPr>
        <p:spPr>
          <a:xfrm>
            <a:off x="1295273" y="3948682"/>
            <a:ext cx="261112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-15432" dirty="0">
                <a:latin typeface="Comic Sans MS"/>
                <a:cs typeface="Comic Sans MS"/>
              </a:rPr>
              <a:t>cam</a:t>
            </a:r>
            <a:r>
              <a:rPr sz="2700" spc="-22" baseline="-15432" dirty="0">
                <a:latin typeface="Comic Sans MS"/>
                <a:cs typeface="Comic Sans MS"/>
              </a:rPr>
              <a:t>p</a:t>
            </a:r>
            <a:r>
              <a:rPr sz="2700" spc="-15" baseline="-15432" dirty="0">
                <a:latin typeface="Comic Sans MS"/>
                <a:cs typeface="Comic Sans MS"/>
              </a:rPr>
              <a:t>os</a:t>
            </a:r>
            <a:r>
              <a:rPr sz="2700" spc="82" baseline="-15432" dirty="0">
                <a:latin typeface="Comic Sans MS"/>
                <a:cs typeface="Comic Sans MS"/>
              </a:rPr>
              <a:t> </a:t>
            </a:r>
            <a:r>
              <a:rPr sz="2100" baseline="5952" dirty="0">
                <a:solidFill>
                  <a:srgbClr val="FF0000"/>
                </a:solidFill>
                <a:latin typeface="Comic Sans MS"/>
                <a:cs typeface="Comic Sans MS"/>
              </a:rPr>
              <a:t>IP</a:t>
            </a:r>
            <a:r>
              <a:rPr sz="2100" spc="-15" baseline="5952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100" spc="7" baseline="5952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100" spc="-30" baseline="5952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100" baseline="5952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100" spc="-22" baseline="5952" dirty="0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r>
              <a:rPr sz="2100" spc="-7" baseline="5952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100" baseline="5952" dirty="0">
                <a:solidFill>
                  <a:srgbClr val="FF0000"/>
                </a:solidFill>
                <a:latin typeface="Comic Sans MS"/>
                <a:cs typeface="Comic Sans MS"/>
              </a:rPr>
              <a:t>m </a:t>
            </a:r>
            <a:r>
              <a:rPr sz="2100" spc="-179" baseline="5952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IP</a:t>
            </a:r>
            <a:r>
              <a:rPr sz="1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1400" spc="-5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s</a:t>
            </a:r>
            <a:r>
              <a:rPr sz="1400" spc="-1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1400" spc="-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2156338" y="3767834"/>
            <a:ext cx="78676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mic Sans MS"/>
                <a:cs typeface="Comic Sans MS"/>
              </a:rPr>
              <a:t>en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1400" spc="-5" dirty="0">
                <a:solidFill>
                  <a:srgbClr val="FF0000"/>
                </a:solidFill>
                <a:latin typeface="Comic Sans MS"/>
                <a:cs typeface="Comic Sans MS"/>
              </a:rPr>
              <a:t>ereç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3" name="object 24"/>
          <p:cNvSpPr txBox="1"/>
          <p:nvPr/>
        </p:nvSpPr>
        <p:spPr>
          <a:xfrm>
            <a:off x="3073786" y="3786122"/>
            <a:ext cx="78676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Comic Sans MS"/>
                <a:cs typeface="Comic Sans MS"/>
              </a:rPr>
              <a:t>en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1400" spc="-5" dirty="0">
                <a:solidFill>
                  <a:srgbClr val="FF0000"/>
                </a:solidFill>
                <a:latin typeface="Comic Sans MS"/>
                <a:cs typeface="Comic Sans MS"/>
              </a:rPr>
              <a:t>ereç</a:t>
            </a:r>
            <a:r>
              <a:rPr sz="1400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4" name="object 25"/>
          <p:cNvSpPr txBox="1"/>
          <p:nvPr/>
        </p:nvSpPr>
        <p:spPr>
          <a:xfrm>
            <a:off x="4075054" y="3887722"/>
            <a:ext cx="64262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d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d</a:t>
            </a:r>
            <a:r>
              <a:rPr sz="1800" spc="-10" dirty="0">
                <a:latin typeface="Comic Sans MS"/>
                <a:cs typeface="Comic Sans MS"/>
              </a:rPr>
              <a:t>os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72156" y="3408455"/>
            <a:ext cx="4093210" cy="382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32130" indent="-342900">
              <a:lnSpc>
                <a:spcPts val="2870"/>
              </a:lnSpc>
              <a:buClr>
                <a:srgbClr val="FF9932"/>
              </a:buClr>
              <a:buFont typeface="Tahoma"/>
              <a:buChar char="•"/>
              <a:tabLst>
                <a:tab pos="355600" algn="l"/>
              </a:tabLst>
            </a:pPr>
            <a:endParaRPr sz="2000">
              <a:latin typeface="Tahoma"/>
              <a:cs typeface="Tahoma"/>
            </a:endParaRPr>
          </a:p>
        </p:txBody>
      </p:sp>
      <p:sp>
        <p:nvSpPr>
          <p:cNvPr id="29" name="object 2"/>
          <p:cNvSpPr txBox="1">
            <a:spLocks noGrp="1"/>
          </p:cNvSpPr>
          <p:nvPr>
            <p:ph type="title"/>
          </p:nvPr>
        </p:nvSpPr>
        <p:spPr>
          <a:xfrm>
            <a:off x="774700" y="1362454"/>
            <a:ext cx="9296400" cy="113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/>
              <a:t>P</a:t>
            </a:r>
            <a:r>
              <a:rPr spc="-30"/>
              <a:t>a</a:t>
            </a:r>
            <a:r>
              <a:rPr spc="-10"/>
              <a:t>c</a:t>
            </a:r>
            <a:r>
              <a:t>o</a:t>
            </a:r>
            <a:r>
              <a:rPr spc="-10"/>
              <a:t>t</a:t>
            </a:r>
            <a:r>
              <a:rPr spc="10"/>
              <a:t>e</a:t>
            </a:r>
            <a:r>
              <a:t>s </a:t>
            </a:r>
            <a:r>
              <a:rPr spc="-5"/>
              <a:t>IP</a:t>
            </a:r>
            <a:r>
              <a:rPr lang="pt-BR" spc="-5" dirty="0"/>
              <a:t> – Exemplo</a:t>
            </a:r>
            <a:br>
              <a:rPr lang="pt-BR" spc="-5" dirty="0"/>
            </a:br>
            <a:endParaRPr spc="-5" dirty="0"/>
          </a:p>
        </p:txBody>
      </p:sp>
      <p:sp>
        <p:nvSpPr>
          <p:cNvPr id="30" name="object 3"/>
          <p:cNvSpPr txBox="1"/>
          <p:nvPr/>
        </p:nvSpPr>
        <p:spPr>
          <a:xfrm>
            <a:off x="1217386" y="3352803"/>
            <a:ext cx="4053114" cy="553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32130" indent="-342900">
              <a:lnSpc>
                <a:spcPts val="2870"/>
              </a:lnSpc>
              <a:buClr>
                <a:srgbClr val="FF9932"/>
              </a:buClr>
              <a:buFont typeface="Tahoma"/>
              <a:buChar char="•"/>
              <a:tabLst>
                <a:tab pos="355600" algn="l"/>
              </a:tabLst>
            </a:pPr>
            <a:r>
              <a:rPr lang="pt-BR" sz="2400" spc="-20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eç</a:t>
            </a:r>
            <a:r>
              <a:rPr lang="pt-BR" sz="2400" spc="-15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2400" spc="-2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400" spc="-15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pt-BR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400" spc="-2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400" b="1" spc="-3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,</a:t>
            </a:r>
            <a:r>
              <a:rPr lang="pt-BR" sz="24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v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ar 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4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te IP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400" spc="-2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pt-BR" sz="2400" dirty="0">
                <a:solidFill>
                  <a:srgbClr val="0000FF"/>
                </a:solidFill>
                <a:latin typeface="Tahoma"/>
                <a:cs typeface="Tahoma"/>
              </a:rPr>
              <a:t>ara </a:t>
            </a:r>
            <a:r>
              <a:rPr lang="pt-BR" sz="24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lang="pt-BR" sz="2400" spc="-10" dirty="0">
                <a:solidFill>
                  <a:srgbClr val="0000FF"/>
                </a:solidFill>
                <a:latin typeface="Tahoma"/>
                <a:cs typeface="Tahoma"/>
              </a:rPr>
              <a:t>:</a:t>
            </a:r>
          </a:p>
          <a:p>
            <a:pPr marL="545465">
              <a:lnSpc>
                <a:spcPct val="100000"/>
              </a:lnSpc>
              <a:spcBef>
                <a:spcPts val="400"/>
              </a:spcBef>
            </a:pPr>
            <a:endParaRPr lang="pt-BR" sz="2400" spc="-5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545465">
              <a:lnSpc>
                <a:spcPct val="100000"/>
              </a:lnSpc>
              <a:spcBef>
                <a:spcPts val="400"/>
              </a:spcBef>
            </a:pP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22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pt-BR" sz="2000" spc="-20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lang="pt-BR" sz="200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25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55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2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5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0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o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2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23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1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.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lang="pt-BR" sz="2000" dirty="0">
              <a:latin typeface="Tahoma"/>
              <a:cs typeface="Tahoma"/>
            </a:endParaRPr>
          </a:p>
          <a:p>
            <a:pPr marL="756285" lvl="1" indent="-2101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buFont typeface="Tahoma"/>
              <a:buChar char="•"/>
              <a:tabLst>
                <a:tab pos="756920" algn="l"/>
              </a:tabLst>
            </a:pP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marR="6350" lvl="1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lang="pt-BR" sz="20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tá 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5" dirty="0">
                <a:solidFill>
                  <a:srgbClr val="0000FF"/>
                </a:solidFill>
                <a:latin typeface="Tahoma"/>
                <a:cs typeface="Tahoma"/>
              </a:rPr>
              <a:t>s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20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 </a:t>
            </a:r>
            <a:r>
              <a:rPr lang="pt-BR" sz="2000" b="1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</a:p>
          <a:p>
            <a:pPr marL="756285" marR="6350" lvl="1" indent="-286385">
              <a:lnSpc>
                <a:spcPct val="99800"/>
              </a:lnSpc>
              <a:spcBef>
                <a:spcPts val="570"/>
              </a:spcBef>
              <a:buClr>
                <a:srgbClr val="00CC00"/>
              </a:buClr>
              <a:buSzPct val="58333"/>
              <a:buFont typeface="Arial"/>
              <a:buChar char="◆"/>
              <a:tabLst>
                <a:tab pos="756920" algn="l"/>
              </a:tabLst>
            </a:pP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nv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  	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ote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eta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te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p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lang="pt-BR" sz="2000" b="1" dirty="0">
                <a:solidFill>
                  <a:srgbClr val="0000FF"/>
                </a:solidFill>
                <a:latin typeface="Tahoma"/>
                <a:cs typeface="Tahoma"/>
              </a:rPr>
              <a:t>B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      	 em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 q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u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spc="-15" dirty="0">
                <a:solidFill>
                  <a:srgbClr val="0000FF"/>
                </a:solidFill>
                <a:latin typeface="Tahoma"/>
                <a:cs typeface="Tahoma"/>
              </a:rPr>
              <a:t>r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o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m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 	 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d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e e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lang="pt-BR" sz="2000" spc="-10" dirty="0">
                <a:solidFill>
                  <a:srgbClr val="0000FF"/>
                </a:solidFill>
                <a:latin typeface="Tahoma"/>
                <a:cs typeface="Tahoma"/>
              </a:rPr>
              <a:t>l</a:t>
            </a: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000" spc="-5" dirty="0">
                <a:solidFill>
                  <a:srgbClr val="0000FF"/>
                </a:solidFill>
                <a:latin typeface="Tahoma"/>
                <a:cs typeface="Tahoma"/>
              </a:rPr>
              <a:t>ce</a:t>
            </a:r>
            <a:endParaRPr lang="pt-BR" sz="2000" dirty="0">
              <a:latin typeface="Tahoma"/>
              <a:cs typeface="Tahoma"/>
            </a:endParaRPr>
          </a:p>
          <a:p>
            <a:pPr marL="756285" lvl="1" indent="-2101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tabLst>
                <a:tab pos="756920" algn="l"/>
              </a:tabLst>
            </a:pP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lvl="1" indent="-2101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buFont typeface="Tahoma"/>
              <a:buChar char="•"/>
              <a:tabLst>
                <a:tab pos="756920" algn="l"/>
              </a:tabLst>
            </a:pP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lvl="1" indent="-2101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buFont typeface="Tahoma"/>
              <a:buChar char="•"/>
              <a:tabLst>
                <a:tab pos="756920" algn="l"/>
              </a:tabLst>
            </a:pPr>
            <a:endParaRPr lang="pt-BR" sz="200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756285" lvl="1" indent="-210185">
              <a:lnSpc>
                <a:spcPct val="100000"/>
              </a:lnSpc>
              <a:spcBef>
                <a:spcPts val="465"/>
              </a:spcBef>
              <a:buClr>
                <a:srgbClr val="00CC00"/>
              </a:buClr>
              <a:buFont typeface="Wingdings" pitchFamily="2" charset="2"/>
              <a:buChar char="v"/>
              <a:tabLst>
                <a:tab pos="756920" algn="l"/>
              </a:tabLst>
            </a:pPr>
            <a:r>
              <a:rPr lang="pt-BR" sz="20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endParaRPr lang="pt-BR" sz="2800" spc="-2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31" name="object 3"/>
          <p:cNvSpPr/>
          <p:nvPr/>
        </p:nvSpPr>
        <p:spPr>
          <a:xfrm>
            <a:off x="5470198" y="3118496"/>
            <a:ext cx="4364954" cy="4180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4"/>
          <p:cNvSpPr txBox="1"/>
          <p:nvPr/>
        </p:nvSpPr>
        <p:spPr>
          <a:xfrm>
            <a:off x="6138008" y="4357905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5"/>
          <p:cNvSpPr txBox="1"/>
          <p:nvPr/>
        </p:nvSpPr>
        <p:spPr>
          <a:xfrm>
            <a:off x="6151724" y="4985793"/>
            <a:ext cx="153416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Arial"/>
                <a:cs typeface="Arial"/>
              </a:rPr>
              <a:t>223.1.1.4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6"/>
          <p:cNvSpPr txBox="1"/>
          <p:nvPr/>
        </p:nvSpPr>
        <p:spPr>
          <a:xfrm>
            <a:off x="6023708" y="5938293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7"/>
          <p:cNvSpPr txBox="1"/>
          <p:nvPr/>
        </p:nvSpPr>
        <p:spPr>
          <a:xfrm>
            <a:off x="7890608" y="525706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8"/>
          <p:cNvSpPr txBox="1"/>
          <p:nvPr/>
        </p:nvSpPr>
        <p:spPr>
          <a:xfrm>
            <a:off x="8376763" y="5776748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9"/>
          <p:cNvSpPr txBox="1"/>
          <p:nvPr/>
        </p:nvSpPr>
        <p:spPr>
          <a:xfrm>
            <a:off x="8224364" y="4795293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10"/>
          <p:cNvSpPr txBox="1"/>
          <p:nvPr/>
        </p:nvSpPr>
        <p:spPr>
          <a:xfrm>
            <a:off x="8300564" y="643816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11"/>
          <p:cNvSpPr txBox="1"/>
          <p:nvPr/>
        </p:nvSpPr>
        <p:spPr>
          <a:xfrm>
            <a:off x="6124292" y="647626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12"/>
          <p:cNvSpPr txBox="1"/>
          <p:nvPr/>
        </p:nvSpPr>
        <p:spPr>
          <a:xfrm>
            <a:off x="7175852" y="5929148"/>
            <a:ext cx="98361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3"/>
          <p:cNvSpPr txBox="1"/>
          <p:nvPr/>
        </p:nvSpPr>
        <p:spPr>
          <a:xfrm>
            <a:off x="5718908" y="4267481"/>
            <a:ext cx="21209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2" name="object 14"/>
          <p:cNvSpPr txBox="1"/>
          <p:nvPr/>
        </p:nvSpPr>
        <p:spPr>
          <a:xfrm>
            <a:off x="5709764" y="5506492"/>
            <a:ext cx="18605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3" name="object 15"/>
          <p:cNvSpPr txBox="1"/>
          <p:nvPr/>
        </p:nvSpPr>
        <p:spPr>
          <a:xfrm>
            <a:off x="9320119" y="5867680"/>
            <a:ext cx="18478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17"/>
          <p:cNvSpPr/>
          <p:nvPr/>
        </p:nvSpPr>
        <p:spPr>
          <a:xfrm>
            <a:off x="1397348" y="2598195"/>
            <a:ext cx="3592195" cy="504825"/>
          </a:xfrm>
          <a:custGeom>
            <a:avLst/>
            <a:gdLst/>
            <a:ahLst/>
            <a:cxnLst/>
            <a:rect l="l" t="t" r="r" b="b"/>
            <a:pathLst>
              <a:path w="3592195" h="504825">
                <a:moveTo>
                  <a:pt x="0" y="0"/>
                </a:moveTo>
                <a:lnTo>
                  <a:pt x="0" y="504443"/>
                </a:lnTo>
                <a:lnTo>
                  <a:pt x="3592067" y="504443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5" name="object 18"/>
          <p:cNvSpPr/>
          <p:nvPr/>
        </p:nvSpPr>
        <p:spPr>
          <a:xfrm>
            <a:off x="1321148" y="2665250"/>
            <a:ext cx="3592195" cy="504825"/>
          </a:xfrm>
          <a:custGeom>
            <a:avLst/>
            <a:gdLst/>
            <a:ahLst/>
            <a:cxnLst/>
            <a:rect l="l" t="t" r="r" b="b"/>
            <a:pathLst>
              <a:path w="3592195" h="504825">
                <a:moveTo>
                  <a:pt x="0" y="0"/>
                </a:moveTo>
                <a:lnTo>
                  <a:pt x="0" y="504443"/>
                </a:lnTo>
                <a:lnTo>
                  <a:pt x="3592067" y="504443"/>
                </a:lnTo>
                <a:lnTo>
                  <a:pt x="3592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6" name="object 19"/>
          <p:cNvSpPr/>
          <p:nvPr/>
        </p:nvSpPr>
        <p:spPr>
          <a:xfrm>
            <a:off x="1321148" y="2665250"/>
            <a:ext cx="3590925" cy="504825"/>
          </a:xfrm>
          <a:custGeom>
            <a:avLst/>
            <a:gdLst/>
            <a:ahLst/>
            <a:cxnLst/>
            <a:rect l="l" t="t" r="r" b="b"/>
            <a:pathLst>
              <a:path w="3590925" h="504825">
                <a:moveTo>
                  <a:pt x="0" y="0"/>
                </a:moveTo>
                <a:lnTo>
                  <a:pt x="0" y="504443"/>
                </a:lnTo>
                <a:lnTo>
                  <a:pt x="3590543" y="504443"/>
                </a:lnTo>
                <a:lnTo>
                  <a:pt x="3590543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20"/>
          <p:cNvSpPr txBox="1"/>
          <p:nvPr/>
        </p:nvSpPr>
        <p:spPr>
          <a:xfrm>
            <a:off x="1358740" y="2616481"/>
            <a:ext cx="7143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mic Sans MS"/>
                <a:cs typeface="Comic Sans MS"/>
              </a:rPr>
              <a:t>out</a:t>
            </a:r>
            <a:r>
              <a:rPr sz="1800" spc="-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21"/>
          <p:cNvSpPr/>
          <p:nvPr/>
        </p:nvSpPr>
        <p:spPr>
          <a:xfrm>
            <a:off x="2115820" y="267439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9" name="object 22"/>
          <p:cNvSpPr/>
          <p:nvPr/>
        </p:nvSpPr>
        <p:spPr>
          <a:xfrm>
            <a:off x="3096615" y="267439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0" name="object 23"/>
          <p:cNvSpPr/>
          <p:nvPr/>
        </p:nvSpPr>
        <p:spPr>
          <a:xfrm>
            <a:off x="4108551" y="2674395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1" name="object 24"/>
          <p:cNvSpPr txBox="1"/>
          <p:nvPr/>
        </p:nvSpPr>
        <p:spPr>
          <a:xfrm>
            <a:off x="1320640" y="2778025"/>
            <a:ext cx="3456304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-27777" dirty="0">
                <a:latin typeface="Comic Sans MS"/>
                <a:cs typeface="Comic Sans MS"/>
              </a:rPr>
              <a:t>cam</a:t>
            </a:r>
            <a:r>
              <a:rPr sz="2700" spc="-22" baseline="-27777" dirty="0">
                <a:latin typeface="Comic Sans MS"/>
                <a:cs typeface="Comic Sans MS"/>
              </a:rPr>
              <a:t>p</a:t>
            </a:r>
            <a:r>
              <a:rPr sz="2700" spc="-15" baseline="-27777" dirty="0">
                <a:latin typeface="Comic Sans MS"/>
                <a:cs typeface="Comic Sans MS"/>
              </a:rPr>
              <a:t>os</a:t>
            </a:r>
            <a:r>
              <a:rPr sz="2700" spc="-292" baseline="-27777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223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2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223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3</a:t>
            </a:r>
            <a:r>
              <a:rPr sz="18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spc="-15" baseline="1543" dirty="0">
                <a:latin typeface="Comic Sans MS"/>
                <a:cs typeface="Comic Sans MS"/>
              </a:rPr>
              <a:t>a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spc="-15" baseline="1543" dirty="0">
                <a:latin typeface="Comic Sans MS"/>
                <a:cs typeface="Comic Sans MS"/>
              </a:rPr>
              <a:t>os</a:t>
            </a:r>
            <a:endParaRPr sz="2700" baseline="1543">
              <a:latin typeface="Comic Sans MS"/>
              <a:cs typeface="Comic Sans MS"/>
            </a:endParaRPr>
          </a:p>
        </p:txBody>
      </p:sp>
      <p:sp>
        <p:nvSpPr>
          <p:cNvPr id="52" name="object 25"/>
          <p:cNvSpPr/>
          <p:nvPr/>
        </p:nvSpPr>
        <p:spPr>
          <a:xfrm>
            <a:off x="7342479" y="270335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099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3" name="object 26"/>
          <p:cNvSpPr/>
          <p:nvPr/>
        </p:nvSpPr>
        <p:spPr>
          <a:xfrm>
            <a:off x="8724746" y="2692683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099"/>
                </a:lnTo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4" name="object 27"/>
          <p:cNvSpPr txBox="1"/>
          <p:nvPr/>
        </p:nvSpPr>
        <p:spPr>
          <a:xfrm>
            <a:off x="6031468" y="2302537"/>
            <a:ext cx="3780154" cy="60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Ta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la d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e 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r</a:t>
            </a:r>
            <a:r>
              <a:rPr sz="2400" spc="-10" dirty="0">
                <a:solidFill>
                  <a:srgbClr val="3232CC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am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3232CC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3232CC"/>
                </a:solidFill>
                <a:latin typeface="Tahoma"/>
                <a:cs typeface="Tahoma"/>
              </a:rPr>
              <a:t>t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o </a:t>
            </a:r>
            <a:r>
              <a:rPr sz="2400" spc="-5" dirty="0">
                <a:solidFill>
                  <a:srgbClr val="3232CC"/>
                </a:solidFill>
                <a:latin typeface="Tahoma"/>
                <a:cs typeface="Tahoma"/>
              </a:rPr>
              <a:t>e</a:t>
            </a:r>
            <a:r>
              <a:rPr sz="2400" spc="-25" dirty="0">
                <a:solidFill>
                  <a:srgbClr val="3232CC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3232C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3232CC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89535" algn="ctr">
              <a:lnSpc>
                <a:spcPct val="100000"/>
              </a:lnSpc>
              <a:spcBef>
                <a:spcPts val="65"/>
              </a:spcBef>
              <a:tabLst>
                <a:tab pos="1323975" algn="l"/>
                <a:tab pos="2706370" algn="l"/>
              </a:tabLst>
            </a:pP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ede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	</a:t>
            </a:r>
            <a:r>
              <a:rPr sz="1400" spc="-15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ó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ad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	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ú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. 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al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5" name="object 28"/>
          <p:cNvGraphicFramePr>
            <a:graphicFrameLocks noGrp="1"/>
          </p:cNvGraphicFramePr>
          <p:nvPr/>
        </p:nvGraphicFramePr>
        <p:xfrm>
          <a:off x="6029933" y="2950620"/>
          <a:ext cx="3800854" cy="93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145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3333CC"/>
                      </a:solidFill>
                      <a:prstDash val="solid"/>
                    </a:lnR>
                    <a:lnT w="19049">
                      <a:solidFill>
                        <a:srgbClr val="33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R w="19049">
                      <a:solidFill>
                        <a:srgbClr val="3333CC"/>
                      </a:solidFill>
                      <a:prstDash val="solid"/>
                    </a:lnR>
                    <a:lnT w="19049">
                      <a:solidFill>
                        <a:srgbClr val="3333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T w="19049">
                      <a:solidFill>
                        <a:srgbClr val="3333C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42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43"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223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  <a:lnR w="19049">
                      <a:solidFill>
                        <a:srgbClr val="3333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49">
                      <a:solidFill>
                        <a:srgbClr val="3333CC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 txBox="1"/>
          <p:nvPr/>
        </p:nvSpPr>
        <p:spPr>
          <a:xfrm>
            <a:off x="1221726" y="2305050"/>
            <a:ext cx="8925574" cy="132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Host </a:t>
            </a:r>
            <a:r>
              <a:rPr lang="pt-BR" sz="2800" b="1" spc="-20" dirty="0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 deseja enviar uma mensagem para </a:t>
            </a:r>
            <a:r>
              <a:rPr lang="pt-BR" sz="2800" b="1" spc="-20" dirty="0">
                <a:solidFill>
                  <a:srgbClr val="0000FF"/>
                </a:solidFill>
                <a:latin typeface="Tahoma"/>
                <a:cs typeface="Tahoma"/>
              </a:rPr>
              <a:t>E</a:t>
            </a:r>
          </a:p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buFont typeface="Arial"/>
              <a:buChar char="•"/>
              <a:tabLst>
                <a:tab pos="355600" algn="l"/>
              </a:tabLst>
            </a:pPr>
            <a:endParaRPr lang="pt-BR" sz="2800" spc="-20" dirty="0">
              <a:solidFill>
                <a:srgbClr val="0000FF"/>
              </a:solidFill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FF9932"/>
              </a:buClr>
              <a:buSzPct val="100000"/>
              <a:tabLst>
                <a:tab pos="355600" algn="l"/>
              </a:tabLst>
            </a:pPr>
            <a:r>
              <a:rPr lang="pt-BR" sz="2800" spc="-20" dirty="0">
                <a:solidFill>
                  <a:srgbClr val="0000FF"/>
                </a:solidFill>
                <a:latin typeface="Tahoma"/>
                <a:cs typeface="Tahoma"/>
              </a:rPr>
              <a:t>      Pacote IP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6" name="object 2"/>
          <p:cNvSpPr txBox="1">
            <a:spLocks noGrp="1"/>
          </p:cNvSpPr>
          <p:nvPr>
            <p:ph type="title"/>
          </p:nvPr>
        </p:nvSpPr>
        <p:spPr>
          <a:xfrm>
            <a:off x="774700" y="1362454"/>
            <a:ext cx="9296400" cy="1134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3294">
              <a:lnSpc>
                <a:spcPts val="4315"/>
              </a:lnSpc>
            </a:pPr>
            <a:r>
              <a:rPr spc="-30" dirty="0"/>
              <a:t>R</a:t>
            </a:r>
            <a:r>
              <a:rPr dirty="0"/>
              <a:t>o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-10" dirty="0"/>
              <a:t>a</a:t>
            </a:r>
            <a:r>
              <a:rPr spc="-25" dirty="0"/>
              <a:t>men</a:t>
            </a:r>
            <a:r>
              <a:rPr spc="-10" dirty="0"/>
              <a:t>t</a:t>
            </a:r>
            <a:r>
              <a:rPr spc="-20" dirty="0"/>
              <a:t>o</a:t>
            </a:r>
            <a:r>
              <a:rPr dirty="0"/>
              <a:t> </a:t>
            </a:r>
            <a:r>
              <a:rPr spc="-20" dirty="0"/>
              <a:t>d</a:t>
            </a:r>
            <a:r>
              <a:rPr dirty="0"/>
              <a:t>e </a:t>
            </a:r>
            <a:r>
              <a:rPr spc="-10"/>
              <a:t>P</a:t>
            </a:r>
            <a:r>
              <a:rPr spc="-30"/>
              <a:t>a</a:t>
            </a:r>
            <a:r>
              <a:rPr spc="-10"/>
              <a:t>c</a:t>
            </a:r>
            <a:r>
              <a:t>o</a:t>
            </a:r>
            <a:r>
              <a:rPr spc="-10"/>
              <a:t>t</a:t>
            </a:r>
            <a:r>
              <a:rPr spc="10"/>
              <a:t>e</a:t>
            </a:r>
            <a:r>
              <a:t>s </a:t>
            </a:r>
            <a:r>
              <a:rPr spc="-5"/>
              <a:t>IP</a:t>
            </a:r>
            <a:r>
              <a:rPr lang="pt-BR" spc="-5" dirty="0"/>
              <a:t> – Exemplo</a:t>
            </a:r>
            <a:br>
              <a:rPr lang="pt-BR" spc="-5" dirty="0"/>
            </a:br>
            <a:endParaRPr spc="-5" dirty="0"/>
          </a:p>
        </p:txBody>
      </p:sp>
      <p:sp>
        <p:nvSpPr>
          <p:cNvPr id="25" name="object 4"/>
          <p:cNvSpPr/>
          <p:nvPr/>
        </p:nvSpPr>
        <p:spPr>
          <a:xfrm>
            <a:off x="1372011" y="3700618"/>
            <a:ext cx="3590925" cy="504825"/>
          </a:xfrm>
          <a:custGeom>
            <a:avLst/>
            <a:gdLst/>
            <a:ahLst/>
            <a:cxnLst/>
            <a:rect l="l" t="t" r="r" b="b"/>
            <a:pathLst>
              <a:path w="3590925" h="504825">
                <a:moveTo>
                  <a:pt x="0" y="0"/>
                </a:moveTo>
                <a:lnTo>
                  <a:pt x="0" y="504443"/>
                </a:lnTo>
                <a:lnTo>
                  <a:pt x="3590543" y="504443"/>
                </a:lnTo>
                <a:lnTo>
                  <a:pt x="3590543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5"/>
          <p:cNvSpPr/>
          <p:nvPr/>
        </p:nvSpPr>
        <p:spPr>
          <a:xfrm>
            <a:off x="1295811" y="3767674"/>
            <a:ext cx="3590925" cy="504825"/>
          </a:xfrm>
          <a:custGeom>
            <a:avLst/>
            <a:gdLst/>
            <a:ahLst/>
            <a:cxnLst/>
            <a:rect l="l" t="t" r="r" b="b"/>
            <a:pathLst>
              <a:path w="3590925" h="504825">
                <a:moveTo>
                  <a:pt x="0" y="0"/>
                </a:moveTo>
                <a:lnTo>
                  <a:pt x="0" y="504443"/>
                </a:lnTo>
                <a:lnTo>
                  <a:pt x="3590543" y="504443"/>
                </a:lnTo>
                <a:lnTo>
                  <a:pt x="359054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6"/>
          <p:cNvSpPr/>
          <p:nvPr/>
        </p:nvSpPr>
        <p:spPr>
          <a:xfrm>
            <a:off x="1295811" y="3767674"/>
            <a:ext cx="3590925" cy="504825"/>
          </a:xfrm>
          <a:custGeom>
            <a:avLst/>
            <a:gdLst/>
            <a:ahLst/>
            <a:cxnLst/>
            <a:rect l="l" t="t" r="r" b="b"/>
            <a:pathLst>
              <a:path w="3590925" h="504825">
                <a:moveTo>
                  <a:pt x="0" y="0"/>
                </a:moveTo>
                <a:lnTo>
                  <a:pt x="0" y="504443"/>
                </a:lnTo>
                <a:lnTo>
                  <a:pt x="3590543" y="504443"/>
                </a:lnTo>
                <a:lnTo>
                  <a:pt x="3590543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7"/>
          <p:cNvSpPr txBox="1"/>
          <p:nvPr/>
        </p:nvSpPr>
        <p:spPr>
          <a:xfrm>
            <a:off x="1331879" y="3718905"/>
            <a:ext cx="7143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mic Sans MS"/>
                <a:cs typeface="Comic Sans MS"/>
              </a:rPr>
              <a:t>out</a:t>
            </a:r>
            <a:r>
              <a:rPr sz="1800" spc="-5" dirty="0">
                <a:latin typeface="Comic Sans MS"/>
                <a:cs typeface="Comic Sans MS"/>
              </a:rPr>
              <a:t>r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10" dirty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8"/>
          <p:cNvSpPr/>
          <p:nvPr/>
        </p:nvSpPr>
        <p:spPr>
          <a:xfrm>
            <a:off x="2080677" y="3776818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object 9"/>
          <p:cNvSpPr/>
          <p:nvPr/>
        </p:nvSpPr>
        <p:spPr>
          <a:xfrm>
            <a:off x="3048417" y="3776818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object 10"/>
          <p:cNvSpPr/>
          <p:nvPr/>
        </p:nvSpPr>
        <p:spPr>
          <a:xfrm>
            <a:off x="4095406" y="3767674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object 11"/>
          <p:cNvSpPr txBox="1"/>
          <p:nvPr/>
        </p:nvSpPr>
        <p:spPr>
          <a:xfrm>
            <a:off x="1293779" y="3880449"/>
            <a:ext cx="351536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baseline="-27777" dirty="0">
                <a:latin typeface="Comic Sans MS"/>
                <a:cs typeface="Comic Sans MS"/>
              </a:rPr>
              <a:t>cam</a:t>
            </a:r>
            <a:r>
              <a:rPr sz="2700" spc="-22" baseline="-27777" dirty="0">
                <a:latin typeface="Comic Sans MS"/>
                <a:cs typeface="Comic Sans MS"/>
              </a:rPr>
              <a:t>p</a:t>
            </a:r>
            <a:r>
              <a:rPr sz="2700" spc="-15" baseline="-27777" dirty="0">
                <a:latin typeface="Comic Sans MS"/>
                <a:cs typeface="Comic Sans MS"/>
              </a:rPr>
              <a:t>os</a:t>
            </a:r>
            <a:r>
              <a:rPr sz="2700" spc="-292" baseline="-27777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223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11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223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spc="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r>
              <a:rPr sz="1800" dirty="0">
                <a:solidFill>
                  <a:srgbClr val="FF0000"/>
                </a:solidFill>
                <a:latin typeface="Comic Sans MS"/>
                <a:cs typeface="Comic Sans MS"/>
              </a:rPr>
              <a:t>2 </a:t>
            </a:r>
            <a:r>
              <a:rPr sz="1800" spc="-2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spc="-15" baseline="1543" dirty="0">
                <a:latin typeface="Comic Sans MS"/>
                <a:cs typeface="Comic Sans MS"/>
              </a:rPr>
              <a:t>a</a:t>
            </a:r>
            <a:r>
              <a:rPr sz="2700" spc="-7" baseline="1543" dirty="0">
                <a:latin typeface="Comic Sans MS"/>
                <a:cs typeface="Comic Sans MS"/>
              </a:rPr>
              <a:t>d</a:t>
            </a:r>
            <a:r>
              <a:rPr sz="2700" spc="-15" baseline="1543" dirty="0">
                <a:latin typeface="Comic Sans MS"/>
                <a:cs typeface="Comic Sans MS"/>
              </a:rPr>
              <a:t>os</a:t>
            </a:r>
            <a:endParaRPr sz="2700" baseline="1543">
              <a:latin typeface="Comic Sans MS"/>
              <a:cs typeface="Comic Sans MS"/>
            </a:endParaRPr>
          </a:p>
        </p:txBody>
      </p:sp>
      <p:sp>
        <p:nvSpPr>
          <p:cNvPr id="34" name="object 12"/>
          <p:cNvSpPr/>
          <p:nvPr/>
        </p:nvSpPr>
        <p:spPr>
          <a:xfrm>
            <a:off x="5469545" y="3659280"/>
            <a:ext cx="4372955" cy="3046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object 13"/>
          <p:cNvSpPr txBox="1"/>
          <p:nvPr/>
        </p:nvSpPr>
        <p:spPr>
          <a:xfrm>
            <a:off x="5718908" y="3673647"/>
            <a:ext cx="21209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7" name="object 4"/>
          <p:cNvSpPr txBox="1"/>
          <p:nvPr/>
        </p:nvSpPr>
        <p:spPr>
          <a:xfrm>
            <a:off x="6138008" y="3764071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5"/>
          <p:cNvSpPr txBox="1"/>
          <p:nvPr/>
        </p:nvSpPr>
        <p:spPr>
          <a:xfrm>
            <a:off x="6151724" y="4391959"/>
            <a:ext cx="153416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latin typeface="Arial"/>
                <a:cs typeface="Arial"/>
              </a:rPr>
              <a:t>223.1.1.4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6"/>
          <p:cNvSpPr txBox="1"/>
          <p:nvPr/>
        </p:nvSpPr>
        <p:spPr>
          <a:xfrm>
            <a:off x="6023708" y="5344459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7"/>
          <p:cNvSpPr txBox="1"/>
          <p:nvPr/>
        </p:nvSpPr>
        <p:spPr>
          <a:xfrm>
            <a:off x="7890608" y="4663230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"/>
          <p:cNvSpPr txBox="1"/>
          <p:nvPr/>
        </p:nvSpPr>
        <p:spPr>
          <a:xfrm>
            <a:off x="8376763" y="5182914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2" name="object 9"/>
          <p:cNvSpPr txBox="1"/>
          <p:nvPr/>
        </p:nvSpPr>
        <p:spPr>
          <a:xfrm>
            <a:off x="8224364" y="4201459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223.1.2.1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10"/>
          <p:cNvSpPr txBox="1"/>
          <p:nvPr/>
        </p:nvSpPr>
        <p:spPr>
          <a:xfrm>
            <a:off x="8300564" y="5844330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11"/>
          <p:cNvSpPr txBox="1"/>
          <p:nvPr/>
        </p:nvSpPr>
        <p:spPr>
          <a:xfrm>
            <a:off x="6124292" y="5882430"/>
            <a:ext cx="871219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12"/>
          <p:cNvSpPr txBox="1"/>
          <p:nvPr/>
        </p:nvSpPr>
        <p:spPr>
          <a:xfrm>
            <a:off x="7175852" y="5335314"/>
            <a:ext cx="983615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13"/>
          <p:cNvSpPr txBox="1"/>
          <p:nvPr/>
        </p:nvSpPr>
        <p:spPr>
          <a:xfrm>
            <a:off x="5718908" y="3673647"/>
            <a:ext cx="21209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7" name="object 14"/>
          <p:cNvSpPr txBox="1"/>
          <p:nvPr/>
        </p:nvSpPr>
        <p:spPr>
          <a:xfrm>
            <a:off x="5709764" y="4912658"/>
            <a:ext cx="18605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8" name="object 15"/>
          <p:cNvSpPr txBox="1"/>
          <p:nvPr/>
        </p:nvSpPr>
        <p:spPr>
          <a:xfrm>
            <a:off x="9320119" y="5273846"/>
            <a:ext cx="18478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10612</TotalTime>
  <Words>1327</Words>
  <Application>Microsoft Macintosh PowerPoint</Application>
  <PresentationFormat>Custom</PresentationFormat>
  <Paragraphs>252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Comic Sans MS</vt:lpstr>
      <vt:lpstr>Tahoma</vt:lpstr>
      <vt:lpstr>Verdana</vt:lpstr>
      <vt:lpstr>Wingdings</vt:lpstr>
      <vt:lpstr>Office Theme</vt:lpstr>
      <vt:lpstr>PowerPoint Presentation</vt:lpstr>
      <vt:lpstr>Revisão aula passada  sub-redes</vt:lpstr>
      <vt:lpstr>Sub-redes</vt:lpstr>
      <vt:lpstr>Roteamento de Pacotes IP</vt:lpstr>
      <vt:lpstr>Roteamento de Pacotes IP</vt:lpstr>
      <vt:lpstr>Roteamento de Pacotes IP</vt:lpstr>
      <vt:lpstr>Roteamento de Pacotes IP – Exemplo </vt:lpstr>
      <vt:lpstr>Roteamento de Pacotes IP – Exemplo </vt:lpstr>
      <vt:lpstr>Roteamento de Pacotes IP – Exemplo </vt:lpstr>
      <vt:lpstr>Roteamento de Pacotes IP – Exemplo </vt:lpstr>
      <vt:lpstr>Roteamento de Pacotes IP – Exemplo </vt:lpstr>
      <vt:lpstr>Exercício (cont.)</vt:lpstr>
      <vt:lpstr>Escassez de Endereços IPv4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Exercício (cont.)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guilherme</dc:creator>
  <cp:lastModifiedBy>Guilherme Araujo</cp:lastModifiedBy>
  <cp:revision>41</cp:revision>
  <cp:lastPrinted>2021-11-05T20:43:37Z</cp:lastPrinted>
  <dcterms:created xsi:type="dcterms:W3CDTF">2015-03-07T20:52:09Z</dcterms:created>
  <dcterms:modified xsi:type="dcterms:W3CDTF">2021-11-10T19:10:01Z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2014-09-14T00:00:00Z</vt:filetime>
  </property>
  <property fmtid="{D5CDD505-2E9C-101B-9397-08002B2CF9AE}" pid="3" name="LastSaved">
    <vt:filetime>2015-03-07T00:00:00Z</vt:filetime>
  </property>
</Properties>
</file>