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27891"/>
              </p:ext>
            </p:extLst>
          </p:nvPr>
        </p:nvGraphicFramePr>
        <p:xfrm>
          <a:off x="539552" y="1196752"/>
          <a:ext cx="8229600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检索效率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</a:t>
                      </a:r>
                      <a:r>
                        <a:rPr lang="zh-CN" altLang="en-US" sz="1400" baseline="0" dirty="0" smtClean="0"/>
                        <a:t>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通过对数据的重新洗牌，理论上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数无限制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云形标注 4"/>
          <p:cNvSpPr/>
          <p:nvPr/>
        </p:nvSpPr>
        <p:spPr>
          <a:xfrm>
            <a:off x="3563888" y="3861048"/>
            <a:ext cx="3384376" cy="2232248"/>
          </a:xfrm>
          <a:prstGeom prst="cloudCallout">
            <a:avLst>
              <a:gd name="adj1" fmla="val 48964"/>
              <a:gd name="adj2" fmla="val 345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通过重新洗牌，后续将会实现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临时表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distinct count,</a:t>
            </a:r>
            <a:r>
              <a:rPr lang="zh-CN" altLang="en-US" dirty="0" smtClean="0"/>
              <a:t>无组数限制的</a:t>
            </a:r>
            <a:r>
              <a:rPr lang="en-US" altLang="zh-CN" dirty="0" smtClean="0"/>
              <a:t>group by,</a:t>
            </a:r>
            <a:r>
              <a:rPr lang="zh-CN" altLang="en-US" dirty="0" smtClean="0"/>
              <a:t>嵌套查询等功能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1573</Words>
  <Application>Microsoft Office PowerPoint</Application>
  <PresentationFormat>全屏显示(4:3)</PresentationFormat>
  <Paragraphs>300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785</cp:revision>
  <dcterms:modified xsi:type="dcterms:W3CDTF">2013-02-28T02:30:01Z</dcterms:modified>
</cp:coreProperties>
</file>