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0" r:id="rId19"/>
    <p:sldId id="371" r:id="rId20"/>
    <p:sldId id="369" r:id="rId21"/>
    <p:sldId id="374" r:id="rId22"/>
    <p:sldId id="375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11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</a:t>
            </a:r>
            <a:r>
              <a:rPr lang="zh-CN" altLang="en-US" dirty="0" smtClean="0"/>
              <a:t>是倒排文件，也</a:t>
            </a:r>
            <a:r>
              <a:rPr lang="zh-CN" altLang="en-US" dirty="0" smtClean="0"/>
              <a:t>是</a:t>
            </a:r>
            <a:r>
              <a:rPr lang="zh-CN" altLang="en-US" dirty="0" smtClean="0"/>
              <a:t>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历史数据无法实时的</a:t>
            </a:r>
            <a:r>
              <a:rPr lang="en-US" altLang="zh-CN" dirty="0" err="1" smtClean="0"/>
              <a:t>delete,update</a:t>
            </a:r>
            <a:endParaRPr lang="en-US" altLang="zh-CN" dirty="0" smtClean="0"/>
          </a:p>
          <a:p>
            <a:r>
              <a:rPr lang="zh-CN" altLang="en-US" dirty="0" smtClean="0"/>
              <a:t>新数据</a:t>
            </a:r>
            <a:r>
              <a:rPr lang="zh-CN" altLang="en-US" b="1" dirty="0" smtClean="0">
                <a:solidFill>
                  <a:srgbClr val="FF0000"/>
                </a:solidFill>
              </a:rPr>
              <a:t>当前版本</a:t>
            </a:r>
            <a:r>
              <a:rPr lang="zh-CN" altLang="en-US" dirty="0" smtClean="0"/>
              <a:t>无法实时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，目前未延迟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天。</a:t>
            </a:r>
            <a:endParaRPr lang="en-US" altLang="zh-CN" dirty="0" smtClean="0"/>
          </a:p>
          <a:p>
            <a:r>
              <a:rPr lang="zh-CN" altLang="en-US" dirty="0" smtClean="0"/>
              <a:t>当前版本不支持复杂查询，多表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，二次查询，</a:t>
            </a:r>
            <a:r>
              <a:rPr lang="en-US" altLang="zh-CN" dirty="0" smtClean="0"/>
              <a:t>distinct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1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下一版的规划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临时</a:t>
            </a:r>
            <a:r>
              <a:rPr lang="zh-CN" altLang="en-US" dirty="0" smtClean="0"/>
              <a:t>表</a:t>
            </a:r>
            <a:endParaRPr lang="en-US" altLang="zh-CN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表</a:t>
            </a:r>
            <a:r>
              <a:rPr lang="en-US" altLang="zh-CN" dirty="0"/>
              <a:t>join</a:t>
            </a:r>
          </a:p>
          <a:p>
            <a:r>
              <a:rPr lang="zh-CN" altLang="en-US" dirty="0"/>
              <a:t>自定义统计函数</a:t>
            </a:r>
          </a:p>
          <a:p>
            <a:r>
              <a:rPr lang="en-US" altLang="zh-CN" dirty="0"/>
              <a:t>distinct</a:t>
            </a:r>
            <a:r>
              <a:rPr lang="zh-CN" altLang="en-US" dirty="0"/>
              <a:t>求</a:t>
            </a:r>
            <a:r>
              <a:rPr lang="en-US" altLang="zh-CN" dirty="0"/>
              <a:t>count</a:t>
            </a:r>
            <a:r>
              <a:rPr lang="zh-CN" altLang="en-US" dirty="0"/>
              <a:t>的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8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底层</a:t>
            </a:r>
            <a:r>
              <a:rPr lang="zh-CN" altLang="en-US" dirty="0"/>
              <a:t>使用了索引技术，数据扫描的速度大为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计一般比较实时，统计延迟一般为秒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1244</Words>
  <Application>Microsoft Office PowerPoint</Application>
  <PresentationFormat>全屏显示(4:3)</PresentationFormat>
  <Paragraphs>223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海狗的缺点</vt:lpstr>
      <vt:lpstr>下一版的规划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735</cp:revision>
  <dcterms:modified xsi:type="dcterms:W3CDTF">2013-02-26T05:27:15Z</dcterms:modified>
</cp:coreProperties>
</file>