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0" r:id="rId19"/>
    <p:sldId id="371" r:id="rId20"/>
    <p:sldId id="381" r:id="rId21"/>
    <p:sldId id="369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63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历史数据无法实时的</a:t>
            </a:r>
            <a:r>
              <a:rPr lang="en-US" altLang="zh-CN" dirty="0" err="1" smtClean="0"/>
              <a:t>delete,update</a:t>
            </a:r>
            <a:endParaRPr lang="en-US" altLang="zh-CN" dirty="0" smtClean="0"/>
          </a:p>
          <a:p>
            <a:r>
              <a:rPr lang="zh-CN" altLang="en-US" dirty="0" smtClean="0"/>
              <a:t>新数据</a:t>
            </a:r>
            <a:r>
              <a:rPr lang="zh-CN" altLang="en-US" b="1" dirty="0" smtClean="0">
                <a:solidFill>
                  <a:srgbClr val="FF0000"/>
                </a:solidFill>
              </a:rPr>
              <a:t>当前版本</a:t>
            </a:r>
            <a:r>
              <a:rPr lang="zh-CN" altLang="en-US" dirty="0" smtClean="0"/>
              <a:t>无法实时</a:t>
            </a:r>
            <a:r>
              <a:rPr lang="en-US" altLang="zh-CN" dirty="0" smtClean="0"/>
              <a:t>append</a:t>
            </a:r>
            <a:r>
              <a:rPr lang="zh-CN" altLang="en-US" smtClean="0"/>
              <a:t>，目前延迟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天。</a:t>
            </a:r>
            <a:endParaRPr lang="en-US" altLang="zh-CN" dirty="0" smtClean="0"/>
          </a:p>
          <a:p>
            <a:r>
              <a:rPr lang="zh-CN" altLang="en-US" dirty="0" smtClean="0"/>
              <a:t>当前版本不支持复杂查询，多表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，二次查询，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1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下一版的规划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临时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表</a:t>
            </a:r>
            <a:r>
              <a:rPr lang="en-US" altLang="zh-CN" dirty="0"/>
              <a:t>join</a:t>
            </a:r>
          </a:p>
          <a:p>
            <a:r>
              <a:rPr lang="zh-CN" altLang="en-US" dirty="0"/>
              <a:t>自定义统计函数</a:t>
            </a:r>
          </a:p>
          <a:p>
            <a:r>
              <a:rPr lang="en-US" altLang="zh-CN" dirty="0"/>
              <a:t>distinct</a:t>
            </a:r>
            <a:r>
              <a:rPr lang="zh-CN" altLang="en-US" dirty="0"/>
              <a:t>求</a:t>
            </a:r>
            <a:r>
              <a:rPr lang="en-US" altLang="zh-CN" dirty="0"/>
              <a:t>count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规划中的架构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Merger Server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Slot 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91680" y="1268760"/>
            <a:ext cx="176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Job tracker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463328"/>
            <a:ext cx="3492388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负责资源的管理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770911" y="4738282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负责获取合并</a:t>
            </a:r>
            <a:r>
              <a:rPr lang="en-US" altLang="zh-CN" dirty="0" smtClean="0"/>
              <a:t>task</a:t>
            </a:r>
            <a:r>
              <a:rPr lang="zh-CN" altLang="en-US" dirty="0"/>
              <a:t>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对较慢的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或失败的</a:t>
            </a:r>
            <a:r>
              <a:rPr lang="en-US" altLang="zh-CN" dirty="0" smtClean="0"/>
              <a:t>task,</a:t>
            </a:r>
            <a:r>
              <a:rPr lang="zh-CN" altLang="en-US" dirty="0" smtClean="0"/>
              <a:t>重新执行。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575556" y="569321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04988" y="782198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9684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78442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58698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5584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78642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</a:t>
            </a:r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23598"/>
            <a:ext cx="3096344" cy="1361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762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32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82598"/>
            <a:ext cx="2808312" cy="594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282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853208" y="3503093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r>
              <a:rPr lang="zh-CN" altLang="en-US" dirty="0" smtClean="0"/>
              <a:t>不在固定的负责固定的索引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实际上仅仅是一个计算单元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576202" y="1268760"/>
            <a:ext cx="4732102" cy="1260140"/>
          </a:xfrm>
          <a:prstGeom prst="cloudCallout">
            <a:avLst>
              <a:gd name="adj1" fmla="val -36936"/>
              <a:gd name="adj2" fmla="val -534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索引直接存储在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1350</Words>
  <Application>Microsoft Office PowerPoint</Application>
  <PresentationFormat>全屏显示(4:3)</PresentationFormat>
  <Paragraphs>259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海狗的缺点</vt:lpstr>
      <vt:lpstr>下一版的规划</vt:lpstr>
      <vt:lpstr>规划中的架构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746</cp:revision>
  <dcterms:modified xsi:type="dcterms:W3CDTF">2013-02-27T13:15:20Z</dcterms:modified>
</cp:coreProperties>
</file>