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  <p:sldMasterId id="2147483684" r:id="rId7"/>
    <p:sldMasterId id="2147483696" r:id="rId8"/>
    <p:sldMasterId id="2147483708" r:id="rId9"/>
    <p:sldMasterId id="2147483720" r:id="rId10"/>
    <p:sldMasterId id="2147483732" r:id="rId11"/>
  </p:sldMasterIdLst>
  <p:notesMasterIdLst>
    <p:notesMasterId r:id="rId36"/>
  </p:notesMasterIdLst>
  <p:sldIdLst>
    <p:sldId id="256" r:id="rId12"/>
    <p:sldId id="295" r:id="rId13"/>
    <p:sldId id="282" r:id="rId14"/>
    <p:sldId id="293" r:id="rId15"/>
    <p:sldId id="296" r:id="rId16"/>
    <p:sldId id="302" r:id="rId17"/>
    <p:sldId id="305" r:id="rId18"/>
    <p:sldId id="284" r:id="rId19"/>
    <p:sldId id="283" r:id="rId20"/>
    <p:sldId id="298" r:id="rId21"/>
    <p:sldId id="300" r:id="rId22"/>
    <p:sldId id="306" r:id="rId23"/>
    <p:sldId id="301" r:id="rId24"/>
    <p:sldId id="304" r:id="rId25"/>
    <p:sldId id="311" r:id="rId26"/>
    <p:sldId id="310" r:id="rId27"/>
    <p:sldId id="312" r:id="rId28"/>
    <p:sldId id="309" r:id="rId29"/>
    <p:sldId id="313" r:id="rId30"/>
    <p:sldId id="288" r:id="rId31"/>
    <p:sldId id="289" r:id="rId32"/>
    <p:sldId id="291" r:id="rId33"/>
    <p:sldId id="314" r:id="rId34"/>
    <p:sldId id="261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86"/>
    <a:srgbClr val="00457E"/>
    <a:srgbClr val="003F75"/>
    <a:srgbClr val="1D00C8"/>
    <a:srgbClr val="FAA11E"/>
    <a:srgbClr val="FBB941"/>
    <a:srgbClr val="99CCFF"/>
    <a:srgbClr val="C6CB03"/>
    <a:srgbClr val="EDD105"/>
    <a:srgbClr val="FF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87470" autoAdjust="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6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3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94D76-2D90-4EB6-B788-2A36502982F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5FF099-2E12-4E2F-A9EE-2C02BEDA63FF}">
      <dgm:prSet phldrT="[文本]" custT="1"/>
      <dgm:spPr>
        <a:solidFill>
          <a:srgbClr val="FAA11E"/>
        </a:solidFill>
      </dgm:spPr>
      <dgm:t>
        <a:bodyPr/>
        <a:lstStyle/>
        <a:p>
          <a:r>
            <a:rPr lang="zh-CN" altLang="en-US" sz="3600" b="1" dirty="0" smtClean="0"/>
            <a:t>应用场景</a:t>
          </a:r>
          <a:endParaRPr lang="zh-CN" altLang="en-US" sz="3600" b="1" dirty="0"/>
        </a:p>
      </dgm:t>
    </dgm:pt>
    <dgm:pt modelId="{45EFBA54-5C51-4819-8B17-A83255D2F727}" type="parTrans" cxnId="{C7CFC5B3-FFDC-4139-A149-39515605C3B0}">
      <dgm:prSet/>
      <dgm:spPr/>
      <dgm:t>
        <a:bodyPr/>
        <a:lstStyle/>
        <a:p>
          <a:endParaRPr lang="zh-CN" altLang="en-US"/>
        </a:p>
      </dgm:t>
    </dgm:pt>
    <dgm:pt modelId="{97B27FA3-A925-4EE7-8DE5-3B6CBD20EAA9}" type="sibTrans" cxnId="{C7CFC5B3-FFDC-4139-A149-39515605C3B0}">
      <dgm:prSet/>
      <dgm:spPr/>
      <dgm:t>
        <a:bodyPr/>
        <a:lstStyle/>
        <a:p>
          <a:endParaRPr lang="zh-CN" altLang="en-US"/>
        </a:p>
      </dgm:t>
    </dgm:pt>
    <dgm:pt modelId="{76D3073E-677E-4779-9839-1DFF4BA9253D}">
      <dgm:prSet phldrT="[文本]" custT="1"/>
      <dgm:spPr>
        <a:solidFill>
          <a:srgbClr val="EFBC03"/>
        </a:solidFill>
      </dgm:spPr>
      <dgm:t>
        <a:bodyPr/>
        <a:lstStyle/>
        <a:p>
          <a:r>
            <a:rPr lang="zh-CN" altLang="en-US" sz="3600" b="1" dirty="0" smtClean="0"/>
            <a:t>技术剖析</a:t>
          </a:r>
          <a:endParaRPr lang="zh-CN" altLang="en-US" sz="3600" b="1" dirty="0"/>
        </a:p>
      </dgm:t>
    </dgm:pt>
    <dgm:pt modelId="{29035D60-0B3D-41D0-B7C1-9AF89247416B}" type="parTrans" cxnId="{B5D09703-FEAF-43D6-B21B-25E99CF4109D}">
      <dgm:prSet/>
      <dgm:spPr/>
      <dgm:t>
        <a:bodyPr/>
        <a:lstStyle/>
        <a:p>
          <a:endParaRPr lang="zh-CN" altLang="en-US"/>
        </a:p>
      </dgm:t>
    </dgm:pt>
    <dgm:pt modelId="{40C89DB0-045A-495C-BB3A-CA365776EC38}" type="sibTrans" cxnId="{B5D09703-FEAF-43D6-B21B-25E99CF4109D}">
      <dgm:prSet/>
      <dgm:spPr/>
      <dgm:t>
        <a:bodyPr/>
        <a:lstStyle/>
        <a:p>
          <a:endParaRPr lang="zh-CN" altLang="en-US"/>
        </a:p>
      </dgm:t>
    </dgm:pt>
    <dgm:pt modelId="{D29B72D8-74BE-4AD8-AAA7-B12C8A2E0183}">
      <dgm:prSet custT="1"/>
      <dgm:spPr>
        <a:solidFill>
          <a:srgbClr val="FFC000"/>
        </a:solidFill>
      </dgm:spPr>
      <dgm:t>
        <a:bodyPr/>
        <a:lstStyle/>
        <a:p>
          <a:r>
            <a:rPr lang="zh-CN" altLang="en-US" sz="3600" b="1" dirty="0" smtClean="0"/>
            <a:t>成功案例</a:t>
          </a:r>
          <a:endParaRPr lang="zh-CN" altLang="en-US" sz="3600" b="1" dirty="0"/>
        </a:p>
      </dgm:t>
    </dgm:pt>
    <dgm:pt modelId="{707C3D38-91B1-420E-93F5-EF809428039A}" type="parTrans" cxnId="{BAAD7018-BDE7-46B2-812D-E8E33C5557DF}">
      <dgm:prSet/>
      <dgm:spPr/>
      <dgm:t>
        <a:bodyPr/>
        <a:lstStyle/>
        <a:p>
          <a:endParaRPr lang="zh-CN" altLang="en-US"/>
        </a:p>
      </dgm:t>
    </dgm:pt>
    <dgm:pt modelId="{3CD0971B-4614-4F06-96F7-58732B87516D}" type="sibTrans" cxnId="{BAAD7018-BDE7-46B2-812D-E8E33C5557DF}">
      <dgm:prSet/>
      <dgm:spPr/>
      <dgm:t>
        <a:bodyPr/>
        <a:lstStyle/>
        <a:p>
          <a:endParaRPr lang="zh-CN" altLang="en-US"/>
        </a:p>
      </dgm:t>
    </dgm:pt>
    <dgm:pt modelId="{0497F72B-0F8D-4733-B6DD-D2486D4733DD}">
      <dgm:prSet phldrT="[文本]" custT="1"/>
      <dgm:spPr>
        <a:solidFill>
          <a:srgbClr val="F79645"/>
        </a:solidFill>
      </dgm:spPr>
      <dgm:t>
        <a:bodyPr/>
        <a:lstStyle/>
        <a:p>
          <a:r>
            <a:rPr lang="zh-CN" altLang="en-US" sz="3600" b="1" dirty="0" smtClean="0"/>
            <a:t>海狗简介</a:t>
          </a:r>
          <a:endParaRPr lang="zh-CN" altLang="en-US" sz="3600" b="1" dirty="0"/>
        </a:p>
      </dgm:t>
    </dgm:pt>
    <dgm:pt modelId="{4EBE4F0F-A736-44E7-BAAA-AD5CA745D4C5}" type="parTrans" cxnId="{E064F3A8-96A9-4AB1-ACB1-EF97184251A5}">
      <dgm:prSet/>
      <dgm:spPr/>
      <dgm:t>
        <a:bodyPr/>
        <a:lstStyle/>
        <a:p>
          <a:endParaRPr lang="zh-CN" altLang="en-US"/>
        </a:p>
      </dgm:t>
    </dgm:pt>
    <dgm:pt modelId="{5609D961-568A-4321-89E8-591DDC95CE7C}" type="sibTrans" cxnId="{E064F3A8-96A9-4AB1-ACB1-EF97184251A5}">
      <dgm:prSet/>
      <dgm:spPr/>
      <dgm:t>
        <a:bodyPr/>
        <a:lstStyle/>
        <a:p>
          <a:endParaRPr lang="zh-CN" altLang="en-US"/>
        </a:p>
      </dgm:t>
    </dgm:pt>
    <dgm:pt modelId="{D69CEE4B-E8A0-461D-9D94-130A6A54E548}" type="pres">
      <dgm:prSet presAssocID="{83394D76-2D90-4EB6-B788-2A36502982F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1A4470-DE1F-4189-B42E-999A325569F4}" type="pres">
      <dgm:prSet presAssocID="{0497F72B-0F8D-4733-B6DD-D2486D4733DD}" presName="parentLin" presStyleCnt="0"/>
      <dgm:spPr/>
      <dgm:t>
        <a:bodyPr/>
        <a:lstStyle/>
        <a:p>
          <a:endParaRPr lang="zh-CN" altLang="en-US"/>
        </a:p>
      </dgm:t>
    </dgm:pt>
    <dgm:pt modelId="{5A0BA946-5B7D-45E5-845F-6FF336DC9DC9}" type="pres">
      <dgm:prSet presAssocID="{0497F72B-0F8D-4733-B6DD-D2486D4733D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D6813209-8E6C-43DD-9E2D-DCA098396A91}" type="pres">
      <dgm:prSet presAssocID="{0497F72B-0F8D-4733-B6DD-D2486D4733D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6984EF-39F5-48E4-BA5F-E44FA256DAF9}" type="pres">
      <dgm:prSet presAssocID="{0497F72B-0F8D-4733-B6DD-D2486D4733DD}" presName="negativeSpace" presStyleCnt="0"/>
      <dgm:spPr/>
      <dgm:t>
        <a:bodyPr/>
        <a:lstStyle/>
        <a:p>
          <a:endParaRPr lang="zh-CN" altLang="en-US"/>
        </a:p>
      </dgm:t>
    </dgm:pt>
    <dgm:pt modelId="{8695942C-2AFA-426B-81B7-7FF593C13288}" type="pres">
      <dgm:prSet presAssocID="{0497F72B-0F8D-4733-B6DD-D2486D4733DD}" presName="childText" presStyleLbl="conFgAcc1" presStyleIdx="0" presStyleCnt="4">
        <dgm:presLayoutVars>
          <dgm:bulletEnabled val="1"/>
        </dgm:presLayoutVars>
      </dgm:prSet>
      <dgm:spPr>
        <a:ln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1E7DB1CF-EE89-45F3-904B-8DBB9139E781}" type="pres">
      <dgm:prSet presAssocID="{5609D961-568A-4321-89E8-591DDC95CE7C}" presName="spaceBetweenRectangles" presStyleCnt="0"/>
      <dgm:spPr/>
      <dgm:t>
        <a:bodyPr/>
        <a:lstStyle/>
        <a:p>
          <a:endParaRPr lang="zh-CN" altLang="en-US"/>
        </a:p>
      </dgm:t>
    </dgm:pt>
    <dgm:pt modelId="{A2FFA4B8-9AE5-4533-B1C5-362039F3176E}" type="pres">
      <dgm:prSet presAssocID="{3B5FF099-2E12-4E2F-A9EE-2C02BEDA63FF}" presName="parentLin" presStyleCnt="0"/>
      <dgm:spPr/>
      <dgm:t>
        <a:bodyPr/>
        <a:lstStyle/>
        <a:p>
          <a:endParaRPr lang="zh-CN" altLang="en-US"/>
        </a:p>
      </dgm:t>
    </dgm:pt>
    <dgm:pt modelId="{019AF202-059E-4D79-814F-04B2E23D3E2F}" type="pres">
      <dgm:prSet presAssocID="{3B5FF099-2E12-4E2F-A9EE-2C02BEDA63F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FF80E24-7EC0-47F0-BACB-38FA52A68267}" type="pres">
      <dgm:prSet presAssocID="{3B5FF099-2E12-4E2F-A9EE-2C02BEDA63F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1E935B-85A9-4458-97DD-E52D1D21FC99}" type="pres">
      <dgm:prSet presAssocID="{3B5FF099-2E12-4E2F-A9EE-2C02BEDA63FF}" presName="negativeSpace" presStyleCnt="0"/>
      <dgm:spPr/>
      <dgm:t>
        <a:bodyPr/>
        <a:lstStyle/>
        <a:p>
          <a:endParaRPr lang="zh-CN" altLang="en-US"/>
        </a:p>
      </dgm:t>
    </dgm:pt>
    <dgm:pt modelId="{D21487C0-7F8B-42B0-BC8C-54DA9EB3F432}" type="pres">
      <dgm:prSet presAssocID="{3B5FF099-2E12-4E2F-A9EE-2C02BEDA63FF}" presName="childText" presStyleLbl="conFgAcc1" presStyleIdx="1" presStyleCnt="4">
        <dgm:presLayoutVars>
          <dgm:bulletEnabled val="1"/>
        </dgm:presLayoutVars>
      </dgm:prSet>
      <dgm:spPr>
        <a:ln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418513BE-5978-4D54-A945-4E63BCAFE338}" type="pres">
      <dgm:prSet presAssocID="{97B27FA3-A925-4EE7-8DE5-3B6CBD20EAA9}" presName="spaceBetweenRectangles" presStyleCnt="0"/>
      <dgm:spPr/>
      <dgm:t>
        <a:bodyPr/>
        <a:lstStyle/>
        <a:p>
          <a:endParaRPr lang="zh-CN" altLang="en-US"/>
        </a:p>
      </dgm:t>
    </dgm:pt>
    <dgm:pt modelId="{D2D0651A-0441-4B7D-B790-C714C4E2F7C9}" type="pres">
      <dgm:prSet presAssocID="{76D3073E-677E-4779-9839-1DFF4BA9253D}" presName="parentLin" presStyleCnt="0"/>
      <dgm:spPr/>
      <dgm:t>
        <a:bodyPr/>
        <a:lstStyle/>
        <a:p>
          <a:endParaRPr lang="zh-CN" altLang="en-US"/>
        </a:p>
      </dgm:t>
    </dgm:pt>
    <dgm:pt modelId="{8A91B86D-49D2-4734-81F4-DB566240E630}" type="pres">
      <dgm:prSet presAssocID="{76D3073E-677E-4779-9839-1DFF4BA9253D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8C67423B-7B05-45B7-BA76-FADAC46DC367}" type="pres">
      <dgm:prSet presAssocID="{76D3073E-677E-4779-9839-1DFF4BA9253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CA21BB-C42F-4ACB-9F50-8F3BED081478}" type="pres">
      <dgm:prSet presAssocID="{76D3073E-677E-4779-9839-1DFF4BA9253D}" presName="negativeSpace" presStyleCnt="0"/>
      <dgm:spPr/>
      <dgm:t>
        <a:bodyPr/>
        <a:lstStyle/>
        <a:p>
          <a:endParaRPr lang="zh-CN" altLang="en-US"/>
        </a:p>
      </dgm:t>
    </dgm:pt>
    <dgm:pt modelId="{039BE181-90B1-42FF-9734-DF019323CFCE}" type="pres">
      <dgm:prSet presAssocID="{76D3073E-677E-4779-9839-1DFF4BA9253D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F5208DDD-0CC9-4ABC-8D1B-FC786D4761C4}" type="pres">
      <dgm:prSet presAssocID="{40C89DB0-045A-495C-BB3A-CA365776EC38}" presName="spaceBetweenRectangles" presStyleCnt="0"/>
      <dgm:spPr/>
      <dgm:t>
        <a:bodyPr/>
        <a:lstStyle/>
        <a:p>
          <a:endParaRPr lang="zh-CN" altLang="en-US"/>
        </a:p>
      </dgm:t>
    </dgm:pt>
    <dgm:pt modelId="{49F38C4D-0189-4BDF-8C34-73C9600086B0}" type="pres">
      <dgm:prSet presAssocID="{D29B72D8-74BE-4AD8-AAA7-B12C8A2E0183}" presName="parentLin" presStyleCnt="0"/>
      <dgm:spPr/>
      <dgm:t>
        <a:bodyPr/>
        <a:lstStyle/>
        <a:p>
          <a:endParaRPr lang="zh-CN" altLang="en-US"/>
        </a:p>
      </dgm:t>
    </dgm:pt>
    <dgm:pt modelId="{59785F81-8742-48E2-84C6-7F79FE059203}" type="pres">
      <dgm:prSet presAssocID="{D29B72D8-74BE-4AD8-AAA7-B12C8A2E0183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817178A7-45E5-49AC-815D-FAE7B157AB31}" type="pres">
      <dgm:prSet presAssocID="{D29B72D8-74BE-4AD8-AAA7-B12C8A2E018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0AFD8D-A409-436A-8EEF-63B08F26D80F}" type="pres">
      <dgm:prSet presAssocID="{D29B72D8-74BE-4AD8-AAA7-B12C8A2E0183}" presName="negativeSpace" presStyleCnt="0"/>
      <dgm:spPr/>
      <dgm:t>
        <a:bodyPr/>
        <a:lstStyle/>
        <a:p>
          <a:endParaRPr lang="zh-CN" altLang="en-US"/>
        </a:p>
      </dgm:t>
    </dgm:pt>
    <dgm:pt modelId="{83EB901C-19B9-4BB2-B484-0AD3635F2C57}" type="pres">
      <dgm:prSet presAssocID="{D29B72D8-74BE-4AD8-AAA7-B12C8A2E0183}" presName="childText" presStyleLbl="conFgAcc1" presStyleIdx="3" presStyleCnt="4">
        <dgm:presLayoutVars>
          <dgm:bulletEnabled val="1"/>
        </dgm:presLayoutVars>
      </dgm:prSet>
      <dgm:spPr>
        <a:ln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D794AF6A-C962-4F5D-855D-07B14F542B98}" type="presOf" srcId="{76D3073E-677E-4779-9839-1DFF4BA9253D}" destId="{8C67423B-7B05-45B7-BA76-FADAC46DC367}" srcOrd="1" destOrd="0" presId="urn:microsoft.com/office/officeart/2005/8/layout/list1"/>
    <dgm:cxn modelId="{E064F3A8-96A9-4AB1-ACB1-EF97184251A5}" srcId="{83394D76-2D90-4EB6-B788-2A36502982FC}" destId="{0497F72B-0F8D-4733-B6DD-D2486D4733DD}" srcOrd="0" destOrd="0" parTransId="{4EBE4F0F-A736-44E7-BAAA-AD5CA745D4C5}" sibTransId="{5609D961-568A-4321-89E8-591DDC95CE7C}"/>
    <dgm:cxn modelId="{C7CFC5B3-FFDC-4139-A149-39515605C3B0}" srcId="{83394D76-2D90-4EB6-B788-2A36502982FC}" destId="{3B5FF099-2E12-4E2F-A9EE-2C02BEDA63FF}" srcOrd="1" destOrd="0" parTransId="{45EFBA54-5C51-4819-8B17-A83255D2F727}" sibTransId="{97B27FA3-A925-4EE7-8DE5-3B6CBD20EAA9}"/>
    <dgm:cxn modelId="{C5634B89-F6FA-4F28-B842-1985B73F3DEA}" type="presOf" srcId="{0497F72B-0F8D-4733-B6DD-D2486D4733DD}" destId="{5A0BA946-5B7D-45E5-845F-6FF336DC9DC9}" srcOrd="0" destOrd="0" presId="urn:microsoft.com/office/officeart/2005/8/layout/list1"/>
    <dgm:cxn modelId="{516C26AE-B55B-4916-BEB6-B2699EE12AF8}" type="presOf" srcId="{3B5FF099-2E12-4E2F-A9EE-2C02BEDA63FF}" destId="{019AF202-059E-4D79-814F-04B2E23D3E2F}" srcOrd="0" destOrd="0" presId="urn:microsoft.com/office/officeart/2005/8/layout/list1"/>
    <dgm:cxn modelId="{8B28D894-E144-4B7B-B64D-50EF65156691}" type="presOf" srcId="{83394D76-2D90-4EB6-B788-2A36502982FC}" destId="{D69CEE4B-E8A0-461D-9D94-130A6A54E548}" srcOrd="0" destOrd="0" presId="urn:microsoft.com/office/officeart/2005/8/layout/list1"/>
    <dgm:cxn modelId="{C922834C-B305-4846-8378-1DF575E0C940}" type="presOf" srcId="{D29B72D8-74BE-4AD8-AAA7-B12C8A2E0183}" destId="{59785F81-8742-48E2-84C6-7F79FE059203}" srcOrd="0" destOrd="0" presId="urn:microsoft.com/office/officeart/2005/8/layout/list1"/>
    <dgm:cxn modelId="{7A00190E-B895-4A8A-B8FD-81F9D4516B40}" type="presOf" srcId="{3B5FF099-2E12-4E2F-A9EE-2C02BEDA63FF}" destId="{AFF80E24-7EC0-47F0-BACB-38FA52A68267}" srcOrd="1" destOrd="0" presId="urn:microsoft.com/office/officeart/2005/8/layout/list1"/>
    <dgm:cxn modelId="{12EE1F34-3B12-4000-AEFE-ED325CA23850}" type="presOf" srcId="{0497F72B-0F8D-4733-B6DD-D2486D4733DD}" destId="{D6813209-8E6C-43DD-9E2D-DCA098396A91}" srcOrd="1" destOrd="0" presId="urn:microsoft.com/office/officeart/2005/8/layout/list1"/>
    <dgm:cxn modelId="{B5D09703-FEAF-43D6-B21B-25E99CF4109D}" srcId="{83394D76-2D90-4EB6-B788-2A36502982FC}" destId="{76D3073E-677E-4779-9839-1DFF4BA9253D}" srcOrd="2" destOrd="0" parTransId="{29035D60-0B3D-41D0-B7C1-9AF89247416B}" sibTransId="{40C89DB0-045A-495C-BB3A-CA365776EC38}"/>
    <dgm:cxn modelId="{4CCAFE7E-03D3-40F1-A478-89DFFFFF3108}" type="presOf" srcId="{76D3073E-677E-4779-9839-1DFF4BA9253D}" destId="{8A91B86D-49D2-4734-81F4-DB566240E630}" srcOrd="0" destOrd="0" presId="urn:microsoft.com/office/officeart/2005/8/layout/list1"/>
    <dgm:cxn modelId="{BAAD7018-BDE7-46B2-812D-E8E33C5557DF}" srcId="{83394D76-2D90-4EB6-B788-2A36502982FC}" destId="{D29B72D8-74BE-4AD8-AAA7-B12C8A2E0183}" srcOrd="3" destOrd="0" parTransId="{707C3D38-91B1-420E-93F5-EF809428039A}" sibTransId="{3CD0971B-4614-4F06-96F7-58732B87516D}"/>
    <dgm:cxn modelId="{D67C2657-DB97-4307-BF82-A62EE4CBCEEE}" type="presOf" srcId="{D29B72D8-74BE-4AD8-AAA7-B12C8A2E0183}" destId="{817178A7-45E5-49AC-815D-FAE7B157AB31}" srcOrd="1" destOrd="0" presId="urn:microsoft.com/office/officeart/2005/8/layout/list1"/>
    <dgm:cxn modelId="{FAB3D7AD-50F2-4F4B-9D96-C5ECA27B9168}" type="presParOf" srcId="{D69CEE4B-E8A0-461D-9D94-130A6A54E548}" destId="{8D1A4470-DE1F-4189-B42E-999A325569F4}" srcOrd="0" destOrd="0" presId="urn:microsoft.com/office/officeart/2005/8/layout/list1"/>
    <dgm:cxn modelId="{58175864-5163-4B52-815D-F43D9940E720}" type="presParOf" srcId="{8D1A4470-DE1F-4189-B42E-999A325569F4}" destId="{5A0BA946-5B7D-45E5-845F-6FF336DC9DC9}" srcOrd="0" destOrd="0" presId="urn:microsoft.com/office/officeart/2005/8/layout/list1"/>
    <dgm:cxn modelId="{02ADD00D-A357-44AB-B126-7D0E82DE3C1F}" type="presParOf" srcId="{8D1A4470-DE1F-4189-B42E-999A325569F4}" destId="{D6813209-8E6C-43DD-9E2D-DCA098396A91}" srcOrd="1" destOrd="0" presId="urn:microsoft.com/office/officeart/2005/8/layout/list1"/>
    <dgm:cxn modelId="{F3C09D3B-7FD5-4666-8767-E3D9B419E107}" type="presParOf" srcId="{D69CEE4B-E8A0-461D-9D94-130A6A54E548}" destId="{E06984EF-39F5-48E4-BA5F-E44FA256DAF9}" srcOrd="1" destOrd="0" presId="urn:microsoft.com/office/officeart/2005/8/layout/list1"/>
    <dgm:cxn modelId="{19C1EA76-4E1D-4DC6-A01B-083DA8A9771F}" type="presParOf" srcId="{D69CEE4B-E8A0-461D-9D94-130A6A54E548}" destId="{8695942C-2AFA-426B-81B7-7FF593C13288}" srcOrd="2" destOrd="0" presId="urn:microsoft.com/office/officeart/2005/8/layout/list1"/>
    <dgm:cxn modelId="{21BB3415-1B33-4AFE-A92F-B7C2245851EF}" type="presParOf" srcId="{D69CEE4B-E8A0-461D-9D94-130A6A54E548}" destId="{1E7DB1CF-EE89-45F3-904B-8DBB9139E781}" srcOrd="3" destOrd="0" presId="urn:microsoft.com/office/officeart/2005/8/layout/list1"/>
    <dgm:cxn modelId="{F8419B8C-E79A-487A-9FFB-FAF5966A6DC7}" type="presParOf" srcId="{D69CEE4B-E8A0-461D-9D94-130A6A54E548}" destId="{A2FFA4B8-9AE5-4533-B1C5-362039F3176E}" srcOrd="4" destOrd="0" presId="urn:microsoft.com/office/officeart/2005/8/layout/list1"/>
    <dgm:cxn modelId="{EF6EBB0E-4006-4BD1-BA22-4D0CCDED043F}" type="presParOf" srcId="{A2FFA4B8-9AE5-4533-B1C5-362039F3176E}" destId="{019AF202-059E-4D79-814F-04B2E23D3E2F}" srcOrd="0" destOrd="0" presId="urn:microsoft.com/office/officeart/2005/8/layout/list1"/>
    <dgm:cxn modelId="{7C9CA017-1FA0-424C-8874-9229A97B3F00}" type="presParOf" srcId="{A2FFA4B8-9AE5-4533-B1C5-362039F3176E}" destId="{AFF80E24-7EC0-47F0-BACB-38FA52A68267}" srcOrd="1" destOrd="0" presId="urn:microsoft.com/office/officeart/2005/8/layout/list1"/>
    <dgm:cxn modelId="{25B2653F-ACBC-4419-AFF8-C1D3C15437EA}" type="presParOf" srcId="{D69CEE4B-E8A0-461D-9D94-130A6A54E548}" destId="{C41E935B-85A9-4458-97DD-E52D1D21FC99}" srcOrd="5" destOrd="0" presId="urn:microsoft.com/office/officeart/2005/8/layout/list1"/>
    <dgm:cxn modelId="{5D022485-13FA-4E69-8875-C3B6A3980CE5}" type="presParOf" srcId="{D69CEE4B-E8A0-461D-9D94-130A6A54E548}" destId="{D21487C0-7F8B-42B0-BC8C-54DA9EB3F432}" srcOrd="6" destOrd="0" presId="urn:microsoft.com/office/officeart/2005/8/layout/list1"/>
    <dgm:cxn modelId="{2332FF64-37D1-4FFB-8EDC-CA212F611FF1}" type="presParOf" srcId="{D69CEE4B-E8A0-461D-9D94-130A6A54E548}" destId="{418513BE-5978-4D54-A945-4E63BCAFE338}" srcOrd="7" destOrd="0" presId="urn:microsoft.com/office/officeart/2005/8/layout/list1"/>
    <dgm:cxn modelId="{2C0CB071-D223-4F0C-893A-81058383D7B7}" type="presParOf" srcId="{D69CEE4B-E8A0-461D-9D94-130A6A54E548}" destId="{D2D0651A-0441-4B7D-B790-C714C4E2F7C9}" srcOrd="8" destOrd="0" presId="urn:microsoft.com/office/officeart/2005/8/layout/list1"/>
    <dgm:cxn modelId="{23692D0B-6A52-404E-A1CE-EB4A269DD43D}" type="presParOf" srcId="{D2D0651A-0441-4B7D-B790-C714C4E2F7C9}" destId="{8A91B86D-49D2-4734-81F4-DB566240E630}" srcOrd="0" destOrd="0" presId="urn:microsoft.com/office/officeart/2005/8/layout/list1"/>
    <dgm:cxn modelId="{2085F032-1E2F-45DD-8ACC-47AA86FCCD08}" type="presParOf" srcId="{D2D0651A-0441-4B7D-B790-C714C4E2F7C9}" destId="{8C67423B-7B05-45B7-BA76-FADAC46DC367}" srcOrd="1" destOrd="0" presId="urn:microsoft.com/office/officeart/2005/8/layout/list1"/>
    <dgm:cxn modelId="{A56E8016-72C1-445F-88DB-949121AD6022}" type="presParOf" srcId="{D69CEE4B-E8A0-461D-9D94-130A6A54E548}" destId="{6DCA21BB-C42F-4ACB-9F50-8F3BED081478}" srcOrd="9" destOrd="0" presId="urn:microsoft.com/office/officeart/2005/8/layout/list1"/>
    <dgm:cxn modelId="{594EDA95-EED4-4A1F-A5BC-2A4067831883}" type="presParOf" srcId="{D69CEE4B-E8A0-461D-9D94-130A6A54E548}" destId="{039BE181-90B1-42FF-9734-DF019323CFCE}" srcOrd="10" destOrd="0" presId="urn:microsoft.com/office/officeart/2005/8/layout/list1"/>
    <dgm:cxn modelId="{65D9C4A0-149E-4BA7-A946-FDA5E13A3865}" type="presParOf" srcId="{D69CEE4B-E8A0-461D-9D94-130A6A54E548}" destId="{F5208DDD-0CC9-4ABC-8D1B-FC786D4761C4}" srcOrd="11" destOrd="0" presId="urn:microsoft.com/office/officeart/2005/8/layout/list1"/>
    <dgm:cxn modelId="{AFF1CE54-4A82-49E5-BD18-473B1A1B8C67}" type="presParOf" srcId="{D69CEE4B-E8A0-461D-9D94-130A6A54E548}" destId="{49F38C4D-0189-4BDF-8C34-73C9600086B0}" srcOrd="12" destOrd="0" presId="urn:microsoft.com/office/officeart/2005/8/layout/list1"/>
    <dgm:cxn modelId="{DD27334A-431D-474F-AB2E-9FA5F36146F9}" type="presParOf" srcId="{49F38C4D-0189-4BDF-8C34-73C9600086B0}" destId="{59785F81-8742-48E2-84C6-7F79FE059203}" srcOrd="0" destOrd="0" presId="urn:microsoft.com/office/officeart/2005/8/layout/list1"/>
    <dgm:cxn modelId="{0E1D49E4-F6FF-4326-B3D5-8B7D0727C7CE}" type="presParOf" srcId="{49F38C4D-0189-4BDF-8C34-73C9600086B0}" destId="{817178A7-45E5-49AC-815D-FAE7B157AB31}" srcOrd="1" destOrd="0" presId="urn:microsoft.com/office/officeart/2005/8/layout/list1"/>
    <dgm:cxn modelId="{1CCB66B1-67BA-4C5B-8231-E39BE763A673}" type="presParOf" srcId="{D69CEE4B-E8A0-461D-9D94-130A6A54E548}" destId="{250AFD8D-A409-436A-8EEF-63B08F26D80F}" srcOrd="13" destOrd="0" presId="urn:microsoft.com/office/officeart/2005/8/layout/list1"/>
    <dgm:cxn modelId="{F0F4D2E8-5002-40D8-AC6A-A47EB98DB54F}" type="presParOf" srcId="{D69CEE4B-E8A0-461D-9D94-130A6A54E548}" destId="{83EB901C-19B9-4BB2-B484-0AD3635F2C5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B5FCA8-9498-479A-95FB-D1184B540318}" type="doc">
      <dgm:prSet loTypeId="urn:microsoft.com/office/officeart/2005/8/layout/target2" loCatId="relationship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2BE9713-29D3-4990-9152-46C1A3925937}">
      <dgm:prSet phldrT="[文本]"/>
      <dgm:spPr>
        <a:sp3d extrusionH="254000" prstMaterial="plastic">
          <a:bevelT w="50800" h="50800"/>
          <a:bevelB w="50800" h="50800"/>
        </a:sp3d>
      </dgm:spPr>
      <dgm:t>
        <a:bodyPr/>
        <a:lstStyle/>
        <a:p>
          <a:r>
            <a:rPr lang="en-US" altLang="zh-CN" dirty="0" err="1" smtClean="0"/>
            <a:t>Sata</a:t>
          </a:r>
          <a:r>
            <a:rPr lang="en-US" altLang="zh-CN" dirty="0" smtClean="0"/>
            <a:t> Disk</a:t>
          </a:r>
          <a:endParaRPr lang="zh-CN" altLang="en-US" dirty="0"/>
        </a:p>
      </dgm:t>
    </dgm:pt>
    <dgm:pt modelId="{68F9976D-ACA4-40EE-927D-F30F6E5EAF1E}" type="parTrans" cxnId="{727F8747-974E-4FC6-B002-9EFD81E1359E}">
      <dgm:prSet/>
      <dgm:spPr/>
      <dgm:t>
        <a:bodyPr/>
        <a:lstStyle/>
        <a:p>
          <a:endParaRPr lang="zh-CN" altLang="en-US"/>
        </a:p>
      </dgm:t>
    </dgm:pt>
    <dgm:pt modelId="{1AB70E24-4EDD-419D-9DE9-FCC76C1DB4F2}" type="sibTrans" cxnId="{727F8747-974E-4FC6-B002-9EFD81E1359E}">
      <dgm:prSet/>
      <dgm:spPr/>
      <dgm:t>
        <a:bodyPr/>
        <a:lstStyle/>
        <a:p>
          <a:endParaRPr lang="zh-CN" altLang="en-US"/>
        </a:p>
      </dgm:t>
    </dgm:pt>
    <dgm:pt modelId="{D49F5E79-78D5-4799-8C3E-CC974394D25D}">
      <dgm:prSet phldrT="[文本]"/>
      <dgm:spPr>
        <a:sp3d z="303530" extrusionH="254000" prstMaterial="plastic">
          <a:bevelT w="25400" h="25400"/>
          <a:bevelB w="25400" h="25400"/>
        </a:sp3d>
      </dgm:spPr>
      <dgm:t>
        <a:bodyPr/>
        <a:lstStyle/>
        <a:p>
          <a:r>
            <a:rPr lang="en-US" altLang="zh-CN" dirty="0" smtClean="0"/>
            <a:t>Index</a:t>
          </a:r>
        </a:p>
        <a:p>
          <a:r>
            <a:rPr lang="en-US" altLang="zh-CN" dirty="0" smtClean="0"/>
            <a:t>Block</a:t>
          </a:r>
          <a:endParaRPr lang="zh-CN" altLang="en-US" dirty="0"/>
        </a:p>
      </dgm:t>
    </dgm:pt>
    <dgm:pt modelId="{D3BF9894-94C1-43ED-BAC2-E2F4966B945B}" type="parTrans" cxnId="{6A2947C1-076E-49A5-BC56-453A717EDEEA}">
      <dgm:prSet/>
      <dgm:spPr/>
      <dgm:t>
        <a:bodyPr/>
        <a:lstStyle/>
        <a:p>
          <a:endParaRPr lang="zh-CN" altLang="en-US"/>
        </a:p>
      </dgm:t>
    </dgm:pt>
    <dgm:pt modelId="{019F7B57-0C44-4922-B501-17BB329FC1CA}" type="sibTrans" cxnId="{6A2947C1-076E-49A5-BC56-453A717EDEEA}">
      <dgm:prSet/>
      <dgm:spPr/>
      <dgm:t>
        <a:bodyPr/>
        <a:lstStyle/>
        <a:p>
          <a:endParaRPr lang="zh-CN" altLang="en-US"/>
        </a:p>
      </dgm:t>
    </dgm:pt>
    <dgm:pt modelId="{42B896D8-5596-4EC3-AEAE-8532C09959D9}">
      <dgm:prSet phldrT="[文本]"/>
      <dgm:spPr>
        <a:sp3d z="303530" extrusionH="254000" prstMaterial="plastic">
          <a:bevelT w="25400" h="25400"/>
          <a:bevelB w="25400" h="25400"/>
        </a:sp3d>
      </dgm:spPr>
      <dgm:t>
        <a:bodyPr/>
        <a:lstStyle/>
        <a:p>
          <a:r>
            <a:rPr lang="en-US" altLang="zh-CN" dirty="0" smtClean="0"/>
            <a:t>Index</a:t>
          </a:r>
        </a:p>
        <a:p>
          <a:r>
            <a:rPr lang="en-US" altLang="zh-CN" dirty="0" smtClean="0"/>
            <a:t>Block</a:t>
          </a:r>
          <a:endParaRPr lang="zh-CN" altLang="en-US" dirty="0"/>
        </a:p>
      </dgm:t>
    </dgm:pt>
    <dgm:pt modelId="{14D2A101-FBD0-4642-AF7C-55EEC421CB96}" type="parTrans" cxnId="{89338534-559D-43A3-A335-5BA255DEADD0}">
      <dgm:prSet/>
      <dgm:spPr/>
      <dgm:t>
        <a:bodyPr/>
        <a:lstStyle/>
        <a:p>
          <a:endParaRPr lang="zh-CN" altLang="en-US"/>
        </a:p>
      </dgm:t>
    </dgm:pt>
    <dgm:pt modelId="{783B2D8B-81F7-4AA8-8DA4-FFA7BCD90B68}" type="sibTrans" cxnId="{89338534-559D-43A3-A335-5BA255DEADD0}">
      <dgm:prSet/>
      <dgm:spPr/>
      <dgm:t>
        <a:bodyPr/>
        <a:lstStyle/>
        <a:p>
          <a:endParaRPr lang="zh-CN" altLang="en-US"/>
        </a:p>
      </dgm:t>
    </dgm:pt>
    <dgm:pt modelId="{AF185919-FDCD-4489-845C-DEAC19835081}">
      <dgm:prSet phldrT="[文本]"/>
      <dgm:spPr>
        <a:sp3d z="508000" extrusionH="508000" prstMaterial="plastic">
          <a:bevelT w="50800" h="50800"/>
          <a:bevelB w="50800" h="50800"/>
        </a:sp3d>
      </dgm:spPr>
      <dgm:t>
        <a:bodyPr/>
        <a:lstStyle/>
        <a:p>
          <a:r>
            <a:rPr lang="en-US" altLang="zh-CN" dirty="0" smtClean="0"/>
            <a:t>Level2 Cache(</a:t>
          </a:r>
          <a:r>
            <a:rPr lang="en-US" altLang="zh-CN" dirty="0" err="1" smtClean="0"/>
            <a:t>Sata</a:t>
          </a:r>
          <a:r>
            <a:rPr lang="en-US" altLang="zh-CN" dirty="0" smtClean="0"/>
            <a:t>/SSD)</a:t>
          </a:r>
          <a:endParaRPr lang="zh-CN" altLang="en-US" dirty="0"/>
        </a:p>
      </dgm:t>
    </dgm:pt>
    <dgm:pt modelId="{4535472E-3B04-4FAC-B34F-5204C7791C64}" type="parTrans" cxnId="{AC093EC8-92CF-4992-979F-4755521577BD}">
      <dgm:prSet/>
      <dgm:spPr/>
      <dgm:t>
        <a:bodyPr/>
        <a:lstStyle/>
        <a:p>
          <a:endParaRPr lang="zh-CN" altLang="en-US"/>
        </a:p>
      </dgm:t>
    </dgm:pt>
    <dgm:pt modelId="{BB0CB0A3-326A-4C14-95F7-1161C94E4804}" type="sibTrans" cxnId="{AC093EC8-92CF-4992-979F-4755521577BD}">
      <dgm:prSet/>
      <dgm:spPr/>
      <dgm:t>
        <a:bodyPr/>
        <a:lstStyle/>
        <a:p>
          <a:endParaRPr lang="zh-CN" altLang="en-US"/>
        </a:p>
      </dgm:t>
    </dgm:pt>
    <dgm:pt modelId="{87486C3D-F96B-4EE2-BCF3-9E45BCEACB70}">
      <dgm:prSet phldrT="[文本]"/>
      <dgm:spPr>
        <a:sp3d z="762000" extrusionH="254000" prstMaterial="plastic">
          <a:bevelT w="25400" h="25400"/>
          <a:bevelB w="25400" h="25400"/>
        </a:sp3d>
      </dgm:spPr>
      <dgm:t>
        <a:bodyPr/>
        <a:lstStyle/>
        <a:p>
          <a:r>
            <a:rPr lang="en-US" altLang="zh-CN" dirty="0" smtClean="0"/>
            <a:t>Dumped</a:t>
          </a:r>
        </a:p>
        <a:p>
          <a:r>
            <a:rPr lang="en-US" altLang="zh-CN" dirty="0" err="1" smtClean="0"/>
            <a:t>Mem</a:t>
          </a:r>
          <a:r>
            <a:rPr lang="en-US" altLang="zh-CN" dirty="0" smtClean="0"/>
            <a:t> LRU</a:t>
          </a:r>
        </a:p>
        <a:p>
          <a:r>
            <a:rPr lang="en-US" altLang="zh-CN" dirty="0" smtClean="0"/>
            <a:t>Cache</a:t>
          </a:r>
          <a:endParaRPr lang="zh-CN" altLang="en-US" dirty="0"/>
        </a:p>
      </dgm:t>
    </dgm:pt>
    <dgm:pt modelId="{D98553DD-F710-4E7E-A3D7-7D139892E3B3}" type="parTrans" cxnId="{A9E67EDF-9877-4957-A6DC-ACCFBCDD472F}">
      <dgm:prSet/>
      <dgm:spPr/>
      <dgm:t>
        <a:bodyPr/>
        <a:lstStyle/>
        <a:p>
          <a:endParaRPr lang="zh-CN" altLang="en-US"/>
        </a:p>
      </dgm:t>
    </dgm:pt>
    <dgm:pt modelId="{86D4FBC6-B1E4-4A17-AA4E-463578D93835}" type="sibTrans" cxnId="{A9E67EDF-9877-4957-A6DC-ACCFBCDD472F}">
      <dgm:prSet/>
      <dgm:spPr/>
      <dgm:t>
        <a:bodyPr/>
        <a:lstStyle/>
        <a:p>
          <a:endParaRPr lang="zh-CN" altLang="en-US"/>
        </a:p>
      </dgm:t>
    </dgm:pt>
    <dgm:pt modelId="{42E2D29E-0B9F-4F28-9774-0673442B32E1}">
      <dgm:prSet phldrT="[文本]"/>
      <dgm:spPr>
        <a:sp3d z="762000" extrusionH="254000" prstMaterial="plastic">
          <a:bevelT w="25400" h="25400"/>
          <a:bevelB w="25400" h="25400"/>
        </a:sp3d>
      </dgm:spPr>
      <dgm:t>
        <a:bodyPr/>
        <a:lstStyle/>
        <a:p>
          <a:r>
            <a:rPr lang="en-US" altLang="zh-CN" dirty="0" smtClean="0"/>
            <a:t>Dumped</a:t>
          </a:r>
        </a:p>
        <a:p>
          <a:r>
            <a:rPr lang="en-US" altLang="zh-CN" dirty="0" err="1" smtClean="0"/>
            <a:t>Mem</a:t>
          </a:r>
          <a:r>
            <a:rPr lang="en-US" altLang="zh-CN" dirty="0" smtClean="0"/>
            <a:t> LRU</a:t>
          </a:r>
        </a:p>
        <a:p>
          <a:r>
            <a:rPr lang="en-US" altLang="zh-CN" dirty="0" smtClean="0"/>
            <a:t>Cache</a:t>
          </a:r>
        </a:p>
      </dgm:t>
    </dgm:pt>
    <dgm:pt modelId="{CABCA467-81DC-4678-B16F-48D527C0180F}" type="parTrans" cxnId="{37CF6BB0-CB51-4109-A706-BF59E42DE5B6}">
      <dgm:prSet/>
      <dgm:spPr/>
      <dgm:t>
        <a:bodyPr/>
        <a:lstStyle/>
        <a:p>
          <a:endParaRPr lang="zh-CN" altLang="en-US"/>
        </a:p>
      </dgm:t>
    </dgm:pt>
    <dgm:pt modelId="{4AE037D0-C246-47EB-8BF4-82C02C7C9DE2}" type="sibTrans" cxnId="{37CF6BB0-CB51-4109-A706-BF59E42DE5B6}">
      <dgm:prSet/>
      <dgm:spPr/>
      <dgm:t>
        <a:bodyPr/>
        <a:lstStyle/>
        <a:p>
          <a:endParaRPr lang="zh-CN" altLang="en-US"/>
        </a:p>
      </dgm:t>
    </dgm:pt>
    <dgm:pt modelId="{1743310C-825A-431D-B0A1-76894630FDAE}">
      <dgm:prSet phldrT="[文本]"/>
      <dgm:spPr>
        <a:sp3d z="1016000" extrusionH="508000" prstMaterial="plastic">
          <a:bevelT w="50800" h="50800"/>
          <a:bevelB w="50800" h="50800"/>
        </a:sp3d>
      </dgm:spPr>
      <dgm:t>
        <a:bodyPr/>
        <a:lstStyle/>
        <a:p>
          <a:r>
            <a:rPr lang="en-US" altLang="zh-CN" dirty="0" err="1" smtClean="0"/>
            <a:t>Mem</a:t>
          </a:r>
          <a:r>
            <a:rPr lang="zh-CN" altLang="en-US" dirty="0" smtClean="0"/>
            <a:t> </a:t>
          </a:r>
          <a:r>
            <a:rPr lang="en-US" altLang="zh-CN" dirty="0" smtClean="0"/>
            <a:t>LRU Cache</a:t>
          </a:r>
          <a:endParaRPr lang="zh-CN" altLang="en-US" dirty="0"/>
        </a:p>
      </dgm:t>
    </dgm:pt>
    <dgm:pt modelId="{3F44B1C1-4738-4AD4-BCCB-019AA9054076}" type="parTrans" cxnId="{693794E2-E91E-4053-948B-67333095B2C5}">
      <dgm:prSet/>
      <dgm:spPr/>
      <dgm:t>
        <a:bodyPr/>
        <a:lstStyle/>
        <a:p>
          <a:endParaRPr lang="zh-CN" altLang="en-US"/>
        </a:p>
      </dgm:t>
    </dgm:pt>
    <dgm:pt modelId="{20E72B50-055F-412D-AB4C-B0BE48D2BD58}" type="sibTrans" cxnId="{693794E2-E91E-4053-948B-67333095B2C5}">
      <dgm:prSet/>
      <dgm:spPr/>
      <dgm:t>
        <a:bodyPr/>
        <a:lstStyle/>
        <a:p>
          <a:endParaRPr lang="zh-CN" altLang="en-US"/>
        </a:p>
      </dgm:t>
    </dgm:pt>
    <dgm:pt modelId="{EA6213D7-75DF-403F-B6BE-EBA5B6302EB5}">
      <dgm:prSet phldrT="[文本]"/>
      <dgm:spPr>
        <a:sp3d z="1270000" extrusionH="254000" prstMaterial="plastic">
          <a:bevelT w="25400" h="25400"/>
          <a:bevelB w="25400" h="25400"/>
        </a:sp3d>
      </dgm:spPr>
      <dgm:t>
        <a:bodyPr/>
        <a:lstStyle/>
        <a:p>
          <a:r>
            <a:rPr lang="en-US" altLang="zh-CN" dirty="0" smtClean="0"/>
            <a:t>Field A</a:t>
          </a:r>
        </a:p>
        <a:p>
          <a:r>
            <a:rPr lang="en-US" altLang="zh-CN" dirty="0" smtClean="0"/>
            <a:t>Field Value Cache</a:t>
          </a:r>
          <a:endParaRPr lang="zh-CN" altLang="en-US" dirty="0"/>
        </a:p>
      </dgm:t>
    </dgm:pt>
    <dgm:pt modelId="{0D645731-17AE-44D0-B9D2-533DF51D6E2C}" type="parTrans" cxnId="{2C53C7AA-CC3D-4C70-9641-01E28CE17B1E}">
      <dgm:prSet/>
      <dgm:spPr/>
      <dgm:t>
        <a:bodyPr/>
        <a:lstStyle/>
        <a:p>
          <a:endParaRPr lang="zh-CN" altLang="en-US"/>
        </a:p>
      </dgm:t>
    </dgm:pt>
    <dgm:pt modelId="{BBD76D3B-67C0-4827-85A4-E19A9A6D4E84}" type="sibTrans" cxnId="{2C53C7AA-CC3D-4C70-9641-01E28CE17B1E}">
      <dgm:prSet/>
      <dgm:spPr/>
      <dgm:t>
        <a:bodyPr/>
        <a:lstStyle/>
        <a:p>
          <a:endParaRPr lang="zh-CN" altLang="en-US"/>
        </a:p>
      </dgm:t>
    </dgm:pt>
    <dgm:pt modelId="{08E4DC84-1FDF-4336-95BC-046071B88409}">
      <dgm:prSet phldrT="[文本]"/>
      <dgm:spPr>
        <a:sp3d z="1270000" extrusionH="254000" prstMaterial="plastic">
          <a:bevelT w="25400" h="25400"/>
          <a:bevelB w="25400" h="25400"/>
        </a:sp3d>
      </dgm:spPr>
      <dgm:t>
        <a:bodyPr/>
        <a:lstStyle/>
        <a:p>
          <a:r>
            <a:rPr lang="en-US" altLang="zh-CN" dirty="0" smtClean="0"/>
            <a:t>Field B</a:t>
          </a:r>
        </a:p>
        <a:p>
          <a:r>
            <a:rPr lang="en-US" altLang="zh-CN" dirty="0" smtClean="0"/>
            <a:t>Field Value Cache</a:t>
          </a:r>
        </a:p>
      </dgm:t>
    </dgm:pt>
    <dgm:pt modelId="{5559CEED-2AFB-4421-9300-2485B9042C36}" type="parTrans" cxnId="{DD6CE95B-6003-4E0E-BD2E-FBF9C909680B}">
      <dgm:prSet/>
      <dgm:spPr/>
      <dgm:t>
        <a:bodyPr/>
        <a:lstStyle/>
        <a:p>
          <a:endParaRPr lang="zh-CN" altLang="en-US"/>
        </a:p>
      </dgm:t>
    </dgm:pt>
    <dgm:pt modelId="{7341FB09-A787-466E-838C-28BB9472C8E3}" type="sibTrans" cxnId="{DD6CE95B-6003-4E0E-BD2E-FBF9C909680B}">
      <dgm:prSet/>
      <dgm:spPr/>
      <dgm:t>
        <a:bodyPr/>
        <a:lstStyle/>
        <a:p>
          <a:endParaRPr lang="zh-CN" altLang="en-US"/>
        </a:p>
      </dgm:t>
    </dgm:pt>
    <dgm:pt modelId="{B62CF67F-8ADE-4E8B-90EF-9847CDF990D2}" type="pres">
      <dgm:prSet presAssocID="{DCB5FCA8-9498-479A-95FB-D1184B540318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19A35E7-6F13-4E87-8512-97EEAEDAD520}" type="pres">
      <dgm:prSet presAssocID="{DCB5FCA8-9498-479A-95FB-D1184B540318}" presName="outerBox" presStyleCnt="0"/>
      <dgm:spPr/>
    </dgm:pt>
    <dgm:pt modelId="{D7675AFD-70E0-4FE7-98AA-8B917989B25B}" type="pres">
      <dgm:prSet presAssocID="{DCB5FCA8-9498-479A-95FB-D1184B540318}" presName="outerBoxParent" presStyleLbl="node1" presStyleIdx="0" presStyleCnt="3"/>
      <dgm:spPr/>
      <dgm:t>
        <a:bodyPr/>
        <a:lstStyle/>
        <a:p>
          <a:endParaRPr lang="zh-CN" altLang="en-US"/>
        </a:p>
      </dgm:t>
    </dgm:pt>
    <dgm:pt modelId="{7FBCFC1C-A0FE-4460-85D8-84FAA7289917}" type="pres">
      <dgm:prSet presAssocID="{DCB5FCA8-9498-479A-95FB-D1184B540318}" presName="outerBoxChildren" presStyleCnt="0"/>
      <dgm:spPr/>
    </dgm:pt>
    <dgm:pt modelId="{10FCBE14-0985-46C9-B363-B398A0809A48}" type="pres">
      <dgm:prSet presAssocID="{D49F5E79-78D5-4799-8C3E-CC974394D25D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2A7BE-9AAE-4264-9768-9F607AC2ECAD}" type="pres">
      <dgm:prSet presAssocID="{019F7B57-0C44-4922-B501-17BB329FC1CA}" presName="outerSibTrans" presStyleCnt="0"/>
      <dgm:spPr/>
    </dgm:pt>
    <dgm:pt modelId="{E6195024-DA7B-4E24-8C6F-FAA706FA8C3D}" type="pres">
      <dgm:prSet presAssocID="{42B896D8-5596-4EC3-AEAE-8532C09959D9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969C29-4E44-4127-9255-3F716DD71F45}" type="pres">
      <dgm:prSet presAssocID="{DCB5FCA8-9498-479A-95FB-D1184B540318}" presName="middleBox" presStyleCnt="0"/>
      <dgm:spPr/>
    </dgm:pt>
    <dgm:pt modelId="{061B5E5D-9450-4D68-B6EC-98338097AAFA}" type="pres">
      <dgm:prSet presAssocID="{DCB5FCA8-9498-479A-95FB-D1184B540318}" presName="middleBoxParent" presStyleLbl="node1" presStyleIdx="1" presStyleCnt="3"/>
      <dgm:spPr/>
      <dgm:t>
        <a:bodyPr/>
        <a:lstStyle/>
        <a:p>
          <a:endParaRPr lang="zh-CN" altLang="en-US"/>
        </a:p>
      </dgm:t>
    </dgm:pt>
    <dgm:pt modelId="{CCE22BFC-3697-42A4-9105-EAB11CFD05A8}" type="pres">
      <dgm:prSet presAssocID="{DCB5FCA8-9498-479A-95FB-D1184B540318}" presName="middleBoxChildren" presStyleCnt="0"/>
      <dgm:spPr/>
    </dgm:pt>
    <dgm:pt modelId="{B9682A48-1C87-4AFD-877D-A6F96D581BD5}" type="pres">
      <dgm:prSet presAssocID="{87486C3D-F96B-4EE2-BCF3-9E45BCEACB70}" presName="m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6FEE3D-27F7-4C48-84E8-5C8ED811590A}" type="pres">
      <dgm:prSet presAssocID="{86D4FBC6-B1E4-4A17-AA4E-463578D93835}" presName="middleSibTrans" presStyleCnt="0"/>
      <dgm:spPr/>
    </dgm:pt>
    <dgm:pt modelId="{A23B2F39-5DBD-4CCC-8418-03C9B78E67C3}" type="pres">
      <dgm:prSet presAssocID="{42E2D29E-0B9F-4F28-9774-0673442B32E1}" presName="mChild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0DD850-77C4-4440-90D9-C5D4B231B628}" type="pres">
      <dgm:prSet presAssocID="{DCB5FCA8-9498-479A-95FB-D1184B540318}" presName="centerBox" presStyleCnt="0"/>
      <dgm:spPr/>
    </dgm:pt>
    <dgm:pt modelId="{DB317D72-1311-4EEE-BF21-DDBFF94B429E}" type="pres">
      <dgm:prSet presAssocID="{DCB5FCA8-9498-479A-95FB-D1184B540318}" presName="centerBoxParent" presStyleLbl="node1" presStyleIdx="2" presStyleCnt="3"/>
      <dgm:spPr/>
      <dgm:t>
        <a:bodyPr/>
        <a:lstStyle/>
        <a:p>
          <a:endParaRPr lang="zh-CN" altLang="en-US"/>
        </a:p>
      </dgm:t>
    </dgm:pt>
    <dgm:pt modelId="{EF08C0DC-C4A3-496E-A44F-F13975916EF3}" type="pres">
      <dgm:prSet presAssocID="{DCB5FCA8-9498-479A-95FB-D1184B540318}" presName="centerBoxChildren" presStyleCnt="0"/>
      <dgm:spPr/>
    </dgm:pt>
    <dgm:pt modelId="{58B30202-D74C-4993-976B-BA11AE75E35E}" type="pres">
      <dgm:prSet presAssocID="{EA6213D7-75DF-403F-B6BE-EBA5B6302EB5}" presName="c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8D9816-8C1C-4CD0-BA5C-E7AD0F948171}" type="pres">
      <dgm:prSet presAssocID="{BBD76D3B-67C0-4827-85A4-E19A9A6D4E84}" presName="centerSibTrans" presStyleCnt="0"/>
      <dgm:spPr/>
    </dgm:pt>
    <dgm:pt modelId="{4FA62DBC-5BCF-4D38-B6FF-366196E3881B}" type="pres">
      <dgm:prSet presAssocID="{08E4DC84-1FDF-4336-95BC-046071B88409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5182AC-6BDC-4444-B59B-B04CA29CE25B}" type="presOf" srcId="{42B896D8-5596-4EC3-AEAE-8532C09959D9}" destId="{E6195024-DA7B-4E24-8C6F-FAA706FA8C3D}" srcOrd="0" destOrd="0" presId="urn:microsoft.com/office/officeart/2005/8/layout/target2"/>
    <dgm:cxn modelId="{CDF7EE8D-C43A-4C46-829E-78D9CF455442}" type="presOf" srcId="{87486C3D-F96B-4EE2-BCF3-9E45BCEACB70}" destId="{B9682A48-1C87-4AFD-877D-A6F96D581BD5}" srcOrd="0" destOrd="0" presId="urn:microsoft.com/office/officeart/2005/8/layout/target2"/>
    <dgm:cxn modelId="{37CF6BB0-CB51-4109-A706-BF59E42DE5B6}" srcId="{AF185919-FDCD-4489-845C-DEAC19835081}" destId="{42E2D29E-0B9F-4F28-9774-0673442B32E1}" srcOrd="1" destOrd="0" parTransId="{CABCA467-81DC-4678-B16F-48D527C0180F}" sibTransId="{4AE037D0-C246-47EB-8BF4-82C02C7C9DE2}"/>
    <dgm:cxn modelId="{0FAEF533-34E2-4C0D-8574-16830AFB36AA}" type="presOf" srcId="{22BE9713-29D3-4990-9152-46C1A3925937}" destId="{D7675AFD-70E0-4FE7-98AA-8B917989B25B}" srcOrd="0" destOrd="0" presId="urn:microsoft.com/office/officeart/2005/8/layout/target2"/>
    <dgm:cxn modelId="{DD6CE95B-6003-4E0E-BD2E-FBF9C909680B}" srcId="{1743310C-825A-431D-B0A1-76894630FDAE}" destId="{08E4DC84-1FDF-4336-95BC-046071B88409}" srcOrd="1" destOrd="0" parTransId="{5559CEED-2AFB-4421-9300-2485B9042C36}" sibTransId="{7341FB09-A787-466E-838C-28BB9472C8E3}"/>
    <dgm:cxn modelId="{2C53C7AA-CC3D-4C70-9641-01E28CE17B1E}" srcId="{1743310C-825A-431D-B0A1-76894630FDAE}" destId="{EA6213D7-75DF-403F-B6BE-EBA5B6302EB5}" srcOrd="0" destOrd="0" parTransId="{0D645731-17AE-44D0-B9D2-533DF51D6E2C}" sibTransId="{BBD76D3B-67C0-4827-85A4-E19A9A6D4E84}"/>
    <dgm:cxn modelId="{77E36A5E-0146-45A2-B6E5-2F0B9AB89442}" type="presOf" srcId="{42E2D29E-0B9F-4F28-9774-0673442B32E1}" destId="{A23B2F39-5DBD-4CCC-8418-03C9B78E67C3}" srcOrd="0" destOrd="0" presId="urn:microsoft.com/office/officeart/2005/8/layout/target2"/>
    <dgm:cxn modelId="{BB72645A-EE87-493A-8DB7-2E0D59432629}" type="presOf" srcId="{EA6213D7-75DF-403F-B6BE-EBA5B6302EB5}" destId="{58B30202-D74C-4993-976B-BA11AE75E35E}" srcOrd="0" destOrd="0" presId="urn:microsoft.com/office/officeart/2005/8/layout/target2"/>
    <dgm:cxn modelId="{89338534-559D-43A3-A335-5BA255DEADD0}" srcId="{22BE9713-29D3-4990-9152-46C1A3925937}" destId="{42B896D8-5596-4EC3-AEAE-8532C09959D9}" srcOrd="1" destOrd="0" parTransId="{14D2A101-FBD0-4642-AF7C-55EEC421CB96}" sibTransId="{783B2D8B-81F7-4AA8-8DA4-FFA7BCD90B68}"/>
    <dgm:cxn modelId="{6A2947C1-076E-49A5-BC56-453A717EDEEA}" srcId="{22BE9713-29D3-4990-9152-46C1A3925937}" destId="{D49F5E79-78D5-4799-8C3E-CC974394D25D}" srcOrd="0" destOrd="0" parTransId="{D3BF9894-94C1-43ED-BAC2-E2F4966B945B}" sibTransId="{019F7B57-0C44-4922-B501-17BB329FC1CA}"/>
    <dgm:cxn modelId="{A9E67EDF-9877-4957-A6DC-ACCFBCDD472F}" srcId="{AF185919-FDCD-4489-845C-DEAC19835081}" destId="{87486C3D-F96B-4EE2-BCF3-9E45BCEACB70}" srcOrd="0" destOrd="0" parTransId="{D98553DD-F710-4E7E-A3D7-7D139892E3B3}" sibTransId="{86D4FBC6-B1E4-4A17-AA4E-463578D93835}"/>
    <dgm:cxn modelId="{9F566116-DB65-40F7-A200-E3CC87015ADF}" type="presOf" srcId="{08E4DC84-1FDF-4336-95BC-046071B88409}" destId="{4FA62DBC-5BCF-4D38-B6FF-366196E3881B}" srcOrd="0" destOrd="0" presId="urn:microsoft.com/office/officeart/2005/8/layout/target2"/>
    <dgm:cxn modelId="{DB746E1B-3174-42BD-A59D-11AD3CBFD041}" type="presOf" srcId="{DCB5FCA8-9498-479A-95FB-D1184B540318}" destId="{B62CF67F-8ADE-4E8B-90EF-9847CDF990D2}" srcOrd="0" destOrd="0" presId="urn:microsoft.com/office/officeart/2005/8/layout/target2"/>
    <dgm:cxn modelId="{6803B0A5-9C5E-41F9-ACB9-DB099EDE5217}" type="presOf" srcId="{D49F5E79-78D5-4799-8C3E-CC974394D25D}" destId="{10FCBE14-0985-46C9-B363-B398A0809A48}" srcOrd="0" destOrd="0" presId="urn:microsoft.com/office/officeart/2005/8/layout/target2"/>
    <dgm:cxn modelId="{AC093EC8-92CF-4992-979F-4755521577BD}" srcId="{DCB5FCA8-9498-479A-95FB-D1184B540318}" destId="{AF185919-FDCD-4489-845C-DEAC19835081}" srcOrd="1" destOrd="0" parTransId="{4535472E-3B04-4FAC-B34F-5204C7791C64}" sibTransId="{BB0CB0A3-326A-4C14-95F7-1161C94E4804}"/>
    <dgm:cxn modelId="{BA9F97F3-8B52-4236-989B-BBCCB51E29F1}" type="presOf" srcId="{AF185919-FDCD-4489-845C-DEAC19835081}" destId="{061B5E5D-9450-4D68-B6EC-98338097AAFA}" srcOrd="0" destOrd="0" presId="urn:microsoft.com/office/officeart/2005/8/layout/target2"/>
    <dgm:cxn modelId="{0490DA90-790B-4F0B-AF16-762118540BAE}" type="presOf" srcId="{1743310C-825A-431D-B0A1-76894630FDAE}" destId="{DB317D72-1311-4EEE-BF21-DDBFF94B429E}" srcOrd="0" destOrd="0" presId="urn:microsoft.com/office/officeart/2005/8/layout/target2"/>
    <dgm:cxn modelId="{693794E2-E91E-4053-948B-67333095B2C5}" srcId="{DCB5FCA8-9498-479A-95FB-D1184B540318}" destId="{1743310C-825A-431D-B0A1-76894630FDAE}" srcOrd="2" destOrd="0" parTransId="{3F44B1C1-4738-4AD4-BCCB-019AA9054076}" sibTransId="{20E72B50-055F-412D-AB4C-B0BE48D2BD58}"/>
    <dgm:cxn modelId="{727F8747-974E-4FC6-B002-9EFD81E1359E}" srcId="{DCB5FCA8-9498-479A-95FB-D1184B540318}" destId="{22BE9713-29D3-4990-9152-46C1A3925937}" srcOrd="0" destOrd="0" parTransId="{68F9976D-ACA4-40EE-927D-F30F6E5EAF1E}" sibTransId="{1AB70E24-4EDD-419D-9DE9-FCC76C1DB4F2}"/>
    <dgm:cxn modelId="{96076605-449C-4CF2-89AB-B8ED5F47AE3B}" type="presParOf" srcId="{B62CF67F-8ADE-4E8B-90EF-9847CDF990D2}" destId="{F19A35E7-6F13-4E87-8512-97EEAEDAD520}" srcOrd="0" destOrd="0" presId="urn:microsoft.com/office/officeart/2005/8/layout/target2"/>
    <dgm:cxn modelId="{57141B52-64EA-41DF-BDBB-816439AE0500}" type="presParOf" srcId="{F19A35E7-6F13-4E87-8512-97EEAEDAD520}" destId="{D7675AFD-70E0-4FE7-98AA-8B917989B25B}" srcOrd="0" destOrd="0" presId="urn:microsoft.com/office/officeart/2005/8/layout/target2"/>
    <dgm:cxn modelId="{4BDE8E85-D1D6-41AE-88AF-1332A6EDB3DC}" type="presParOf" srcId="{F19A35E7-6F13-4E87-8512-97EEAEDAD520}" destId="{7FBCFC1C-A0FE-4460-85D8-84FAA7289917}" srcOrd="1" destOrd="0" presId="urn:microsoft.com/office/officeart/2005/8/layout/target2"/>
    <dgm:cxn modelId="{9EABE2A4-68D5-4E4B-8A74-7954A4CAFD62}" type="presParOf" srcId="{7FBCFC1C-A0FE-4460-85D8-84FAA7289917}" destId="{10FCBE14-0985-46C9-B363-B398A0809A48}" srcOrd="0" destOrd="0" presId="urn:microsoft.com/office/officeart/2005/8/layout/target2"/>
    <dgm:cxn modelId="{05584E4D-A316-4F0C-B130-ADBA545CA82F}" type="presParOf" srcId="{7FBCFC1C-A0FE-4460-85D8-84FAA7289917}" destId="{88B2A7BE-9AAE-4264-9768-9F607AC2ECAD}" srcOrd="1" destOrd="0" presId="urn:microsoft.com/office/officeart/2005/8/layout/target2"/>
    <dgm:cxn modelId="{EE4E02A2-65ED-4FBA-B03F-25E98329596B}" type="presParOf" srcId="{7FBCFC1C-A0FE-4460-85D8-84FAA7289917}" destId="{E6195024-DA7B-4E24-8C6F-FAA706FA8C3D}" srcOrd="2" destOrd="0" presId="urn:microsoft.com/office/officeart/2005/8/layout/target2"/>
    <dgm:cxn modelId="{D80E3990-9B78-4334-827A-ACE54E804F9C}" type="presParOf" srcId="{B62CF67F-8ADE-4E8B-90EF-9847CDF990D2}" destId="{D5969C29-4E44-4127-9255-3F716DD71F45}" srcOrd="1" destOrd="0" presId="urn:microsoft.com/office/officeart/2005/8/layout/target2"/>
    <dgm:cxn modelId="{02BA27FD-E4A1-43EC-B430-40EF6B62AB54}" type="presParOf" srcId="{D5969C29-4E44-4127-9255-3F716DD71F45}" destId="{061B5E5D-9450-4D68-B6EC-98338097AAFA}" srcOrd="0" destOrd="0" presId="urn:microsoft.com/office/officeart/2005/8/layout/target2"/>
    <dgm:cxn modelId="{9D7188F8-32F9-4E19-9A2E-9A91AF811B14}" type="presParOf" srcId="{D5969C29-4E44-4127-9255-3F716DD71F45}" destId="{CCE22BFC-3697-42A4-9105-EAB11CFD05A8}" srcOrd="1" destOrd="0" presId="urn:microsoft.com/office/officeart/2005/8/layout/target2"/>
    <dgm:cxn modelId="{408EEF42-702E-4E6F-8353-1B07216BB306}" type="presParOf" srcId="{CCE22BFC-3697-42A4-9105-EAB11CFD05A8}" destId="{B9682A48-1C87-4AFD-877D-A6F96D581BD5}" srcOrd="0" destOrd="0" presId="urn:microsoft.com/office/officeart/2005/8/layout/target2"/>
    <dgm:cxn modelId="{1396822B-53C3-463D-BB20-74751DDA8614}" type="presParOf" srcId="{CCE22BFC-3697-42A4-9105-EAB11CFD05A8}" destId="{546FEE3D-27F7-4C48-84E8-5C8ED811590A}" srcOrd="1" destOrd="0" presId="urn:microsoft.com/office/officeart/2005/8/layout/target2"/>
    <dgm:cxn modelId="{A19E2C4F-2422-4136-BE8E-FBD0073E3FF2}" type="presParOf" srcId="{CCE22BFC-3697-42A4-9105-EAB11CFD05A8}" destId="{A23B2F39-5DBD-4CCC-8418-03C9B78E67C3}" srcOrd="2" destOrd="0" presId="urn:microsoft.com/office/officeart/2005/8/layout/target2"/>
    <dgm:cxn modelId="{66FCAC30-962A-4F92-85D4-A8833A5FEFB8}" type="presParOf" srcId="{B62CF67F-8ADE-4E8B-90EF-9847CDF990D2}" destId="{220DD850-77C4-4440-90D9-C5D4B231B628}" srcOrd="2" destOrd="0" presId="urn:microsoft.com/office/officeart/2005/8/layout/target2"/>
    <dgm:cxn modelId="{63722273-3237-4596-AF0C-0F0BE2A3BAD0}" type="presParOf" srcId="{220DD850-77C4-4440-90D9-C5D4B231B628}" destId="{DB317D72-1311-4EEE-BF21-DDBFF94B429E}" srcOrd="0" destOrd="0" presId="urn:microsoft.com/office/officeart/2005/8/layout/target2"/>
    <dgm:cxn modelId="{D20D82AD-E48F-4482-89CA-F9BBB6F3A3A7}" type="presParOf" srcId="{220DD850-77C4-4440-90D9-C5D4B231B628}" destId="{EF08C0DC-C4A3-496E-A44F-F13975916EF3}" srcOrd="1" destOrd="0" presId="urn:microsoft.com/office/officeart/2005/8/layout/target2"/>
    <dgm:cxn modelId="{AF1BB679-AECA-4598-99A6-8E6657C27921}" type="presParOf" srcId="{EF08C0DC-C4A3-496E-A44F-F13975916EF3}" destId="{58B30202-D74C-4993-976B-BA11AE75E35E}" srcOrd="0" destOrd="0" presId="urn:microsoft.com/office/officeart/2005/8/layout/target2"/>
    <dgm:cxn modelId="{31CB815F-D69E-4051-9A56-86F5CDA75B42}" type="presParOf" srcId="{EF08C0DC-C4A3-496E-A44F-F13975916EF3}" destId="{A68D9816-8C1C-4CD0-BA5C-E7AD0F948171}" srcOrd="1" destOrd="0" presId="urn:microsoft.com/office/officeart/2005/8/layout/target2"/>
    <dgm:cxn modelId="{7231059F-30EE-4B2E-8140-0A0DCB21D694}" type="presParOf" srcId="{EF08C0DC-C4A3-496E-A44F-F13975916EF3}" destId="{4FA62DBC-5BCF-4D38-B6FF-366196E3881B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D1E53A-63AF-4983-9D48-E97F39F75AB7}" type="doc">
      <dgm:prSet loTypeId="urn:microsoft.com/office/officeart/2005/8/layout/radial3" loCatId="cycle" qsTypeId="urn:microsoft.com/office/officeart/2005/8/quickstyle/3d5" qsCatId="3D" csTypeId="urn:microsoft.com/office/officeart/2005/8/colors/accent1_2" csCatId="accent1" phldr="1"/>
      <dgm:spPr>
        <a:scene3d>
          <a:camera prst="isometricOffAxis1Right" zoom="95000"/>
          <a:lightRig rig="flat" dir="t"/>
        </a:scene3d>
      </dgm:spPr>
      <dgm:t>
        <a:bodyPr/>
        <a:lstStyle/>
        <a:p>
          <a:endParaRPr lang="zh-CN" altLang="en-US"/>
        </a:p>
      </dgm:t>
    </dgm:pt>
    <dgm:pt modelId="{BF8E353D-7337-4C17-8BD6-294543D6DE07}">
      <dgm:prSet phldrT="[文本]"/>
      <dgm:spPr>
        <a:solidFill>
          <a:srgbClr val="FF0000">
            <a:alpha val="40000"/>
          </a:srgb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最热商品</a:t>
          </a:r>
          <a:endParaRPr lang="zh-CN" altLang="en-US" dirty="0"/>
        </a:p>
      </dgm:t>
    </dgm:pt>
    <dgm:pt modelId="{7B5E055E-2397-471D-815F-6AF02999A607}" type="parTrans" cxnId="{BC9A0190-3252-4EFB-8F2B-5C6C3AB46830}">
      <dgm:prSet/>
      <dgm:spPr/>
      <dgm:t>
        <a:bodyPr/>
        <a:lstStyle/>
        <a:p>
          <a:endParaRPr lang="zh-CN" altLang="en-US"/>
        </a:p>
      </dgm:t>
    </dgm:pt>
    <dgm:pt modelId="{655C9A1F-52D6-4625-AA76-9BBB46BCFE1A}" type="sibTrans" cxnId="{BC9A0190-3252-4EFB-8F2B-5C6C3AB46830}">
      <dgm:prSet/>
      <dgm:spPr/>
      <dgm:t>
        <a:bodyPr/>
        <a:lstStyle/>
        <a:p>
          <a:endParaRPr lang="zh-CN" altLang="en-US"/>
        </a:p>
      </dgm:t>
    </dgm:pt>
    <dgm:pt modelId="{9127E552-5040-444A-867F-8D207594DE93}">
      <dgm:prSet phldrT="[文本]"/>
      <dgm:spPr>
        <a:solidFill>
          <a:schemeClr val="accent5">
            <a:lumMod val="60000"/>
            <a:lumOff val="40000"/>
            <a:alpha val="40000"/>
          </a:scheme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地区</a:t>
          </a:r>
          <a:endParaRPr lang="zh-CN" altLang="en-US" dirty="0"/>
        </a:p>
      </dgm:t>
    </dgm:pt>
    <dgm:pt modelId="{6CC98A03-39A1-4CA2-AEC3-259BF4641F3D}" type="parTrans" cxnId="{C3059A9C-0649-4663-9810-E84219CA9010}">
      <dgm:prSet/>
      <dgm:spPr/>
      <dgm:t>
        <a:bodyPr/>
        <a:lstStyle/>
        <a:p>
          <a:endParaRPr lang="zh-CN" altLang="en-US"/>
        </a:p>
      </dgm:t>
    </dgm:pt>
    <dgm:pt modelId="{B7354946-DAD3-49A9-B016-D445A5804D32}" type="sibTrans" cxnId="{C3059A9C-0649-4663-9810-E84219CA9010}">
      <dgm:prSet/>
      <dgm:spPr/>
      <dgm:t>
        <a:bodyPr/>
        <a:lstStyle/>
        <a:p>
          <a:endParaRPr lang="zh-CN" altLang="en-US"/>
        </a:p>
      </dgm:t>
    </dgm:pt>
    <dgm:pt modelId="{2A7FB2E6-B476-407D-963C-2BF25462B637}">
      <dgm:prSet phldrT="[文本]"/>
      <dgm:spPr>
        <a:solidFill>
          <a:schemeClr val="accent6">
            <a:lumMod val="50000"/>
            <a:alpha val="40000"/>
          </a:scheme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类别</a:t>
          </a:r>
          <a:endParaRPr lang="zh-CN" altLang="en-US" dirty="0"/>
        </a:p>
      </dgm:t>
    </dgm:pt>
    <dgm:pt modelId="{D7BD5DCA-7855-4F19-9D1D-27EDC9703C42}" type="parTrans" cxnId="{179EDCBC-2F93-40DF-81F7-77D5115DC634}">
      <dgm:prSet/>
      <dgm:spPr/>
      <dgm:t>
        <a:bodyPr/>
        <a:lstStyle/>
        <a:p>
          <a:endParaRPr lang="zh-CN" altLang="en-US"/>
        </a:p>
      </dgm:t>
    </dgm:pt>
    <dgm:pt modelId="{159B8AED-1320-464E-AEE9-4CEE47881802}" type="sibTrans" cxnId="{179EDCBC-2F93-40DF-81F7-77D5115DC634}">
      <dgm:prSet/>
      <dgm:spPr/>
      <dgm:t>
        <a:bodyPr/>
        <a:lstStyle/>
        <a:p>
          <a:endParaRPr lang="zh-CN" altLang="en-US"/>
        </a:p>
      </dgm:t>
    </dgm:pt>
    <dgm:pt modelId="{1D425C4C-58F8-433D-9698-72E281386301}">
      <dgm:prSet phldrT="[文本]"/>
      <dgm:spPr>
        <a:solidFill>
          <a:srgbClr val="00B050">
            <a:alpha val="40000"/>
          </a:srgb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推广</a:t>
          </a:r>
          <a:endParaRPr lang="zh-CN" altLang="en-US" dirty="0"/>
        </a:p>
      </dgm:t>
    </dgm:pt>
    <dgm:pt modelId="{F6AC18BF-AEEC-4B04-BD6A-7B252761EDAC}" type="parTrans" cxnId="{D963B7DF-5BCF-4685-894F-E2C9D1439092}">
      <dgm:prSet/>
      <dgm:spPr/>
      <dgm:t>
        <a:bodyPr/>
        <a:lstStyle/>
        <a:p>
          <a:endParaRPr lang="zh-CN" altLang="en-US"/>
        </a:p>
      </dgm:t>
    </dgm:pt>
    <dgm:pt modelId="{3276F5E0-8DB2-48B0-AB7C-BB9843166631}" type="sibTrans" cxnId="{D963B7DF-5BCF-4685-894F-E2C9D1439092}">
      <dgm:prSet/>
      <dgm:spPr/>
      <dgm:t>
        <a:bodyPr/>
        <a:lstStyle/>
        <a:p>
          <a:endParaRPr lang="zh-CN" altLang="en-US"/>
        </a:p>
      </dgm:t>
    </dgm:pt>
    <dgm:pt modelId="{7B0D0FF9-E034-4D48-9753-04374CA88660}">
      <dgm:prSet phldrT="[文本]"/>
      <dgm:spPr>
        <a:solidFill>
          <a:srgbClr val="0070C0">
            <a:alpha val="40000"/>
          </a:srgb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品牌</a:t>
          </a:r>
          <a:endParaRPr lang="zh-CN" altLang="en-US" dirty="0"/>
        </a:p>
      </dgm:t>
    </dgm:pt>
    <dgm:pt modelId="{ACEA0837-4CC1-47E1-BAB2-F89E2ECD4E66}" type="parTrans" cxnId="{03A80D7C-8FDE-42E7-806B-D5F33FBC5F1A}">
      <dgm:prSet/>
      <dgm:spPr/>
      <dgm:t>
        <a:bodyPr/>
        <a:lstStyle/>
        <a:p>
          <a:endParaRPr lang="zh-CN" altLang="en-US"/>
        </a:p>
      </dgm:t>
    </dgm:pt>
    <dgm:pt modelId="{1AAE4B94-FF0C-447F-9B8B-B7CB701706E4}" type="sibTrans" cxnId="{03A80D7C-8FDE-42E7-806B-D5F33FBC5F1A}">
      <dgm:prSet/>
      <dgm:spPr/>
      <dgm:t>
        <a:bodyPr/>
        <a:lstStyle/>
        <a:p>
          <a:endParaRPr lang="zh-CN" altLang="en-US"/>
        </a:p>
      </dgm:t>
    </dgm:pt>
    <dgm:pt modelId="{DB44901C-C49A-4756-8EBE-D5DBC02DA641}">
      <dgm:prSet phldrT="[文本]"/>
      <dgm:spPr>
        <a:solidFill>
          <a:srgbClr val="FFFF00">
            <a:alpha val="40000"/>
          </a:srgb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星级</a:t>
          </a:r>
          <a:endParaRPr lang="zh-CN" altLang="en-US" dirty="0"/>
        </a:p>
      </dgm:t>
    </dgm:pt>
    <dgm:pt modelId="{C1BA4774-E4E4-4EB2-91A0-F4331B4E6D34}" type="parTrans" cxnId="{1D0CF29B-1B5B-474F-8950-12DDBF6884B2}">
      <dgm:prSet/>
      <dgm:spPr/>
      <dgm:t>
        <a:bodyPr/>
        <a:lstStyle/>
        <a:p>
          <a:endParaRPr lang="zh-CN" altLang="en-US"/>
        </a:p>
      </dgm:t>
    </dgm:pt>
    <dgm:pt modelId="{A76EC919-CD7F-4ECA-B70E-93A90DA410A2}" type="sibTrans" cxnId="{1D0CF29B-1B5B-474F-8950-12DDBF6884B2}">
      <dgm:prSet/>
      <dgm:spPr/>
      <dgm:t>
        <a:bodyPr/>
        <a:lstStyle/>
        <a:p>
          <a:endParaRPr lang="zh-CN" altLang="en-US"/>
        </a:p>
      </dgm:t>
    </dgm:pt>
    <dgm:pt modelId="{88C69AE4-534C-4633-A8BA-6C589221C2DB}">
      <dgm:prSet phldrT="[文本]"/>
      <dgm:spPr>
        <a:solidFill>
          <a:srgbClr val="FFFF00">
            <a:alpha val="40000"/>
          </a:srgb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日期</a:t>
          </a:r>
          <a:endParaRPr lang="zh-CN" altLang="en-US" dirty="0"/>
        </a:p>
      </dgm:t>
    </dgm:pt>
    <dgm:pt modelId="{5BF8CD6E-C2CE-4304-ADC7-DC1C00596CFA}" type="parTrans" cxnId="{5C6D7A6F-9469-48FF-B100-169B20981FAE}">
      <dgm:prSet/>
      <dgm:spPr/>
      <dgm:t>
        <a:bodyPr/>
        <a:lstStyle/>
        <a:p>
          <a:endParaRPr lang="zh-CN" altLang="en-US"/>
        </a:p>
      </dgm:t>
    </dgm:pt>
    <dgm:pt modelId="{E7A6B802-433E-455D-B392-156CC762CA0E}" type="sibTrans" cxnId="{5C6D7A6F-9469-48FF-B100-169B20981FAE}">
      <dgm:prSet/>
      <dgm:spPr/>
      <dgm:t>
        <a:bodyPr/>
        <a:lstStyle/>
        <a:p>
          <a:endParaRPr lang="zh-CN" altLang="en-US"/>
        </a:p>
      </dgm:t>
    </dgm:pt>
    <dgm:pt modelId="{EC9F8CD5-CF5C-4AFF-8761-CEFA74FE4904}" type="pres">
      <dgm:prSet presAssocID="{6DD1E53A-63AF-4983-9D48-E97F39F75AB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67845A7-E3AC-4100-BA44-62970D2AAFCE}" type="pres">
      <dgm:prSet presAssocID="{6DD1E53A-63AF-4983-9D48-E97F39F75AB7}" presName="radial" presStyleCnt="0">
        <dgm:presLayoutVars>
          <dgm:animLvl val="ctr"/>
        </dgm:presLayoutVars>
      </dgm:prSet>
      <dgm:spPr/>
      <dgm:t>
        <a:bodyPr/>
        <a:lstStyle/>
        <a:p>
          <a:endParaRPr lang="zh-CN" altLang="en-US"/>
        </a:p>
      </dgm:t>
    </dgm:pt>
    <dgm:pt modelId="{155EB100-F8AD-4FED-9876-6DFC1E0847B0}" type="pres">
      <dgm:prSet presAssocID="{BF8E353D-7337-4C17-8BD6-294543D6DE07}" presName="centerShape" presStyleLbl="vennNode1" presStyleIdx="0" presStyleCnt="7"/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4BD1CA06-4833-4B4A-A399-35C19E0D2902}" type="pres">
      <dgm:prSet presAssocID="{9127E552-5040-444A-867F-8D207594DE93}" presName="node" presStyleLbl="vennNode1" presStyleIdx="1" presStyleCnt="7" custRadScaleRad="100628" custRadScaleInc="44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B36733-A522-4E6B-8E58-6C0D346A8E73}" type="pres">
      <dgm:prSet presAssocID="{2A7FB2E6-B476-407D-963C-2BF25462B637}" presName="node" presStyleLbl="vennNode1" presStyleIdx="2" presStyleCnt="7" custRadScaleRad="104304" custRadScaleInc="17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87E6D9-573D-4656-BC61-06CA7641D7FE}" type="pres">
      <dgm:prSet presAssocID="{1D425C4C-58F8-433D-9698-72E281386301}" presName="node" presStyleLbl="vennNode1" presStyleIdx="3" presStyleCnt="7" custRadScaleRad="103804" custRadScaleInc="-25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5DB3BF-AA2D-475B-8D24-2AD8812384DA}" type="pres">
      <dgm:prSet presAssocID="{7B0D0FF9-E034-4D48-9753-04374CA88660}" presName="node" presStyleLbl="vennNode1" presStyleIdx="4" presStyleCnt="7" custRadScaleRad="99588" custRadScaleInc="-44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F819E7-E9C2-4BC2-9CE1-D2F027D7148F}" type="pres">
      <dgm:prSet presAssocID="{DB44901C-C49A-4756-8EBE-D5DBC02DA641}" presName="node" presStyleLbl="vennNode1" presStyleIdx="5" presStyleCnt="7" custRadScaleRad="95731" custRadScaleInc="-1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384720-97C8-4040-9E23-148C48565584}" type="pres">
      <dgm:prSet presAssocID="{88C69AE4-534C-4633-A8BA-6C589221C2DB}" presName="node" presStyleLbl="vennNode1" presStyleIdx="6" presStyleCnt="7" custRadScaleRad="96273" custRadScaleInc="27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9A0190-3252-4EFB-8F2B-5C6C3AB46830}" srcId="{6DD1E53A-63AF-4983-9D48-E97F39F75AB7}" destId="{BF8E353D-7337-4C17-8BD6-294543D6DE07}" srcOrd="0" destOrd="0" parTransId="{7B5E055E-2397-471D-815F-6AF02999A607}" sibTransId="{655C9A1F-52D6-4625-AA76-9BBB46BCFE1A}"/>
    <dgm:cxn modelId="{5B88C020-C729-4029-9991-54D2A4680BAE}" type="presOf" srcId="{DB44901C-C49A-4756-8EBE-D5DBC02DA641}" destId="{01F819E7-E9C2-4BC2-9CE1-D2F027D7148F}" srcOrd="0" destOrd="0" presId="urn:microsoft.com/office/officeart/2005/8/layout/radial3"/>
    <dgm:cxn modelId="{5CC3C113-E19F-496D-81D2-20C6B3A3DDEA}" type="presOf" srcId="{1D425C4C-58F8-433D-9698-72E281386301}" destId="{2187E6D9-573D-4656-BC61-06CA7641D7FE}" srcOrd="0" destOrd="0" presId="urn:microsoft.com/office/officeart/2005/8/layout/radial3"/>
    <dgm:cxn modelId="{C3059A9C-0649-4663-9810-E84219CA9010}" srcId="{BF8E353D-7337-4C17-8BD6-294543D6DE07}" destId="{9127E552-5040-444A-867F-8D207594DE93}" srcOrd="0" destOrd="0" parTransId="{6CC98A03-39A1-4CA2-AEC3-259BF4641F3D}" sibTransId="{B7354946-DAD3-49A9-B016-D445A5804D32}"/>
    <dgm:cxn modelId="{1D0CF29B-1B5B-474F-8950-12DDBF6884B2}" srcId="{BF8E353D-7337-4C17-8BD6-294543D6DE07}" destId="{DB44901C-C49A-4756-8EBE-D5DBC02DA641}" srcOrd="4" destOrd="0" parTransId="{C1BA4774-E4E4-4EB2-91A0-F4331B4E6D34}" sibTransId="{A76EC919-CD7F-4ECA-B70E-93A90DA410A2}"/>
    <dgm:cxn modelId="{1445C051-3F91-43E3-8075-C647780D65CC}" type="presOf" srcId="{7B0D0FF9-E034-4D48-9753-04374CA88660}" destId="{DD5DB3BF-AA2D-475B-8D24-2AD8812384DA}" srcOrd="0" destOrd="0" presId="urn:microsoft.com/office/officeart/2005/8/layout/radial3"/>
    <dgm:cxn modelId="{179EDCBC-2F93-40DF-81F7-77D5115DC634}" srcId="{BF8E353D-7337-4C17-8BD6-294543D6DE07}" destId="{2A7FB2E6-B476-407D-963C-2BF25462B637}" srcOrd="1" destOrd="0" parTransId="{D7BD5DCA-7855-4F19-9D1D-27EDC9703C42}" sibTransId="{159B8AED-1320-464E-AEE9-4CEE47881802}"/>
    <dgm:cxn modelId="{13B16B45-799B-42D5-B255-464562ED1A4C}" type="presOf" srcId="{BF8E353D-7337-4C17-8BD6-294543D6DE07}" destId="{155EB100-F8AD-4FED-9876-6DFC1E0847B0}" srcOrd="0" destOrd="0" presId="urn:microsoft.com/office/officeart/2005/8/layout/radial3"/>
    <dgm:cxn modelId="{1F39D9F0-594A-4001-B793-A37BE42E19AB}" type="presOf" srcId="{9127E552-5040-444A-867F-8D207594DE93}" destId="{4BD1CA06-4833-4B4A-A399-35C19E0D2902}" srcOrd="0" destOrd="0" presId="urn:microsoft.com/office/officeart/2005/8/layout/radial3"/>
    <dgm:cxn modelId="{1FC8B7E1-CC9C-46D1-9D7D-91563CC610C0}" type="presOf" srcId="{6DD1E53A-63AF-4983-9D48-E97F39F75AB7}" destId="{EC9F8CD5-CF5C-4AFF-8761-CEFA74FE4904}" srcOrd="0" destOrd="0" presId="urn:microsoft.com/office/officeart/2005/8/layout/radial3"/>
    <dgm:cxn modelId="{5C6D7A6F-9469-48FF-B100-169B20981FAE}" srcId="{BF8E353D-7337-4C17-8BD6-294543D6DE07}" destId="{88C69AE4-534C-4633-A8BA-6C589221C2DB}" srcOrd="5" destOrd="0" parTransId="{5BF8CD6E-C2CE-4304-ADC7-DC1C00596CFA}" sibTransId="{E7A6B802-433E-455D-B392-156CC762CA0E}"/>
    <dgm:cxn modelId="{03A80D7C-8FDE-42E7-806B-D5F33FBC5F1A}" srcId="{BF8E353D-7337-4C17-8BD6-294543D6DE07}" destId="{7B0D0FF9-E034-4D48-9753-04374CA88660}" srcOrd="3" destOrd="0" parTransId="{ACEA0837-4CC1-47E1-BAB2-F89E2ECD4E66}" sibTransId="{1AAE4B94-FF0C-447F-9B8B-B7CB701706E4}"/>
    <dgm:cxn modelId="{D963B7DF-5BCF-4685-894F-E2C9D1439092}" srcId="{BF8E353D-7337-4C17-8BD6-294543D6DE07}" destId="{1D425C4C-58F8-433D-9698-72E281386301}" srcOrd="2" destOrd="0" parTransId="{F6AC18BF-AEEC-4B04-BD6A-7B252761EDAC}" sibTransId="{3276F5E0-8DB2-48B0-AB7C-BB9843166631}"/>
    <dgm:cxn modelId="{688FFAE1-FC1E-4C06-892A-6EA0DE23B7F7}" type="presOf" srcId="{2A7FB2E6-B476-407D-963C-2BF25462B637}" destId="{1EB36733-A522-4E6B-8E58-6C0D346A8E73}" srcOrd="0" destOrd="0" presId="urn:microsoft.com/office/officeart/2005/8/layout/radial3"/>
    <dgm:cxn modelId="{E5DDA496-579B-4262-921B-CF5A36D67BEA}" type="presOf" srcId="{88C69AE4-534C-4633-A8BA-6C589221C2DB}" destId="{C6384720-97C8-4040-9E23-148C48565584}" srcOrd="0" destOrd="0" presId="urn:microsoft.com/office/officeart/2005/8/layout/radial3"/>
    <dgm:cxn modelId="{F2191F68-0B09-4754-A5AF-3600406D7B8B}" type="presParOf" srcId="{EC9F8CD5-CF5C-4AFF-8761-CEFA74FE4904}" destId="{F67845A7-E3AC-4100-BA44-62970D2AAFCE}" srcOrd="0" destOrd="0" presId="urn:microsoft.com/office/officeart/2005/8/layout/radial3"/>
    <dgm:cxn modelId="{CDDE5510-AE7B-476E-B703-F2178C31E0E2}" type="presParOf" srcId="{F67845A7-E3AC-4100-BA44-62970D2AAFCE}" destId="{155EB100-F8AD-4FED-9876-6DFC1E0847B0}" srcOrd="0" destOrd="0" presId="urn:microsoft.com/office/officeart/2005/8/layout/radial3"/>
    <dgm:cxn modelId="{5F2B0587-E492-4BC4-911C-96AFE155D6DC}" type="presParOf" srcId="{F67845A7-E3AC-4100-BA44-62970D2AAFCE}" destId="{4BD1CA06-4833-4B4A-A399-35C19E0D2902}" srcOrd="1" destOrd="0" presId="urn:microsoft.com/office/officeart/2005/8/layout/radial3"/>
    <dgm:cxn modelId="{85F903F1-91AE-488E-88C1-35983E520874}" type="presParOf" srcId="{F67845A7-E3AC-4100-BA44-62970D2AAFCE}" destId="{1EB36733-A522-4E6B-8E58-6C0D346A8E73}" srcOrd="2" destOrd="0" presId="urn:microsoft.com/office/officeart/2005/8/layout/radial3"/>
    <dgm:cxn modelId="{870FF9C4-8B5D-4DFD-B506-3FF2D7AB7BE9}" type="presParOf" srcId="{F67845A7-E3AC-4100-BA44-62970D2AAFCE}" destId="{2187E6D9-573D-4656-BC61-06CA7641D7FE}" srcOrd="3" destOrd="0" presId="urn:microsoft.com/office/officeart/2005/8/layout/radial3"/>
    <dgm:cxn modelId="{C4729BC1-58E8-4817-9C60-4547E447FE1E}" type="presParOf" srcId="{F67845A7-E3AC-4100-BA44-62970D2AAFCE}" destId="{DD5DB3BF-AA2D-475B-8D24-2AD8812384DA}" srcOrd="4" destOrd="0" presId="urn:microsoft.com/office/officeart/2005/8/layout/radial3"/>
    <dgm:cxn modelId="{A382CDFB-FE7E-4952-AE2A-8197453AD686}" type="presParOf" srcId="{F67845A7-E3AC-4100-BA44-62970D2AAFCE}" destId="{01F819E7-E9C2-4BC2-9CE1-D2F027D7148F}" srcOrd="5" destOrd="0" presId="urn:microsoft.com/office/officeart/2005/8/layout/radial3"/>
    <dgm:cxn modelId="{AE56CDD4-7F3C-4765-9107-360EFBDEB5BF}" type="presParOf" srcId="{F67845A7-E3AC-4100-BA44-62970D2AAFCE}" destId="{C6384720-97C8-4040-9E23-148C48565584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C68D03-7130-4EB7-AAD5-1070B7CD4FEE}" type="doc">
      <dgm:prSet loTypeId="urn:microsoft.com/office/officeart/2005/8/layout/lProcess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6E1D44-99B9-406A-93E1-4D14E774A575}">
      <dgm:prSet phldrT="[文本]"/>
      <dgm:spPr>
        <a:solidFill>
          <a:schemeClr val="accent3">
            <a:lumMod val="40000"/>
            <a:lumOff val="60000"/>
            <a:alpha val="49000"/>
          </a:schemeClr>
        </a:solidFill>
        <a:sp3d z="-781050" extrusionH="63500" contourW="12700" prstMaterial="matte">
          <a:contourClr>
            <a:schemeClr val="lt1">
              <a:tint val="50000"/>
            </a:schemeClr>
          </a:contourClr>
        </a:sp3d>
      </dgm:spPr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C23B9AE3-D724-4DE4-9BE8-214967C137A0}" type="parTrans" cxnId="{9869A3DF-293C-442F-954B-310A07EA77D9}">
      <dgm:prSet/>
      <dgm:spPr/>
      <dgm:t>
        <a:bodyPr/>
        <a:lstStyle/>
        <a:p>
          <a:endParaRPr lang="zh-CN" altLang="en-US"/>
        </a:p>
      </dgm:t>
    </dgm:pt>
    <dgm:pt modelId="{3EB798A7-F35D-4A9D-A458-5BB5E895EB09}" type="sibTrans" cxnId="{9869A3DF-293C-442F-954B-310A07EA77D9}">
      <dgm:prSet/>
      <dgm:spPr/>
      <dgm:t>
        <a:bodyPr/>
        <a:lstStyle/>
        <a:p>
          <a:endParaRPr lang="zh-CN" altLang="en-US"/>
        </a:p>
      </dgm:t>
    </dgm:pt>
    <dgm:pt modelId="{E2E571A5-2DC6-4960-AFEB-CA4D3EA99725}">
      <dgm:prSet phldrT="[文本]"/>
      <dgm:spPr>
        <a:solidFill>
          <a:srgbClr val="FF0000">
            <a:alpha val="39000"/>
          </a:srgb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钻</a:t>
          </a:r>
          <a:endParaRPr lang="zh-CN" altLang="en-US" dirty="0"/>
        </a:p>
      </dgm:t>
    </dgm:pt>
    <dgm:pt modelId="{2098CC6A-E70B-471D-817F-64152738189B}" type="parTrans" cxnId="{DF4C3B1A-3A28-4BCB-B5F5-12BE93AEC4A5}">
      <dgm:prSet/>
      <dgm:spPr/>
      <dgm:t>
        <a:bodyPr/>
        <a:lstStyle/>
        <a:p>
          <a:endParaRPr lang="zh-CN" altLang="en-US"/>
        </a:p>
      </dgm:t>
    </dgm:pt>
    <dgm:pt modelId="{307792CE-A281-472F-BF0C-AFB6C138C7CD}" type="sibTrans" cxnId="{DF4C3B1A-3A28-4BCB-B5F5-12BE93AEC4A5}">
      <dgm:prSet/>
      <dgm:spPr/>
      <dgm:t>
        <a:bodyPr/>
        <a:lstStyle/>
        <a:p>
          <a:endParaRPr lang="zh-CN" altLang="en-US"/>
        </a:p>
      </dgm:t>
    </dgm:pt>
    <dgm:pt modelId="{2F1B8D2D-4BE0-4477-B47D-FBE038B374BA}">
      <dgm:prSet phldrT="[文本]"/>
      <dgm:spPr>
        <a:solidFill>
          <a:srgbClr val="FF0000">
            <a:alpha val="39000"/>
          </a:srgbClr>
        </a:solidFill>
        <a:sp3d z="-508000" extrusionH="254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皇冠</a:t>
          </a:r>
          <a:endParaRPr lang="zh-CN" altLang="en-US" dirty="0"/>
        </a:p>
      </dgm:t>
    </dgm:pt>
    <dgm:pt modelId="{B738748F-730D-4A33-8EB8-B195F099DEF7}" type="parTrans" cxnId="{0144E1B8-3DF7-486F-A0B8-932510C9BCC1}">
      <dgm:prSet/>
      <dgm:spPr/>
      <dgm:t>
        <a:bodyPr/>
        <a:lstStyle/>
        <a:p>
          <a:endParaRPr lang="zh-CN" altLang="en-US"/>
        </a:p>
      </dgm:t>
    </dgm:pt>
    <dgm:pt modelId="{77A071EF-F708-4569-8E54-B860E81FEB15}" type="sibTrans" cxnId="{0144E1B8-3DF7-486F-A0B8-932510C9BCC1}">
      <dgm:prSet/>
      <dgm:spPr/>
      <dgm:t>
        <a:bodyPr/>
        <a:lstStyle/>
        <a:p>
          <a:endParaRPr lang="zh-CN" altLang="en-US"/>
        </a:p>
      </dgm:t>
    </dgm:pt>
    <dgm:pt modelId="{DBB73AB7-4452-4B1D-B9E7-37773BC6A894}">
      <dgm:prSet phldrT="[文本]"/>
      <dgm:spPr>
        <a:solidFill>
          <a:schemeClr val="accent1">
            <a:lumMod val="40000"/>
            <a:lumOff val="60000"/>
            <a:alpha val="49000"/>
          </a:schemeClr>
        </a:solidFill>
        <a:sp3d z="-781050" extrusionH="63500" contourW="12700" prstMaterial="matte">
          <a:contourClr>
            <a:schemeClr val="lt1">
              <a:tint val="50000"/>
            </a:schemeClr>
          </a:contourClr>
        </a:sp3d>
      </dgm:spPr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0A910A2A-7188-4B0D-BE62-855EB1E5E894}" type="parTrans" cxnId="{07FA84E1-4BBC-4AAE-9CBD-D3912E4310EF}">
      <dgm:prSet/>
      <dgm:spPr/>
      <dgm:t>
        <a:bodyPr/>
        <a:lstStyle/>
        <a:p>
          <a:endParaRPr lang="zh-CN" altLang="en-US"/>
        </a:p>
      </dgm:t>
    </dgm:pt>
    <dgm:pt modelId="{0D722DB1-B749-4F83-A3C0-170CFA46E497}" type="sibTrans" cxnId="{07FA84E1-4BBC-4AAE-9CBD-D3912E4310EF}">
      <dgm:prSet/>
      <dgm:spPr/>
      <dgm:t>
        <a:bodyPr/>
        <a:lstStyle/>
        <a:p>
          <a:endParaRPr lang="zh-CN" altLang="en-US"/>
        </a:p>
      </dgm:t>
    </dgm:pt>
    <dgm:pt modelId="{C68B21BC-63B4-46B6-BCEA-EDA1F73A0E35}">
      <dgm:prSet phldrT="[文本]"/>
      <dgm:spPr>
        <a:solidFill>
          <a:schemeClr val="accent1">
            <a:lumMod val="60000"/>
            <a:lumOff val="40000"/>
            <a:alpha val="49000"/>
          </a:schemeClr>
        </a:solidFill>
        <a:sp3d z="-508000" extrusionH="254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北京</a:t>
          </a:r>
          <a:endParaRPr lang="zh-CN" altLang="en-US" dirty="0"/>
        </a:p>
      </dgm:t>
    </dgm:pt>
    <dgm:pt modelId="{F3106D01-BCD0-49E2-A791-A12353A832FA}" type="parTrans" cxnId="{766F7DA0-02F3-439B-BA44-E7B96FE6C273}">
      <dgm:prSet/>
      <dgm:spPr/>
      <dgm:t>
        <a:bodyPr/>
        <a:lstStyle/>
        <a:p>
          <a:endParaRPr lang="zh-CN" altLang="en-US"/>
        </a:p>
      </dgm:t>
    </dgm:pt>
    <dgm:pt modelId="{F024F553-8D3C-483F-B74D-7E4E81618033}" type="sibTrans" cxnId="{766F7DA0-02F3-439B-BA44-E7B96FE6C273}">
      <dgm:prSet/>
      <dgm:spPr/>
      <dgm:t>
        <a:bodyPr/>
        <a:lstStyle/>
        <a:p>
          <a:endParaRPr lang="zh-CN" altLang="en-US"/>
        </a:p>
      </dgm:t>
    </dgm:pt>
    <dgm:pt modelId="{79530EC7-FEC1-4852-BCAD-387431060FBF}">
      <dgm:prSet phldrT="[文本]"/>
      <dgm:spPr>
        <a:solidFill>
          <a:schemeClr val="accent1">
            <a:lumMod val="60000"/>
            <a:lumOff val="40000"/>
            <a:alpha val="49000"/>
          </a:schemeClr>
        </a:solidFill>
        <a:sp3d z="-254000" extrusionH="508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上海</a:t>
          </a:r>
          <a:endParaRPr lang="zh-CN" altLang="en-US" dirty="0"/>
        </a:p>
      </dgm:t>
    </dgm:pt>
    <dgm:pt modelId="{0EDB3895-AFED-4622-A58A-E37E7483DAFA}" type="parTrans" cxnId="{5F1897EC-5DAB-45DF-8BF9-F268216AB990}">
      <dgm:prSet/>
      <dgm:spPr/>
      <dgm:t>
        <a:bodyPr/>
        <a:lstStyle/>
        <a:p>
          <a:endParaRPr lang="zh-CN" altLang="en-US"/>
        </a:p>
      </dgm:t>
    </dgm:pt>
    <dgm:pt modelId="{DC4C4F91-D8AA-4A68-BC37-67769F0C47FB}" type="sibTrans" cxnId="{5F1897EC-5DAB-45DF-8BF9-F268216AB990}">
      <dgm:prSet/>
      <dgm:spPr/>
      <dgm:t>
        <a:bodyPr/>
        <a:lstStyle/>
        <a:p>
          <a:endParaRPr lang="zh-CN" altLang="en-US"/>
        </a:p>
      </dgm:t>
    </dgm:pt>
    <dgm:pt modelId="{634A0561-B062-4E51-96EC-3EB37AA5B925}">
      <dgm:prSet phldrT="[文本]"/>
      <dgm:spPr>
        <a:solidFill>
          <a:schemeClr val="accent4">
            <a:lumMod val="40000"/>
            <a:lumOff val="60000"/>
            <a:alpha val="49000"/>
          </a:schemeClr>
        </a:solidFill>
        <a:sp3d z="-781050" extrusionH="63500" contourW="12700" prstMaterial="matte">
          <a:contourClr>
            <a:schemeClr val="lt1">
              <a:tint val="50000"/>
            </a:schemeClr>
          </a:contourClr>
        </a:sp3d>
      </dgm:spPr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AD163DF2-6E8E-4113-9346-5A36E41EB759}" type="parTrans" cxnId="{5903ED2D-0470-4D22-8E20-3B57AE62243F}">
      <dgm:prSet/>
      <dgm:spPr/>
      <dgm:t>
        <a:bodyPr/>
        <a:lstStyle/>
        <a:p>
          <a:endParaRPr lang="zh-CN" altLang="en-US"/>
        </a:p>
      </dgm:t>
    </dgm:pt>
    <dgm:pt modelId="{6B4A1B7F-98BA-48C8-A4E9-CF43EE1A4A5F}" type="sibTrans" cxnId="{5903ED2D-0470-4D22-8E20-3B57AE62243F}">
      <dgm:prSet/>
      <dgm:spPr/>
      <dgm:t>
        <a:bodyPr/>
        <a:lstStyle/>
        <a:p>
          <a:endParaRPr lang="zh-CN" altLang="en-US"/>
        </a:p>
      </dgm:t>
    </dgm:pt>
    <dgm:pt modelId="{95849D73-7B3F-4A41-8CC7-5A8653EC3AD2}">
      <dgm:prSet phldrT="[文本]"/>
      <dgm:spPr>
        <a:solidFill>
          <a:schemeClr val="bg2">
            <a:lumMod val="50000"/>
            <a:alpha val="70000"/>
          </a:schemeClr>
        </a:solidFill>
        <a:sp3d z="127000" extrusionH="889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手机</a:t>
          </a:r>
          <a:endParaRPr lang="zh-CN" altLang="en-US" dirty="0"/>
        </a:p>
      </dgm:t>
    </dgm:pt>
    <dgm:pt modelId="{2F9F0E1D-AB7F-4F11-B592-5500D60D5DF4}" type="parTrans" cxnId="{1DFFB868-EAD8-4016-ADF2-4B44B2A891C7}">
      <dgm:prSet/>
      <dgm:spPr/>
      <dgm:t>
        <a:bodyPr/>
        <a:lstStyle/>
        <a:p>
          <a:endParaRPr lang="zh-CN" altLang="en-US"/>
        </a:p>
      </dgm:t>
    </dgm:pt>
    <dgm:pt modelId="{F825A470-02C5-4970-8D04-71CFB4F464BC}" type="sibTrans" cxnId="{1DFFB868-EAD8-4016-ADF2-4B44B2A891C7}">
      <dgm:prSet/>
      <dgm:spPr/>
      <dgm:t>
        <a:bodyPr/>
        <a:lstStyle/>
        <a:p>
          <a:endParaRPr lang="zh-CN" altLang="en-US"/>
        </a:p>
      </dgm:t>
    </dgm:pt>
    <dgm:pt modelId="{94DE8F75-3A4F-4002-933B-FDBEBF7A9FE4}">
      <dgm:prSet phldrT="[文本]"/>
      <dgm:spPr>
        <a:solidFill>
          <a:schemeClr val="bg2">
            <a:lumMod val="50000"/>
            <a:alpha val="70000"/>
          </a:schemeClr>
        </a:solidFill>
        <a:sp3d z="381000" extrusionH="1143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服装</a:t>
          </a:r>
          <a:endParaRPr lang="zh-CN" altLang="en-US" dirty="0"/>
        </a:p>
      </dgm:t>
    </dgm:pt>
    <dgm:pt modelId="{3551A185-0235-41E9-AA54-DAD1B32B2E59}" type="parTrans" cxnId="{7D6A8252-7818-4D61-B816-37761C03E9DB}">
      <dgm:prSet/>
      <dgm:spPr/>
      <dgm:t>
        <a:bodyPr/>
        <a:lstStyle/>
        <a:p>
          <a:endParaRPr lang="zh-CN" altLang="en-US"/>
        </a:p>
      </dgm:t>
    </dgm:pt>
    <dgm:pt modelId="{39D8862D-77BD-43C0-9CB4-773B5B63D69F}" type="sibTrans" cxnId="{7D6A8252-7818-4D61-B816-37761C03E9DB}">
      <dgm:prSet/>
      <dgm:spPr/>
      <dgm:t>
        <a:bodyPr/>
        <a:lstStyle/>
        <a:p>
          <a:endParaRPr lang="zh-CN" altLang="en-US"/>
        </a:p>
      </dgm:t>
    </dgm:pt>
    <dgm:pt modelId="{D5D03914-08F8-48A9-9734-5CCE43708D69}">
      <dgm:prSet phldrT="[文本]"/>
      <dgm:spPr>
        <a:solidFill>
          <a:srgbClr val="FF0000">
            <a:alpha val="39000"/>
          </a:srgbClr>
        </a:solidFill>
        <a:sp3d z="-444500" extrusionH="317500" contourW="38100" prstMaterial="matte">
          <a:contourClr>
            <a:schemeClr val="lt1"/>
          </a:contourClr>
        </a:sp3d>
      </dgm:spPr>
      <dgm:t>
        <a:bodyPr/>
        <a:lstStyle/>
        <a:p>
          <a:r>
            <a:rPr lang="en-US" altLang="zh-CN" dirty="0" smtClean="0"/>
            <a:t>5</a:t>
          </a:r>
          <a:r>
            <a:rPr lang="zh-CN" altLang="en-US" dirty="0" smtClean="0"/>
            <a:t>星</a:t>
          </a:r>
          <a:endParaRPr lang="zh-CN" altLang="en-US" dirty="0"/>
        </a:p>
      </dgm:t>
    </dgm:pt>
    <dgm:pt modelId="{11B86B30-62B1-4BDB-B47C-40D05099A40B}" type="parTrans" cxnId="{A94834E3-2FFF-4CA8-A0B8-BE83F102C49C}">
      <dgm:prSet/>
      <dgm:spPr/>
      <dgm:t>
        <a:bodyPr/>
        <a:lstStyle/>
        <a:p>
          <a:endParaRPr lang="zh-CN" altLang="en-US"/>
        </a:p>
      </dgm:t>
    </dgm:pt>
    <dgm:pt modelId="{13E5ECD3-CF05-4894-A6C3-657C8B03622D}" type="sibTrans" cxnId="{A94834E3-2FFF-4CA8-A0B8-BE83F102C49C}">
      <dgm:prSet/>
      <dgm:spPr/>
      <dgm:t>
        <a:bodyPr/>
        <a:lstStyle/>
        <a:p>
          <a:endParaRPr lang="zh-CN" altLang="en-US"/>
        </a:p>
      </dgm:t>
    </dgm:pt>
    <dgm:pt modelId="{0E199823-8F55-4FB7-837E-9F28E23958E9}">
      <dgm:prSet phldrT="[文本]"/>
      <dgm:spPr>
        <a:solidFill>
          <a:schemeClr val="bg2">
            <a:lumMod val="50000"/>
            <a:alpha val="70000"/>
          </a:scheme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零食</a:t>
          </a:r>
          <a:endParaRPr lang="zh-CN" altLang="en-US" dirty="0"/>
        </a:p>
      </dgm:t>
    </dgm:pt>
    <dgm:pt modelId="{F4484027-EE04-4FBE-A8BA-D5A8D01CE84B}" type="parTrans" cxnId="{1FB2AFAC-AC9D-4BF3-A2EB-9050469A24A4}">
      <dgm:prSet/>
      <dgm:spPr/>
      <dgm:t>
        <a:bodyPr/>
        <a:lstStyle/>
        <a:p>
          <a:endParaRPr lang="zh-CN" altLang="en-US"/>
        </a:p>
      </dgm:t>
    </dgm:pt>
    <dgm:pt modelId="{6AABEBFC-CDBC-4C7E-84E5-59673D72ED20}" type="sibTrans" cxnId="{1FB2AFAC-AC9D-4BF3-A2EB-9050469A24A4}">
      <dgm:prSet/>
      <dgm:spPr/>
      <dgm:t>
        <a:bodyPr/>
        <a:lstStyle/>
        <a:p>
          <a:endParaRPr lang="zh-CN" altLang="en-US"/>
        </a:p>
      </dgm:t>
    </dgm:pt>
    <dgm:pt modelId="{3B9CF193-3987-43E4-9DF3-F51CFB2031F7}">
      <dgm:prSet phldrT="[文本]"/>
      <dgm:spPr>
        <a:solidFill>
          <a:schemeClr val="accent1">
            <a:lumMod val="60000"/>
            <a:lumOff val="40000"/>
            <a:alpha val="49000"/>
          </a:schemeClr>
        </a:solidFill>
        <a:sp3d z="127000" extrusionH="889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广州</a:t>
          </a:r>
          <a:endParaRPr lang="zh-CN" altLang="en-US" dirty="0"/>
        </a:p>
      </dgm:t>
    </dgm:pt>
    <dgm:pt modelId="{64D278D4-D66E-4850-80F9-F4E0664C2D86}" type="parTrans" cxnId="{B54FCE07-6E25-4549-95F2-6B4C7E36CEE5}">
      <dgm:prSet/>
      <dgm:spPr/>
      <dgm:t>
        <a:bodyPr/>
        <a:lstStyle/>
        <a:p>
          <a:endParaRPr lang="zh-CN" altLang="en-US"/>
        </a:p>
      </dgm:t>
    </dgm:pt>
    <dgm:pt modelId="{01E79E8C-9179-46DD-94A0-3796DB992C3A}" type="sibTrans" cxnId="{B54FCE07-6E25-4549-95F2-6B4C7E36CEE5}">
      <dgm:prSet/>
      <dgm:spPr/>
      <dgm:t>
        <a:bodyPr/>
        <a:lstStyle/>
        <a:p>
          <a:endParaRPr lang="zh-CN" altLang="en-US"/>
        </a:p>
      </dgm:t>
    </dgm:pt>
    <dgm:pt modelId="{2157739A-4CBA-4ACF-A45E-9312E3242607}" type="pres">
      <dgm:prSet presAssocID="{7EC68D03-7130-4EB7-AAD5-1070B7CD4FE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55F26A-36FE-40E3-9131-674DE4E752FC}" type="pres">
      <dgm:prSet presAssocID="{456E1D44-99B9-406A-93E1-4D14E774A575}" presName="compNode" presStyleCnt="0"/>
      <dgm:spPr/>
    </dgm:pt>
    <dgm:pt modelId="{2EC32205-4359-4C43-A88F-E0627A4A0EF3}" type="pres">
      <dgm:prSet presAssocID="{456E1D44-99B9-406A-93E1-4D14E774A575}" presName="aNode" presStyleLbl="bgShp" presStyleIdx="0" presStyleCnt="3" custLinFactNeighborX="-38"/>
      <dgm:spPr/>
      <dgm:t>
        <a:bodyPr/>
        <a:lstStyle/>
        <a:p>
          <a:endParaRPr lang="zh-CN" altLang="en-US"/>
        </a:p>
      </dgm:t>
    </dgm:pt>
    <dgm:pt modelId="{37769A2A-011D-4CBB-9ED2-8FBD02F13694}" type="pres">
      <dgm:prSet presAssocID="{456E1D44-99B9-406A-93E1-4D14E774A575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58AC564A-07B8-413B-B9E4-3B60999538E6}" type="pres">
      <dgm:prSet presAssocID="{456E1D44-99B9-406A-93E1-4D14E774A575}" presName="compChildNode" presStyleCnt="0"/>
      <dgm:spPr/>
    </dgm:pt>
    <dgm:pt modelId="{F48A7FA7-742D-49AA-A879-06440CA62F49}" type="pres">
      <dgm:prSet presAssocID="{456E1D44-99B9-406A-93E1-4D14E774A575}" presName="theInnerList" presStyleCnt="0"/>
      <dgm:spPr/>
    </dgm:pt>
    <dgm:pt modelId="{E454F081-AB2B-49E4-87EF-4AD49C7F3587}" type="pres">
      <dgm:prSet presAssocID="{E2E571A5-2DC6-4960-AFEB-CA4D3EA99725}" presName="childNode" presStyleLbl="node1" presStyleIdx="0" presStyleCnt="9" custLinFactNeighborX="-9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26A891-D1A0-4C17-AB53-D58474560EC2}" type="pres">
      <dgm:prSet presAssocID="{E2E571A5-2DC6-4960-AFEB-CA4D3EA99725}" presName="aSpace2" presStyleCnt="0"/>
      <dgm:spPr/>
    </dgm:pt>
    <dgm:pt modelId="{95CF21AD-F115-4106-ACAA-600E2155F967}" type="pres">
      <dgm:prSet presAssocID="{2F1B8D2D-4BE0-4477-B47D-FBE038B374BA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5AD77-CBF2-4F41-B229-6A43C97414B8}" type="pres">
      <dgm:prSet presAssocID="{2F1B8D2D-4BE0-4477-B47D-FBE038B374BA}" presName="aSpace2" presStyleCnt="0"/>
      <dgm:spPr/>
    </dgm:pt>
    <dgm:pt modelId="{14B20846-4F83-4E23-9AB5-9E4D86F20209}" type="pres">
      <dgm:prSet presAssocID="{D5D03914-08F8-48A9-9734-5CCE43708D69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2EE051-E0F3-47BD-AAE3-A165133872BA}" type="pres">
      <dgm:prSet presAssocID="{456E1D44-99B9-406A-93E1-4D14E774A575}" presName="aSpace" presStyleCnt="0"/>
      <dgm:spPr/>
    </dgm:pt>
    <dgm:pt modelId="{64A851B5-9FB8-4C91-AA75-5623491322D5}" type="pres">
      <dgm:prSet presAssocID="{DBB73AB7-4452-4B1D-B9E7-37773BC6A894}" presName="compNode" presStyleCnt="0"/>
      <dgm:spPr/>
    </dgm:pt>
    <dgm:pt modelId="{FA51E83C-F6F8-4211-A5A1-8F03E42E4CA0}" type="pres">
      <dgm:prSet presAssocID="{DBB73AB7-4452-4B1D-B9E7-37773BC6A894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2BB219D3-E187-4890-BB58-63ABE5487488}" type="pres">
      <dgm:prSet presAssocID="{DBB73AB7-4452-4B1D-B9E7-37773BC6A894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2FF3D122-EFA1-4CB6-AC08-BDBB04E0CD25}" type="pres">
      <dgm:prSet presAssocID="{DBB73AB7-4452-4B1D-B9E7-37773BC6A894}" presName="compChildNode" presStyleCnt="0"/>
      <dgm:spPr/>
    </dgm:pt>
    <dgm:pt modelId="{5055FDE1-9456-4974-BBE8-DC4753AF5E9A}" type="pres">
      <dgm:prSet presAssocID="{DBB73AB7-4452-4B1D-B9E7-37773BC6A894}" presName="theInnerList" presStyleCnt="0"/>
      <dgm:spPr/>
    </dgm:pt>
    <dgm:pt modelId="{75BD1FDF-6325-40F6-BFE1-0ED9CE106508}" type="pres">
      <dgm:prSet presAssocID="{C68B21BC-63B4-46B6-BCEA-EDA1F73A0E35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629C19-76E0-40DE-BD80-ED0A77B975DC}" type="pres">
      <dgm:prSet presAssocID="{C68B21BC-63B4-46B6-BCEA-EDA1F73A0E35}" presName="aSpace2" presStyleCnt="0"/>
      <dgm:spPr/>
    </dgm:pt>
    <dgm:pt modelId="{F3B36991-FCB4-4A44-BAD9-D7361D247A66}" type="pres">
      <dgm:prSet presAssocID="{79530EC7-FEC1-4852-BCAD-387431060FBF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38E73-1F03-4B9E-8AAD-F61A52E5DDEC}" type="pres">
      <dgm:prSet presAssocID="{79530EC7-FEC1-4852-BCAD-387431060FBF}" presName="aSpace2" presStyleCnt="0"/>
      <dgm:spPr/>
    </dgm:pt>
    <dgm:pt modelId="{C5C14427-D4CE-4337-A2A1-A059209936E0}" type="pres">
      <dgm:prSet presAssocID="{3B9CF193-3987-43E4-9DF3-F51CFB2031F7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6FD9B-BD4F-4D90-AAFF-977D096A8ABC}" type="pres">
      <dgm:prSet presAssocID="{DBB73AB7-4452-4B1D-B9E7-37773BC6A894}" presName="aSpace" presStyleCnt="0"/>
      <dgm:spPr/>
    </dgm:pt>
    <dgm:pt modelId="{36EBF6FA-4094-4155-8629-2E0F2BAFB342}" type="pres">
      <dgm:prSet presAssocID="{634A0561-B062-4E51-96EC-3EB37AA5B925}" presName="compNode" presStyleCnt="0"/>
      <dgm:spPr/>
    </dgm:pt>
    <dgm:pt modelId="{F09778BC-2106-4907-884A-7FA67311849B}" type="pres">
      <dgm:prSet presAssocID="{634A0561-B062-4E51-96EC-3EB37AA5B925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171E38DE-AEF0-4E0E-BAED-FB85BB64BB22}" type="pres">
      <dgm:prSet presAssocID="{634A0561-B062-4E51-96EC-3EB37AA5B925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1DB7544A-30A9-4C1C-8DA9-A251ACB3DCC1}" type="pres">
      <dgm:prSet presAssocID="{634A0561-B062-4E51-96EC-3EB37AA5B925}" presName="compChildNode" presStyleCnt="0"/>
      <dgm:spPr/>
    </dgm:pt>
    <dgm:pt modelId="{BF70FC2E-0214-438F-942A-FDAFBC04E8CF}" type="pres">
      <dgm:prSet presAssocID="{634A0561-B062-4E51-96EC-3EB37AA5B925}" presName="theInnerList" presStyleCnt="0"/>
      <dgm:spPr/>
    </dgm:pt>
    <dgm:pt modelId="{B5EDADC7-1EBC-4E24-A99B-A6C573BE1412}" type="pres">
      <dgm:prSet presAssocID="{95849D73-7B3F-4A41-8CC7-5A8653EC3AD2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0DB15C-37E8-4CF1-B073-1E6D45269C1D}" type="pres">
      <dgm:prSet presAssocID="{95849D73-7B3F-4A41-8CC7-5A8653EC3AD2}" presName="aSpace2" presStyleCnt="0"/>
      <dgm:spPr/>
    </dgm:pt>
    <dgm:pt modelId="{E8ECAAE4-B7C2-438D-8C86-AD9868A1AFDE}" type="pres">
      <dgm:prSet presAssocID="{94DE8F75-3A4F-4002-933B-FDBEBF7A9FE4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EF043-EF7C-476B-9B23-98F3C4FD6501}" type="pres">
      <dgm:prSet presAssocID="{94DE8F75-3A4F-4002-933B-FDBEBF7A9FE4}" presName="aSpace2" presStyleCnt="0"/>
      <dgm:spPr/>
    </dgm:pt>
    <dgm:pt modelId="{92C1E35D-B65D-4737-9185-26BF21F2F748}" type="pres">
      <dgm:prSet presAssocID="{0E199823-8F55-4FB7-837E-9F28E23958E9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03ED2D-0470-4D22-8E20-3B57AE62243F}" srcId="{7EC68D03-7130-4EB7-AAD5-1070B7CD4FEE}" destId="{634A0561-B062-4E51-96EC-3EB37AA5B925}" srcOrd="2" destOrd="0" parTransId="{AD163DF2-6E8E-4113-9346-5A36E41EB759}" sibTransId="{6B4A1B7F-98BA-48C8-A4E9-CF43EE1A4A5F}"/>
    <dgm:cxn modelId="{A39CC46F-D709-4743-828B-1C60925C8BEC}" type="presOf" srcId="{0E199823-8F55-4FB7-837E-9F28E23958E9}" destId="{92C1E35D-B65D-4737-9185-26BF21F2F748}" srcOrd="0" destOrd="0" presId="urn:microsoft.com/office/officeart/2005/8/layout/lProcess2"/>
    <dgm:cxn modelId="{CE9FB70E-621B-42DB-9206-88C6A55DBA1F}" type="presOf" srcId="{E2E571A5-2DC6-4960-AFEB-CA4D3EA99725}" destId="{E454F081-AB2B-49E4-87EF-4AD49C7F3587}" srcOrd="0" destOrd="0" presId="urn:microsoft.com/office/officeart/2005/8/layout/lProcess2"/>
    <dgm:cxn modelId="{766F7DA0-02F3-439B-BA44-E7B96FE6C273}" srcId="{DBB73AB7-4452-4B1D-B9E7-37773BC6A894}" destId="{C68B21BC-63B4-46B6-BCEA-EDA1F73A0E35}" srcOrd="0" destOrd="0" parTransId="{F3106D01-BCD0-49E2-A791-A12353A832FA}" sibTransId="{F024F553-8D3C-483F-B74D-7E4E81618033}"/>
    <dgm:cxn modelId="{B54FCE07-6E25-4549-95F2-6B4C7E36CEE5}" srcId="{DBB73AB7-4452-4B1D-B9E7-37773BC6A894}" destId="{3B9CF193-3987-43E4-9DF3-F51CFB2031F7}" srcOrd="2" destOrd="0" parTransId="{64D278D4-D66E-4850-80F9-F4E0664C2D86}" sibTransId="{01E79E8C-9179-46DD-94A0-3796DB992C3A}"/>
    <dgm:cxn modelId="{E03238DD-6908-49FF-B5E1-06819757E299}" type="presOf" srcId="{7EC68D03-7130-4EB7-AAD5-1070B7CD4FEE}" destId="{2157739A-4CBA-4ACF-A45E-9312E3242607}" srcOrd="0" destOrd="0" presId="urn:microsoft.com/office/officeart/2005/8/layout/lProcess2"/>
    <dgm:cxn modelId="{5939C1E0-EE76-4FA7-857C-DD496894E065}" type="presOf" srcId="{3B9CF193-3987-43E4-9DF3-F51CFB2031F7}" destId="{C5C14427-D4CE-4337-A2A1-A059209936E0}" srcOrd="0" destOrd="0" presId="urn:microsoft.com/office/officeart/2005/8/layout/lProcess2"/>
    <dgm:cxn modelId="{1FB2AFAC-AC9D-4BF3-A2EB-9050469A24A4}" srcId="{634A0561-B062-4E51-96EC-3EB37AA5B925}" destId="{0E199823-8F55-4FB7-837E-9F28E23958E9}" srcOrd="2" destOrd="0" parTransId="{F4484027-EE04-4FBE-A8BA-D5A8D01CE84B}" sibTransId="{6AABEBFC-CDBC-4C7E-84E5-59673D72ED20}"/>
    <dgm:cxn modelId="{C3FED510-EA3F-4181-AFCE-4E5A8CB7379A}" type="presOf" srcId="{79530EC7-FEC1-4852-BCAD-387431060FBF}" destId="{F3B36991-FCB4-4A44-BAD9-D7361D247A66}" srcOrd="0" destOrd="0" presId="urn:microsoft.com/office/officeart/2005/8/layout/lProcess2"/>
    <dgm:cxn modelId="{87571AB6-1F89-4D82-B11E-CDB345921D1A}" type="presOf" srcId="{DBB73AB7-4452-4B1D-B9E7-37773BC6A894}" destId="{2BB219D3-E187-4890-BB58-63ABE5487488}" srcOrd="1" destOrd="0" presId="urn:microsoft.com/office/officeart/2005/8/layout/lProcess2"/>
    <dgm:cxn modelId="{9E8FC9F4-9E2A-43E3-AF2A-A6A055DF9D2C}" type="presOf" srcId="{456E1D44-99B9-406A-93E1-4D14E774A575}" destId="{37769A2A-011D-4CBB-9ED2-8FBD02F13694}" srcOrd="1" destOrd="0" presId="urn:microsoft.com/office/officeart/2005/8/layout/lProcess2"/>
    <dgm:cxn modelId="{F0EE78B4-C731-453F-B9EC-2B266B7AC50B}" type="presOf" srcId="{C68B21BC-63B4-46B6-BCEA-EDA1F73A0E35}" destId="{75BD1FDF-6325-40F6-BFE1-0ED9CE106508}" srcOrd="0" destOrd="0" presId="urn:microsoft.com/office/officeart/2005/8/layout/lProcess2"/>
    <dgm:cxn modelId="{1DFFB868-EAD8-4016-ADF2-4B44B2A891C7}" srcId="{634A0561-B062-4E51-96EC-3EB37AA5B925}" destId="{95849D73-7B3F-4A41-8CC7-5A8653EC3AD2}" srcOrd="0" destOrd="0" parTransId="{2F9F0E1D-AB7F-4F11-B592-5500D60D5DF4}" sibTransId="{F825A470-02C5-4970-8D04-71CFB4F464BC}"/>
    <dgm:cxn modelId="{5F1897EC-5DAB-45DF-8BF9-F268216AB990}" srcId="{DBB73AB7-4452-4B1D-B9E7-37773BC6A894}" destId="{79530EC7-FEC1-4852-BCAD-387431060FBF}" srcOrd="1" destOrd="0" parTransId="{0EDB3895-AFED-4622-A58A-E37E7483DAFA}" sibTransId="{DC4C4F91-D8AA-4A68-BC37-67769F0C47FB}"/>
    <dgm:cxn modelId="{07FA84E1-4BBC-4AAE-9CBD-D3912E4310EF}" srcId="{7EC68D03-7130-4EB7-AAD5-1070B7CD4FEE}" destId="{DBB73AB7-4452-4B1D-B9E7-37773BC6A894}" srcOrd="1" destOrd="0" parTransId="{0A910A2A-7188-4B0D-BE62-855EB1E5E894}" sibTransId="{0D722DB1-B749-4F83-A3C0-170CFA46E497}"/>
    <dgm:cxn modelId="{3A24A5BA-C920-4AFA-A65A-212B1A3DB56F}" type="presOf" srcId="{456E1D44-99B9-406A-93E1-4D14E774A575}" destId="{2EC32205-4359-4C43-A88F-E0627A4A0EF3}" srcOrd="0" destOrd="0" presId="urn:microsoft.com/office/officeart/2005/8/layout/lProcess2"/>
    <dgm:cxn modelId="{64A9BA46-4483-45AD-8903-0026D34FEB2F}" type="presOf" srcId="{2F1B8D2D-4BE0-4477-B47D-FBE038B374BA}" destId="{95CF21AD-F115-4106-ACAA-600E2155F967}" srcOrd="0" destOrd="0" presId="urn:microsoft.com/office/officeart/2005/8/layout/lProcess2"/>
    <dgm:cxn modelId="{9869A3DF-293C-442F-954B-310A07EA77D9}" srcId="{7EC68D03-7130-4EB7-AAD5-1070B7CD4FEE}" destId="{456E1D44-99B9-406A-93E1-4D14E774A575}" srcOrd="0" destOrd="0" parTransId="{C23B9AE3-D724-4DE4-9BE8-214967C137A0}" sibTransId="{3EB798A7-F35D-4A9D-A458-5BB5E895EB09}"/>
    <dgm:cxn modelId="{DF4C3B1A-3A28-4BCB-B5F5-12BE93AEC4A5}" srcId="{456E1D44-99B9-406A-93E1-4D14E774A575}" destId="{E2E571A5-2DC6-4960-AFEB-CA4D3EA99725}" srcOrd="0" destOrd="0" parTransId="{2098CC6A-E70B-471D-817F-64152738189B}" sibTransId="{307792CE-A281-472F-BF0C-AFB6C138C7CD}"/>
    <dgm:cxn modelId="{7D6A8252-7818-4D61-B816-37761C03E9DB}" srcId="{634A0561-B062-4E51-96EC-3EB37AA5B925}" destId="{94DE8F75-3A4F-4002-933B-FDBEBF7A9FE4}" srcOrd="1" destOrd="0" parTransId="{3551A185-0235-41E9-AA54-DAD1B32B2E59}" sibTransId="{39D8862D-77BD-43C0-9CB4-773B5B63D69F}"/>
    <dgm:cxn modelId="{ED61CCA0-A829-472D-8CD8-119942FF1240}" type="presOf" srcId="{634A0561-B062-4E51-96EC-3EB37AA5B925}" destId="{171E38DE-AEF0-4E0E-BAED-FB85BB64BB22}" srcOrd="1" destOrd="0" presId="urn:microsoft.com/office/officeart/2005/8/layout/lProcess2"/>
    <dgm:cxn modelId="{5A209DB8-4FF5-4A25-812B-EC64D6E4C960}" type="presOf" srcId="{95849D73-7B3F-4A41-8CC7-5A8653EC3AD2}" destId="{B5EDADC7-1EBC-4E24-A99B-A6C573BE1412}" srcOrd="0" destOrd="0" presId="urn:microsoft.com/office/officeart/2005/8/layout/lProcess2"/>
    <dgm:cxn modelId="{0144E1B8-3DF7-486F-A0B8-932510C9BCC1}" srcId="{456E1D44-99B9-406A-93E1-4D14E774A575}" destId="{2F1B8D2D-4BE0-4477-B47D-FBE038B374BA}" srcOrd="1" destOrd="0" parTransId="{B738748F-730D-4A33-8EB8-B195F099DEF7}" sibTransId="{77A071EF-F708-4569-8E54-B860E81FEB15}"/>
    <dgm:cxn modelId="{EF532758-5DA8-41FA-A5C0-FE30D97E138A}" type="presOf" srcId="{DBB73AB7-4452-4B1D-B9E7-37773BC6A894}" destId="{FA51E83C-F6F8-4211-A5A1-8F03E42E4CA0}" srcOrd="0" destOrd="0" presId="urn:microsoft.com/office/officeart/2005/8/layout/lProcess2"/>
    <dgm:cxn modelId="{D4969544-33D1-4E29-BADC-2C17D29C2AAF}" type="presOf" srcId="{94DE8F75-3A4F-4002-933B-FDBEBF7A9FE4}" destId="{E8ECAAE4-B7C2-438D-8C86-AD9868A1AFDE}" srcOrd="0" destOrd="0" presId="urn:microsoft.com/office/officeart/2005/8/layout/lProcess2"/>
    <dgm:cxn modelId="{A94834E3-2FFF-4CA8-A0B8-BE83F102C49C}" srcId="{456E1D44-99B9-406A-93E1-4D14E774A575}" destId="{D5D03914-08F8-48A9-9734-5CCE43708D69}" srcOrd="2" destOrd="0" parTransId="{11B86B30-62B1-4BDB-B47C-40D05099A40B}" sibTransId="{13E5ECD3-CF05-4894-A6C3-657C8B03622D}"/>
    <dgm:cxn modelId="{AE834DB4-6030-4A6C-A379-8AD8DD506141}" type="presOf" srcId="{D5D03914-08F8-48A9-9734-5CCE43708D69}" destId="{14B20846-4F83-4E23-9AB5-9E4D86F20209}" srcOrd="0" destOrd="0" presId="urn:microsoft.com/office/officeart/2005/8/layout/lProcess2"/>
    <dgm:cxn modelId="{34EEA8BB-A8CE-4885-803B-34645C120E00}" type="presOf" srcId="{634A0561-B062-4E51-96EC-3EB37AA5B925}" destId="{F09778BC-2106-4907-884A-7FA67311849B}" srcOrd="0" destOrd="0" presId="urn:microsoft.com/office/officeart/2005/8/layout/lProcess2"/>
    <dgm:cxn modelId="{62590EA6-0746-426F-9AF9-B5FDF1E8B07B}" type="presParOf" srcId="{2157739A-4CBA-4ACF-A45E-9312E3242607}" destId="{8355F26A-36FE-40E3-9131-674DE4E752FC}" srcOrd="0" destOrd="0" presId="urn:microsoft.com/office/officeart/2005/8/layout/lProcess2"/>
    <dgm:cxn modelId="{FE6E0207-DBCE-420D-91D8-F6C68997B081}" type="presParOf" srcId="{8355F26A-36FE-40E3-9131-674DE4E752FC}" destId="{2EC32205-4359-4C43-A88F-E0627A4A0EF3}" srcOrd="0" destOrd="0" presId="urn:microsoft.com/office/officeart/2005/8/layout/lProcess2"/>
    <dgm:cxn modelId="{555615BF-469A-41A3-BF46-23749C3AE341}" type="presParOf" srcId="{8355F26A-36FE-40E3-9131-674DE4E752FC}" destId="{37769A2A-011D-4CBB-9ED2-8FBD02F13694}" srcOrd="1" destOrd="0" presId="urn:microsoft.com/office/officeart/2005/8/layout/lProcess2"/>
    <dgm:cxn modelId="{6917D28F-12EF-43CF-9F8F-615C563A5041}" type="presParOf" srcId="{8355F26A-36FE-40E3-9131-674DE4E752FC}" destId="{58AC564A-07B8-413B-B9E4-3B60999538E6}" srcOrd="2" destOrd="0" presId="urn:microsoft.com/office/officeart/2005/8/layout/lProcess2"/>
    <dgm:cxn modelId="{6CAE759C-B6A7-4981-BFDD-7564B6372CAC}" type="presParOf" srcId="{58AC564A-07B8-413B-B9E4-3B60999538E6}" destId="{F48A7FA7-742D-49AA-A879-06440CA62F49}" srcOrd="0" destOrd="0" presId="urn:microsoft.com/office/officeart/2005/8/layout/lProcess2"/>
    <dgm:cxn modelId="{11A6AE21-0FE9-4343-93B5-A1B8AB23D875}" type="presParOf" srcId="{F48A7FA7-742D-49AA-A879-06440CA62F49}" destId="{E454F081-AB2B-49E4-87EF-4AD49C7F3587}" srcOrd="0" destOrd="0" presId="urn:microsoft.com/office/officeart/2005/8/layout/lProcess2"/>
    <dgm:cxn modelId="{A2276A7D-4A46-4734-995B-735D9D41431F}" type="presParOf" srcId="{F48A7FA7-742D-49AA-A879-06440CA62F49}" destId="{8F26A891-D1A0-4C17-AB53-D58474560EC2}" srcOrd="1" destOrd="0" presId="urn:microsoft.com/office/officeart/2005/8/layout/lProcess2"/>
    <dgm:cxn modelId="{C4741207-E925-4771-A616-7D669EA6A6CD}" type="presParOf" srcId="{F48A7FA7-742D-49AA-A879-06440CA62F49}" destId="{95CF21AD-F115-4106-ACAA-600E2155F967}" srcOrd="2" destOrd="0" presId="urn:microsoft.com/office/officeart/2005/8/layout/lProcess2"/>
    <dgm:cxn modelId="{625830E5-3E24-4766-B863-2898960E0E2C}" type="presParOf" srcId="{F48A7FA7-742D-49AA-A879-06440CA62F49}" destId="{2935AD77-CBF2-4F41-B229-6A43C97414B8}" srcOrd="3" destOrd="0" presId="urn:microsoft.com/office/officeart/2005/8/layout/lProcess2"/>
    <dgm:cxn modelId="{ABFFD747-2036-4A81-859F-D4E2B71DAE34}" type="presParOf" srcId="{F48A7FA7-742D-49AA-A879-06440CA62F49}" destId="{14B20846-4F83-4E23-9AB5-9E4D86F20209}" srcOrd="4" destOrd="0" presId="urn:microsoft.com/office/officeart/2005/8/layout/lProcess2"/>
    <dgm:cxn modelId="{5DB34394-EA55-425E-8387-E50D02E41E5C}" type="presParOf" srcId="{2157739A-4CBA-4ACF-A45E-9312E3242607}" destId="{8F2EE051-E0F3-47BD-AAE3-A165133872BA}" srcOrd="1" destOrd="0" presId="urn:microsoft.com/office/officeart/2005/8/layout/lProcess2"/>
    <dgm:cxn modelId="{F069D554-FAEE-4CF6-947D-DBFBA9DE2F27}" type="presParOf" srcId="{2157739A-4CBA-4ACF-A45E-9312E3242607}" destId="{64A851B5-9FB8-4C91-AA75-5623491322D5}" srcOrd="2" destOrd="0" presId="urn:microsoft.com/office/officeart/2005/8/layout/lProcess2"/>
    <dgm:cxn modelId="{85381B6E-EF38-4B2E-8EAA-2E042B6F1626}" type="presParOf" srcId="{64A851B5-9FB8-4C91-AA75-5623491322D5}" destId="{FA51E83C-F6F8-4211-A5A1-8F03E42E4CA0}" srcOrd="0" destOrd="0" presId="urn:microsoft.com/office/officeart/2005/8/layout/lProcess2"/>
    <dgm:cxn modelId="{5B724269-340B-4676-A76A-72CFF5F32BD9}" type="presParOf" srcId="{64A851B5-9FB8-4C91-AA75-5623491322D5}" destId="{2BB219D3-E187-4890-BB58-63ABE5487488}" srcOrd="1" destOrd="0" presId="urn:microsoft.com/office/officeart/2005/8/layout/lProcess2"/>
    <dgm:cxn modelId="{E88DFBAA-DAA9-414B-8E8E-C1A911503D5C}" type="presParOf" srcId="{64A851B5-9FB8-4C91-AA75-5623491322D5}" destId="{2FF3D122-EFA1-4CB6-AC08-BDBB04E0CD25}" srcOrd="2" destOrd="0" presId="urn:microsoft.com/office/officeart/2005/8/layout/lProcess2"/>
    <dgm:cxn modelId="{0976CA99-AC1B-4429-83E1-B3319E22C860}" type="presParOf" srcId="{2FF3D122-EFA1-4CB6-AC08-BDBB04E0CD25}" destId="{5055FDE1-9456-4974-BBE8-DC4753AF5E9A}" srcOrd="0" destOrd="0" presId="urn:microsoft.com/office/officeart/2005/8/layout/lProcess2"/>
    <dgm:cxn modelId="{DCBBF4B8-F543-46F7-8A8E-37BEFAFAA114}" type="presParOf" srcId="{5055FDE1-9456-4974-BBE8-DC4753AF5E9A}" destId="{75BD1FDF-6325-40F6-BFE1-0ED9CE106508}" srcOrd="0" destOrd="0" presId="urn:microsoft.com/office/officeart/2005/8/layout/lProcess2"/>
    <dgm:cxn modelId="{C0B18550-86CE-4009-810F-5364CC6F95F0}" type="presParOf" srcId="{5055FDE1-9456-4974-BBE8-DC4753AF5E9A}" destId="{7A629C19-76E0-40DE-BD80-ED0A77B975DC}" srcOrd="1" destOrd="0" presId="urn:microsoft.com/office/officeart/2005/8/layout/lProcess2"/>
    <dgm:cxn modelId="{A1E5A83C-597C-410C-8BF0-E5E96D6C9AC8}" type="presParOf" srcId="{5055FDE1-9456-4974-BBE8-DC4753AF5E9A}" destId="{F3B36991-FCB4-4A44-BAD9-D7361D247A66}" srcOrd="2" destOrd="0" presId="urn:microsoft.com/office/officeart/2005/8/layout/lProcess2"/>
    <dgm:cxn modelId="{5AB54640-27D1-4A79-B487-3107B3811A6B}" type="presParOf" srcId="{5055FDE1-9456-4974-BBE8-DC4753AF5E9A}" destId="{90638E73-1F03-4B9E-8AAD-F61A52E5DDEC}" srcOrd="3" destOrd="0" presId="urn:microsoft.com/office/officeart/2005/8/layout/lProcess2"/>
    <dgm:cxn modelId="{6059449F-0677-4EC8-A33A-0B03486A7A66}" type="presParOf" srcId="{5055FDE1-9456-4974-BBE8-DC4753AF5E9A}" destId="{C5C14427-D4CE-4337-A2A1-A059209936E0}" srcOrd="4" destOrd="0" presId="urn:microsoft.com/office/officeart/2005/8/layout/lProcess2"/>
    <dgm:cxn modelId="{2076D40F-5D97-49AB-BDA7-06856F4FDF52}" type="presParOf" srcId="{2157739A-4CBA-4ACF-A45E-9312E3242607}" destId="{9EE6FD9B-BD4F-4D90-AAFF-977D096A8ABC}" srcOrd="3" destOrd="0" presId="urn:microsoft.com/office/officeart/2005/8/layout/lProcess2"/>
    <dgm:cxn modelId="{B1442320-746D-4760-81FA-8FDBF479CF11}" type="presParOf" srcId="{2157739A-4CBA-4ACF-A45E-9312E3242607}" destId="{36EBF6FA-4094-4155-8629-2E0F2BAFB342}" srcOrd="4" destOrd="0" presId="urn:microsoft.com/office/officeart/2005/8/layout/lProcess2"/>
    <dgm:cxn modelId="{EFCD51B9-6B68-40B5-BE8A-7E6863AAFAB1}" type="presParOf" srcId="{36EBF6FA-4094-4155-8629-2E0F2BAFB342}" destId="{F09778BC-2106-4907-884A-7FA67311849B}" srcOrd="0" destOrd="0" presId="urn:microsoft.com/office/officeart/2005/8/layout/lProcess2"/>
    <dgm:cxn modelId="{9FE009D3-76B2-4B09-BF41-A0C50F5954F8}" type="presParOf" srcId="{36EBF6FA-4094-4155-8629-2E0F2BAFB342}" destId="{171E38DE-AEF0-4E0E-BAED-FB85BB64BB22}" srcOrd="1" destOrd="0" presId="urn:microsoft.com/office/officeart/2005/8/layout/lProcess2"/>
    <dgm:cxn modelId="{18627B55-853B-4750-8784-F19552814917}" type="presParOf" srcId="{36EBF6FA-4094-4155-8629-2E0F2BAFB342}" destId="{1DB7544A-30A9-4C1C-8DA9-A251ACB3DCC1}" srcOrd="2" destOrd="0" presId="urn:microsoft.com/office/officeart/2005/8/layout/lProcess2"/>
    <dgm:cxn modelId="{47BE438E-D8D3-4ED5-9175-D9738264F4B0}" type="presParOf" srcId="{1DB7544A-30A9-4C1C-8DA9-A251ACB3DCC1}" destId="{BF70FC2E-0214-438F-942A-FDAFBC04E8CF}" srcOrd="0" destOrd="0" presId="urn:microsoft.com/office/officeart/2005/8/layout/lProcess2"/>
    <dgm:cxn modelId="{E1A3641D-2068-47D3-90A8-0C95DECF7528}" type="presParOf" srcId="{BF70FC2E-0214-438F-942A-FDAFBC04E8CF}" destId="{B5EDADC7-1EBC-4E24-A99B-A6C573BE1412}" srcOrd="0" destOrd="0" presId="urn:microsoft.com/office/officeart/2005/8/layout/lProcess2"/>
    <dgm:cxn modelId="{BEAD1416-CE76-4F7E-9F92-99904A077663}" type="presParOf" srcId="{BF70FC2E-0214-438F-942A-FDAFBC04E8CF}" destId="{460DB15C-37E8-4CF1-B073-1E6D45269C1D}" srcOrd="1" destOrd="0" presId="urn:microsoft.com/office/officeart/2005/8/layout/lProcess2"/>
    <dgm:cxn modelId="{252F74B6-E5F1-4294-A2CF-B577E5CCBC79}" type="presParOf" srcId="{BF70FC2E-0214-438F-942A-FDAFBC04E8CF}" destId="{E8ECAAE4-B7C2-438D-8C86-AD9868A1AFDE}" srcOrd="2" destOrd="0" presId="urn:microsoft.com/office/officeart/2005/8/layout/lProcess2"/>
    <dgm:cxn modelId="{DDF45271-D05E-46B6-83C1-E200C00DB69D}" type="presParOf" srcId="{BF70FC2E-0214-438F-942A-FDAFBC04E8CF}" destId="{F21EF043-EF7C-476B-9B23-98F3C4FD6501}" srcOrd="3" destOrd="0" presId="urn:microsoft.com/office/officeart/2005/8/layout/lProcess2"/>
    <dgm:cxn modelId="{4E099B13-4C58-4C0A-AF1D-7DED5FE3F35A}" type="presParOf" srcId="{BF70FC2E-0214-438F-942A-FDAFBC04E8CF}" destId="{92C1E35D-B65D-4737-9185-26BF21F2F74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AB5F2A-F513-4255-8190-42A680842EC9}" type="doc">
      <dgm:prSet loTypeId="urn:microsoft.com/office/officeart/2005/8/layout/hProcess9" loCatId="process" qsTypeId="urn:microsoft.com/office/officeart/2005/8/quickstyle/3d5" qsCatId="3D" csTypeId="urn:microsoft.com/office/officeart/2005/8/colors/accent1_2" csCatId="accent1" phldr="1"/>
      <dgm:spPr/>
    </dgm:pt>
    <dgm:pt modelId="{587BEF98-4486-4E13-BE61-19208F3E5FF9}">
      <dgm:prSet phldrT="[文本]"/>
      <dgm:spPr>
        <a:solidFill>
          <a:srgbClr val="7030A0">
            <a:alpha val="70000"/>
          </a:srgbClr>
        </a:solidFill>
        <a:sp3d z="190500" extrusionH="5715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约束条件</a:t>
          </a:r>
          <a:endParaRPr lang="zh-CN" altLang="en-US" dirty="0"/>
        </a:p>
      </dgm:t>
    </dgm:pt>
    <dgm:pt modelId="{FF026C8D-C600-4732-8A4C-D200182F48B2}" type="parTrans" cxnId="{05F7F872-4A90-4594-B157-B991FC7AA890}">
      <dgm:prSet/>
      <dgm:spPr/>
      <dgm:t>
        <a:bodyPr/>
        <a:lstStyle/>
        <a:p>
          <a:endParaRPr lang="zh-CN" altLang="en-US"/>
        </a:p>
      </dgm:t>
    </dgm:pt>
    <dgm:pt modelId="{DAC78554-39F0-45B3-B4A5-4BDFB7D96B10}" type="sibTrans" cxnId="{05F7F872-4A90-4594-B157-B991FC7AA890}">
      <dgm:prSet/>
      <dgm:spPr/>
      <dgm:t>
        <a:bodyPr/>
        <a:lstStyle/>
        <a:p>
          <a:endParaRPr lang="zh-CN" altLang="en-US"/>
        </a:p>
      </dgm:t>
    </dgm:pt>
    <dgm:pt modelId="{344C9CFC-8DB2-4BC7-AF0C-708629A7BDEA}">
      <dgm:prSet phldrT="[文本]"/>
      <dgm:spPr>
        <a:solidFill>
          <a:srgbClr val="92D050">
            <a:alpha val="70000"/>
          </a:srgbClr>
        </a:solidFill>
        <a:sp3d z="190500" extrusionH="5715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分组和计算条件</a:t>
          </a:r>
          <a:endParaRPr lang="zh-CN" altLang="en-US" dirty="0"/>
        </a:p>
      </dgm:t>
    </dgm:pt>
    <dgm:pt modelId="{176F18DD-748C-436B-81A6-3D294E8678DD}" type="parTrans" cxnId="{E9841AFE-4E5E-4DB4-AA6D-A4FBC3FB8723}">
      <dgm:prSet/>
      <dgm:spPr/>
      <dgm:t>
        <a:bodyPr/>
        <a:lstStyle/>
        <a:p>
          <a:endParaRPr lang="zh-CN" altLang="en-US"/>
        </a:p>
      </dgm:t>
    </dgm:pt>
    <dgm:pt modelId="{FA7A6F43-EA22-4F78-9D7A-15C2C9FC6237}" type="sibTrans" cxnId="{E9841AFE-4E5E-4DB4-AA6D-A4FBC3FB8723}">
      <dgm:prSet/>
      <dgm:spPr/>
      <dgm:t>
        <a:bodyPr/>
        <a:lstStyle/>
        <a:p>
          <a:endParaRPr lang="zh-CN" altLang="en-US"/>
        </a:p>
      </dgm:t>
    </dgm:pt>
    <dgm:pt modelId="{13B361BB-9950-4FAC-A17C-210F1A42DAAB}">
      <dgm:prSet phldrT="[文本]"/>
      <dgm:spPr>
        <a:solidFill>
          <a:srgbClr val="FFC000">
            <a:alpha val="70000"/>
          </a:srgbClr>
        </a:solidFill>
        <a:sp3d z="508000" extrusionH="889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检索结果</a:t>
          </a:r>
          <a:r>
            <a:rPr lang="en-US" altLang="zh-CN" dirty="0" smtClean="0"/>
            <a:t>TOP N</a:t>
          </a:r>
          <a:endParaRPr lang="zh-CN" altLang="en-US" dirty="0"/>
        </a:p>
      </dgm:t>
    </dgm:pt>
    <dgm:pt modelId="{CEEF997C-FA8A-4B2D-BA48-ECE0C16FFCBC}" type="parTrans" cxnId="{A29D6CFC-E110-4F83-8BE2-B4BAF0D5A0F3}">
      <dgm:prSet/>
      <dgm:spPr/>
      <dgm:t>
        <a:bodyPr/>
        <a:lstStyle/>
        <a:p>
          <a:endParaRPr lang="zh-CN" altLang="en-US"/>
        </a:p>
      </dgm:t>
    </dgm:pt>
    <dgm:pt modelId="{A77735AB-3689-41BC-8831-DA73C1ADA148}" type="sibTrans" cxnId="{A29D6CFC-E110-4F83-8BE2-B4BAF0D5A0F3}">
      <dgm:prSet/>
      <dgm:spPr/>
      <dgm:t>
        <a:bodyPr/>
        <a:lstStyle/>
        <a:p>
          <a:endParaRPr lang="zh-CN" altLang="en-US"/>
        </a:p>
      </dgm:t>
    </dgm:pt>
    <dgm:pt modelId="{6F35EA22-5BEB-43B4-8B1C-293E941EBD46}">
      <dgm:prSet phldrT="[文本]"/>
      <dgm:spPr>
        <a:solidFill>
          <a:schemeClr val="bg2">
            <a:lumMod val="50000"/>
            <a:alpha val="70000"/>
          </a:schemeClr>
        </a:solidFill>
        <a:sp3d z="762000" extrusionH="1143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结果下载临时表</a:t>
          </a:r>
          <a:endParaRPr lang="zh-CN" altLang="en-US" dirty="0"/>
        </a:p>
      </dgm:t>
    </dgm:pt>
    <dgm:pt modelId="{3721C8C4-D4EE-41C6-9FA3-FDE21FB78F9F}" type="parTrans" cxnId="{44490D71-8C76-471C-903E-9959906B0D0B}">
      <dgm:prSet/>
      <dgm:spPr/>
      <dgm:t>
        <a:bodyPr/>
        <a:lstStyle/>
        <a:p>
          <a:endParaRPr lang="zh-CN" altLang="en-US"/>
        </a:p>
      </dgm:t>
    </dgm:pt>
    <dgm:pt modelId="{FF31EBAA-2AD7-4717-B9EF-32E4070CEC3A}" type="sibTrans" cxnId="{44490D71-8C76-471C-903E-9959906B0D0B}">
      <dgm:prSet/>
      <dgm:spPr/>
      <dgm:t>
        <a:bodyPr/>
        <a:lstStyle/>
        <a:p>
          <a:endParaRPr lang="zh-CN" altLang="en-US"/>
        </a:p>
      </dgm:t>
    </dgm:pt>
    <dgm:pt modelId="{214DE8C0-DFF9-4566-8E96-A6904A1FE5AF}" type="pres">
      <dgm:prSet presAssocID="{2EAB5F2A-F513-4255-8190-42A680842EC9}" presName="CompostProcess" presStyleCnt="0">
        <dgm:presLayoutVars>
          <dgm:dir/>
          <dgm:resizeHandles val="exact"/>
        </dgm:presLayoutVars>
      </dgm:prSet>
      <dgm:spPr/>
    </dgm:pt>
    <dgm:pt modelId="{1E3616F8-D851-48E8-8335-74D4490A72E8}" type="pres">
      <dgm:prSet presAssocID="{2EAB5F2A-F513-4255-8190-42A680842EC9}" presName="arrow" presStyleLbl="bgShp" presStyleIdx="0" presStyleCnt="1" custScaleX="117647"/>
      <dgm:spPr>
        <a:solidFill>
          <a:schemeClr val="accent6">
            <a:lumMod val="60000"/>
            <a:lumOff val="40000"/>
            <a:alpha val="35000"/>
          </a:schemeClr>
        </a:solidFill>
        <a:sp3d z="-400500" extrusionH="254000" contourW="12700" prstMaterial="matte">
          <a:contourClr>
            <a:schemeClr val="lt1">
              <a:tint val="50000"/>
            </a:schemeClr>
          </a:contourClr>
        </a:sp3d>
      </dgm:spPr>
    </dgm:pt>
    <dgm:pt modelId="{62B3726B-51BA-475F-82D3-3133DFD9728A}" type="pres">
      <dgm:prSet presAssocID="{2EAB5F2A-F513-4255-8190-42A680842EC9}" presName="linearProcess" presStyleCnt="0"/>
      <dgm:spPr/>
    </dgm:pt>
    <dgm:pt modelId="{3674872E-0E53-4DD4-B2AA-F410C2BCE2BA}" type="pres">
      <dgm:prSet presAssocID="{587BEF98-4486-4E13-BE61-19208F3E5FF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185930-7C66-47B6-B06F-7622D0539904}" type="pres">
      <dgm:prSet presAssocID="{DAC78554-39F0-45B3-B4A5-4BDFB7D96B10}" presName="sibTrans" presStyleCnt="0"/>
      <dgm:spPr/>
    </dgm:pt>
    <dgm:pt modelId="{F41AE1D1-FB9D-454A-8BDD-31A857B6B097}" type="pres">
      <dgm:prSet presAssocID="{344C9CFC-8DB2-4BC7-AF0C-708629A7BDE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2F905C-A0B3-414E-9CB2-5E357113848B}" type="pres">
      <dgm:prSet presAssocID="{FA7A6F43-EA22-4F78-9D7A-15C2C9FC6237}" presName="sibTrans" presStyleCnt="0"/>
      <dgm:spPr/>
    </dgm:pt>
    <dgm:pt modelId="{94B670CF-E4F8-4EC7-884B-03CEA33E03AC}" type="pres">
      <dgm:prSet presAssocID="{13B361BB-9950-4FAC-A17C-210F1A42DAA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7EAC66-1BE0-40FB-82B8-EFD1BDBD8058}" type="pres">
      <dgm:prSet presAssocID="{A77735AB-3689-41BC-8831-DA73C1ADA148}" presName="sibTrans" presStyleCnt="0"/>
      <dgm:spPr/>
    </dgm:pt>
    <dgm:pt modelId="{6D11D4D7-A4C8-4076-900C-AC0B4B18E988}" type="pres">
      <dgm:prSet presAssocID="{6F35EA22-5BEB-43B4-8B1C-293E941EBD46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8C6AC6-0052-44E0-9F83-6AF1807A6062}" type="presOf" srcId="{587BEF98-4486-4E13-BE61-19208F3E5FF9}" destId="{3674872E-0E53-4DD4-B2AA-F410C2BCE2BA}" srcOrd="0" destOrd="0" presId="urn:microsoft.com/office/officeart/2005/8/layout/hProcess9"/>
    <dgm:cxn modelId="{44490D71-8C76-471C-903E-9959906B0D0B}" srcId="{2EAB5F2A-F513-4255-8190-42A680842EC9}" destId="{6F35EA22-5BEB-43B4-8B1C-293E941EBD46}" srcOrd="3" destOrd="0" parTransId="{3721C8C4-D4EE-41C6-9FA3-FDE21FB78F9F}" sibTransId="{FF31EBAA-2AD7-4717-B9EF-32E4070CEC3A}"/>
    <dgm:cxn modelId="{05F7F872-4A90-4594-B157-B991FC7AA890}" srcId="{2EAB5F2A-F513-4255-8190-42A680842EC9}" destId="{587BEF98-4486-4E13-BE61-19208F3E5FF9}" srcOrd="0" destOrd="0" parTransId="{FF026C8D-C600-4732-8A4C-D200182F48B2}" sibTransId="{DAC78554-39F0-45B3-B4A5-4BDFB7D96B10}"/>
    <dgm:cxn modelId="{F2EBB754-985E-4524-B070-9CE05B03119C}" type="presOf" srcId="{13B361BB-9950-4FAC-A17C-210F1A42DAAB}" destId="{94B670CF-E4F8-4EC7-884B-03CEA33E03AC}" srcOrd="0" destOrd="0" presId="urn:microsoft.com/office/officeart/2005/8/layout/hProcess9"/>
    <dgm:cxn modelId="{A29D6CFC-E110-4F83-8BE2-B4BAF0D5A0F3}" srcId="{2EAB5F2A-F513-4255-8190-42A680842EC9}" destId="{13B361BB-9950-4FAC-A17C-210F1A42DAAB}" srcOrd="2" destOrd="0" parTransId="{CEEF997C-FA8A-4B2D-BA48-ECE0C16FFCBC}" sibTransId="{A77735AB-3689-41BC-8831-DA73C1ADA148}"/>
    <dgm:cxn modelId="{E9841AFE-4E5E-4DB4-AA6D-A4FBC3FB8723}" srcId="{2EAB5F2A-F513-4255-8190-42A680842EC9}" destId="{344C9CFC-8DB2-4BC7-AF0C-708629A7BDEA}" srcOrd="1" destOrd="0" parTransId="{176F18DD-748C-436B-81A6-3D294E8678DD}" sibTransId="{FA7A6F43-EA22-4F78-9D7A-15C2C9FC6237}"/>
    <dgm:cxn modelId="{AC8621CD-4F14-4E13-8071-657494384723}" type="presOf" srcId="{6F35EA22-5BEB-43B4-8B1C-293E941EBD46}" destId="{6D11D4D7-A4C8-4076-900C-AC0B4B18E988}" srcOrd="0" destOrd="0" presId="urn:microsoft.com/office/officeart/2005/8/layout/hProcess9"/>
    <dgm:cxn modelId="{E33776BB-26A3-4F58-8845-3942FC9BFA89}" type="presOf" srcId="{2EAB5F2A-F513-4255-8190-42A680842EC9}" destId="{214DE8C0-DFF9-4566-8E96-A6904A1FE5AF}" srcOrd="0" destOrd="0" presId="urn:microsoft.com/office/officeart/2005/8/layout/hProcess9"/>
    <dgm:cxn modelId="{149A1892-5B75-4300-963E-AECFBACA1DF3}" type="presOf" srcId="{344C9CFC-8DB2-4BC7-AF0C-708629A7BDEA}" destId="{F41AE1D1-FB9D-454A-8BDD-31A857B6B097}" srcOrd="0" destOrd="0" presId="urn:microsoft.com/office/officeart/2005/8/layout/hProcess9"/>
    <dgm:cxn modelId="{12C3CD2C-0259-413E-94FE-D032DE1C4873}" type="presParOf" srcId="{214DE8C0-DFF9-4566-8E96-A6904A1FE5AF}" destId="{1E3616F8-D851-48E8-8335-74D4490A72E8}" srcOrd="0" destOrd="0" presId="urn:microsoft.com/office/officeart/2005/8/layout/hProcess9"/>
    <dgm:cxn modelId="{0789EAC9-E5CF-4553-AA3D-ACFE6332D6F4}" type="presParOf" srcId="{214DE8C0-DFF9-4566-8E96-A6904A1FE5AF}" destId="{62B3726B-51BA-475F-82D3-3133DFD9728A}" srcOrd="1" destOrd="0" presId="urn:microsoft.com/office/officeart/2005/8/layout/hProcess9"/>
    <dgm:cxn modelId="{2C763452-F4FC-4A1B-9354-FC0D02C493DD}" type="presParOf" srcId="{62B3726B-51BA-475F-82D3-3133DFD9728A}" destId="{3674872E-0E53-4DD4-B2AA-F410C2BCE2BA}" srcOrd="0" destOrd="0" presId="urn:microsoft.com/office/officeart/2005/8/layout/hProcess9"/>
    <dgm:cxn modelId="{1EE4B3F6-CD91-4443-A778-57B1F8A77BD3}" type="presParOf" srcId="{62B3726B-51BA-475F-82D3-3133DFD9728A}" destId="{39185930-7C66-47B6-B06F-7622D0539904}" srcOrd="1" destOrd="0" presId="urn:microsoft.com/office/officeart/2005/8/layout/hProcess9"/>
    <dgm:cxn modelId="{9AF32F91-4FA5-4F6A-B355-5AE0AA830CDB}" type="presParOf" srcId="{62B3726B-51BA-475F-82D3-3133DFD9728A}" destId="{F41AE1D1-FB9D-454A-8BDD-31A857B6B097}" srcOrd="2" destOrd="0" presId="urn:microsoft.com/office/officeart/2005/8/layout/hProcess9"/>
    <dgm:cxn modelId="{7ECC64AE-00D5-4F46-B108-80B580034280}" type="presParOf" srcId="{62B3726B-51BA-475F-82D3-3133DFD9728A}" destId="{032F905C-A0B3-414E-9CB2-5E357113848B}" srcOrd="3" destOrd="0" presId="urn:microsoft.com/office/officeart/2005/8/layout/hProcess9"/>
    <dgm:cxn modelId="{DFEAFD4B-6832-43B2-9517-67F33802FC96}" type="presParOf" srcId="{62B3726B-51BA-475F-82D3-3133DFD9728A}" destId="{94B670CF-E4F8-4EC7-884B-03CEA33E03AC}" srcOrd="4" destOrd="0" presId="urn:microsoft.com/office/officeart/2005/8/layout/hProcess9"/>
    <dgm:cxn modelId="{52A7FB79-83F6-4003-A46D-7A7C8F9D9647}" type="presParOf" srcId="{62B3726B-51BA-475F-82D3-3133DFD9728A}" destId="{157EAC66-1BE0-40FB-82B8-EFD1BDBD8058}" srcOrd="5" destOrd="0" presId="urn:microsoft.com/office/officeart/2005/8/layout/hProcess9"/>
    <dgm:cxn modelId="{954A6A08-D793-4C4D-A238-BD4162D80778}" type="presParOf" srcId="{62B3726B-51BA-475F-82D3-3133DFD9728A}" destId="{6D11D4D7-A4C8-4076-900C-AC0B4B18E98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2DDAD0-A771-4B51-9315-F858895FF211}" type="doc">
      <dgm:prSet loTypeId="urn:microsoft.com/office/officeart/2005/8/layout/gear1" loCatId="cycle" qsTypeId="urn:microsoft.com/office/officeart/2005/8/quickstyle/3d5" qsCatId="3D" csTypeId="urn:microsoft.com/office/officeart/2005/8/colors/accent1_2" csCatId="accent1" phldr="1"/>
      <dgm:spPr/>
    </dgm:pt>
    <dgm:pt modelId="{ED08F65C-634C-4418-AD0E-CC0652D74DC7}">
      <dgm:prSet phldrT="[文本]"/>
      <dgm:spPr>
        <a:solidFill>
          <a:srgbClr val="FBB941">
            <a:alpha val="59000"/>
          </a:srgbClr>
        </a:solidFill>
      </dgm:spPr>
      <dgm:t>
        <a:bodyPr/>
        <a:lstStyle/>
        <a:p>
          <a:r>
            <a:rPr lang="zh-CN" altLang="en-US" dirty="0" smtClean="0"/>
            <a:t>无法预先计算的海量数据</a:t>
          </a:r>
          <a:endParaRPr lang="zh-CN" altLang="en-US" dirty="0"/>
        </a:p>
      </dgm:t>
    </dgm:pt>
    <dgm:pt modelId="{8415E3BD-6971-4803-8C89-BD51EFB55CDA}" type="parTrans" cxnId="{5BC2403B-706B-4A55-AE21-00F65AFCA83F}">
      <dgm:prSet/>
      <dgm:spPr/>
      <dgm:t>
        <a:bodyPr/>
        <a:lstStyle/>
        <a:p>
          <a:endParaRPr lang="zh-CN" altLang="en-US"/>
        </a:p>
      </dgm:t>
    </dgm:pt>
    <dgm:pt modelId="{5A019465-AD23-49E1-8980-80BAC9BBD6A1}" type="sibTrans" cxnId="{5BC2403B-706B-4A55-AE21-00F65AFCA83F}">
      <dgm:prSet/>
      <dgm:spPr/>
      <dgm:t>
        <a:bodyPr/>
        <a:lstStyle/>
        <a:p>
          <a:endParaRPr lang="zh-CN" altLang="en-US"/>
        </a:p>
      </dgm:t>
    </dgm:pt>
    <dgm:pt modelId="{BE798102-7EDD-4DF9-9A59-D77D62835EE5}">
      <dgm:prSet phldrT="[文本]"/>
      <dgm:spPr>
        <a:solidFill>
          <a:srgbClr val="0070C0">
            <a:alpha val="59000"/>
          </a:srgbClr>
        </a:solidFill>
      </dgm:spPr>
      <dgm:t>
        <a:bodyPr/>
        <a:lstStyle/>
        <a:p>
          <a:r>
            <a:rPr lang="zh-CN" altLang="en-US" dirty="0" smtClean="0"/>
            <a:t>实时</a:t>
          </a:r>
          <a:endParaRPr lang="en-US" altLang="zh-CN" dirty="0" smtClean="0"/>
        </a:p>
        <a:p>
          <a:r>
            <a:rPr lang="zh-CN" altLang="en-US" dirty="0" smtClean="0"/>
            <a:t>高并发</a:t>
          </a:r>
          <a:endParaRPr lang="en-US" altLang="zh-CN" dirty="0" smtClean="0"/>
        </a:p>
      </dgm:t>
    </dgm:pt>
    <dgm:pt modelId="{2A27F79A-1217-46DE-A5F4-551BD3BB3188}" type="parTrans" cxnId="{6742B627-7A92-4395-BEED-B160ABB19D1F}">
      <dgm:prSet/>
      <dgm:spPr/>
      <dgm:t>
        <a:bodyPr/>
        <a:lstStyle/>
        <a:p>
          <a:endParaRPr lang="zh-CN" altLang="en-US"/>
        </a:p>
      </dgm:t>
    </dgm:pt>
    <dgm:pt modelId="{B15D9C84-D5AE-49E6-A8BA-5F439DD9C818}" type="sibTrans" cxnId="{6742B627-7A92-4395-BEED-B160ABB19D1F}">
      <dgm:prSet/>
      <dgm:spPr/>
      <dgm:t>
        <a:bodyPr/>
        <a:lstStyle/>
        <a:p>
          <a:endParaRPr lang="zh-CN" altLang="en-US"/>
        </a:p>
      </dgm:t>
    </dgm:pt>
    <dgm:pt modelId="{84C43C29-6EF6-43D1-91A2-31980D071E1B}">
      <dgm:prSet phldrT="[文本]"/>
      <dgm:spPr>
        <a:solidFill>
          <a:srgbClr val="FF0000">
            <a:alpha val="59000"/>
          </a:srgbClr>
        </a:solidFill>
      </dgm:spPr>
      <dgm:t>
        <a:bodyPr/>
        <a:lstStyle/>
        <a:p>
          <a:r>
            <a:rPr lang="zh-CN" altLang="en-US" dirty="0" smtClean="0"/>
            <a:t>轻量</a:t>
          </a:r>
          <a:endParaRPr lang="en-US" altLang="zh-CN" dirty="0" smtClean="0"/>
        </a:p>
        <a:p>
          <a:r>
            <a:rPr lang="zh-CN" altLang="en-US" dirty="0" smtClean="0"/>
            <a:t>稳定</a:t>
          </a:r>
          <a:endParaRPr lang="en-US" altLang="zh-CN" dirty="0" smtClean="0"/>
        </a:p>
      </dgm:t>
    </dgm:pt>
    <dgm:pt modelId="{38C6506D-8832-4232-B2DB-3D7CAA742D1B}" type="parTrans" cxnId="{92946208-E4C1-46DC-9AC3-002B06854FB6}">
      <dgm:prSet/>
      <dgm:spPr/>
      <dgm:t>
        <a:bodyPr/>
        <a:lstStyle/>
        <a:p>
          <a:endParaRPr lang="zh-CN" altLang="en-US"/>
        </a:p>
      </dgm:t>
    </dgm:pt>
    <dgm:pt modelId="{645B34DF-DCB7-4BA2-A90E-A48ED760A73E}" type="sibTrans" cxnId="{92946208-E4C1-46DC-9AC3-002B06854FB6}">
      <dgm:prSet/>
      <dgm:spPr/>
      <dgm:t>
        <a:bodyPr/>
        <a:lstStyle/>
        <a:p>
          <a:endParaRPr lang="zh-CN" altLang="en-US"/>
        </a:p>
      </dgm:t>
    </dgm:pt>
    <dgm:pt modelId="{1290FD18-D0E1-4520-A980-14695066B095}" type="pres">
      <dgm:prSet presAssocID="{A42DDAD0-A771-4B51-9315-F858895FF21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EB25F9B-420A-4566-91D5-DCF787652455}" type="pres">
      <dgm:prSet presAssocID="{ED08F65C-634C-4418-AD0E-CC0652D74D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E16368-691C-4E27-B7C8-31332A8BCA61}" type="pres">
      <dgm:prSet presAssocID="{ED08F65C-634C-4418-AD0E-CC0652D74DC7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AEE652F6-A337-4E7C-AC40-B799B7105D47}" type="pres">
      <dgm:prSet presAssocID="{ED08F65C-634C-4418-AD0E-CC0652D74DC7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DEA64DC8-1924-4831-930E-15085FD3633D}" type="pres">
      <dgm:prSet presAssocID="{BE798102-7EDD-4DF9-9A59-D77D62835EE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BBE863-4A67-4013-BBEC-9E6341712B77}" type="pres">
      <dgm:prSet presAssocID="{BE798102-7EDD-4DF9-9A59-D77D62835EE5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6D506784-19BD-42C3-96C7-12C85EEDBBA3}" type="pres">
      <dgm:prSet presAssocID="{BE798102-7EDD-4DF9-9A59-D77D62835EE5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F99BD9F5-40E9-4B3D-9E98-B2D60B225FB2}" type="pres">
      <dgm:prSet presAssocID="{84C43C29-6EF6-43D1-91A2-31980D071E1B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CEC4148E-3777-4CBC-919F-00F15998796F}" type="pres">
      <dgm:prSet presAssocID="{84C43C29-6EF6-43D1-91A2-31980D071E1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F32B2B-17E2-4C7E-976A-4E13B9270C42}" type="pres">
      <dgm:prSet presAssocID="{84C43C29-6EF6-43D1-91A2-31980D071E1B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8ED46B2E-BDA2-46EB-9AA8-CCE5F6618541}" type="pres">
      <dgm:prSet presAssocID="{84C43C29-6EF6-43D1-91A2-31980D071E1B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83129DA5-FD35-4AC7-8E9A-7FADDA7610CC}" type="pres">
      <dgm:prSet presAssocID="{5A019465-AD23-49E1-8980-80BAC9BBD6A1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8DCF98CB-E9C6-4471-9777-77A25DF92F16}" type="pres">
      <dgm:prSet presAssocID="{B15D9C84-D5AE-49E6-A8BA-5F439DD9C818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90AE800D-D149-4808-93FE-B165E4170460}" type="pres">
      <dgm:prSet presAssocID="{645B34DF-DCB7-4BA2-A90E-A48ED760A73E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0C9397E-EEF2-4F59-9853-2E1A18F1D8A2}" type="presOf" srcId="{ED08F65C-634C-4418-AD0E-CC0652D74DC7}" destId="{FEB25F9B-420A-4566-91D5-DCF787652455}" srcOrd="0" destOrd="0" presId="urn:microsoft.com/office/officeart/2005/8/layout/gear1"/>
    <dgm:cxn modelId="{BB17C8D8-3FE0-4FA5-94E7-4AE3C162BC48}" type="presOf" srcId="{84C43C29-6EF6-43D1-91A2-31980D071E1B}" destId="{8ED46B2E-BDA2-46EB-9AA8-CCE5F6618541}" srcOrd="3" destOrd="0" presId="urn:microsoft.com/office/officeart/2005/8/layout/gear1"/>
    <dgm:cxn modelId="{92946208-E4C1-46DC-9AC3-002B06854FB6}" srcId="{A42DDAD0-A771-4B51-9315-F858895FF211}" destId="{84C43C29-6EF6-43D1-91A2-31980D071E1B}" srcOrd="2" destOrd="0" parTransId="{38C6506D-8832-4232-B2DB-3D7CAA742D1B}" sibTransId="{645B34DF-DCB7-4BA2-A90E-A48ED760A73E}"/>
    <dgm:cxn modelId="{136D6FD0-5122-4354-A58B-C4EAF2F69D73}" type="presOf" srcId="{ED08F65C-634C-4418-AD0E-CC0652D74DC7}" destId="{AEE652F6-A337-4E7C-AC40-B799B7105D47}" srcOrd="2" destOrd="0" presId="urn:microsoft.com/office/officeart/2005/8/layout/gear1"/>
    <dgm:cxn modelId="{CFCDDB54-E398-492F-AD0E-24B7322706FE}" type="presOf" srcId="{BE798102-7EDD-4DF9-9A59-D77D62835EE5}" destId="{6D506784-19BD-42C3-96C7-12C85EEDBBA3}" srcOrd="2" destOrd="0" presId="urn:microsoft.com/office/officeart/2005/8/layout/gear1"/>
    <dgm:cxn modelId="{6742B627-7A92-4395-BEED-B160ABB19D1F}" srcId="{A42DDAD0-A771-4B51-9315-F858895FF211}" destId="{BE798102-7EDD-4DF9-9A59-D77D62835EE5}" srcOrd="1" destOrd="0" parTransId="{2A27F79A-1217-46DE-A5F4-551BD3BB3188}" sibTransId="{B15D9C84-D5AE-49E6-A8BA-5F439DD9C818}"/>
    <dgm:cxn modelId="{6F33423E-446F-43F6-9660-957B9D4D42DB}" type="presOf" srcId="{645B34DF-DCB7-4BA2-A90E-A48ED760A73E}" destId="{90AE800D-D149-4808-93FE-B165E4170460}" srcOrd="0" destOrd="0" presId="urn:microsoft.com/office/officeart/2005/8/layout/gear1"/>
    <dgm:cxn modelId="{5BC2403B-706B-4A55-AE21-00F65AFCA83F}" srcId="{A42DDAD0-A771-4B51-9315-F858895FF211}" destId="{ED08F65C-634C-4418-AD0E-CC0652D74DC7}" srcOrd="0" destOrd="0" parTransId="{8415E3BD-6971-4803-8C89-BD51EFB55CDA}" sibTransId="{5A019465-AD23-49E1-8980-80BAC9BBD6A1}"/>
    <dgm:cxn modelId="{A7FAC2E7-A4D9-49DD-AA35-4539EA90507F}" type="presOf" srcId="{BE798102-7EDD-4DF9-9A59-D77D62835EE5}" destId="{DEA64DC8-1924-4831-930E-15085FD3633D}" srcOrd="0" destOrd="0" presId="urn:microsoft.com/office/officeart/2005/8/layout/gear1"/>
    <dgm:cxn modelId="{E16EC841-19CE-4DC0-9DD0-50C729369A62}" type="presOf" srcId="{84C43C29-6EF6-43D1-91A2-31980D071E1B}" destId="{F99BD9F5-40E9-4B3D-9E98-B2D60B225FB2}" srcOrd="0" destOrd="0" presId="urn:microsoft.com/office/officeart/2005/8/layout/gear1"/>
    <dgm:cxn modelId="{1C1CFAA6-B636-4C8E-B042-EF36B6D2D863}" type="presOf" srcId="{A42DDAD0-A771-4B51-9315-F858895FF211}" destId="{1290FD18-D0E1-4520-A980-14695066B095}" srcOrd="0" destOrd="0" presId="urn:microsoft.com/office/officeart/2005/8/layout/gear1"/>
    <dgm:cxn modelId="{71483F7D-3EB2-4DBB-BB3B-18A4C74FBEFB}" type="presOf" srcId="{BE798102-7EDD-4DF9-9A59-D77D62835EE5}" destId="{23BBE863-4A67-4013-BBEC-9E6341712B77}" srcOrd="1" destOrd="0" presId="urn:microsoft.com/office/officeart/2005/8/layout/gear1"/>
    <dgm:cxn modelId="{CA54A80B-392F-4CA3-A6FA-2186711CDB2E}" type="presOf" srcId="{84C43C29-6EF6-43D1-91A2-31980D071E1B}" destId="{69F32B2B-17E2-4C7E-976A-4E13B9270C42}" srcOrd="2" destOrd="0" presId="urn:microsoft.com/office/officeart/2005/8/layout/gear1"/>
    <dgm:cxn modelId="{DA3C0885-F219-45CD-8908-94D80301ACD2}" type="presOf" srcId="{B15D9C84-D5AE-49E6-A8BA-5F439DD9C818}" destId="{8DCF98CB-E9C6-4471-9777-77A25DF92F16}" srcOrd="0" destOrd="0" presId="urn:microsoft.com/office/officeart/2005/8/layout/gear1"/>
    <dgm:cxn modelId="{B2D99522-193C-476B-AD5F-8FEA2ED63696}" type="presOf" srcId="{84C43C29-6EF6-43D1-91A2-31980D071E1B}" destId="{CEC4148E-3777-4CBC-919F-00F15998796F}" srcOrd="1" destOrd="0" presId="urn:microsoft.com/office/officeart/2005/8/layout/gear1"/>
    <dgm:cxn modelId="{1AD7EDCF-DACB-429F-9A2B-9DA1E5E1AB30}" type="presOf" srcId="{5A019465-AD23-49E1-8980-80BAC9BBD6A1}" destId="{83129DA5-FD35-4AC7-8E9A-7FADDA7610CC}" srcOrd="0" destOrd="0" presId="urn:microsoft.com/office/officeart/2005/8/layout/gear1"/>
    <dgm:cxn modelId="{0B2EC802-D8D8-4752-A6E5-F4DFC8229B8E}" type="presOf" srcId="{ED08F65C-634C-4418-AD0E-CC0652D74DC7}" destId="{53E16368-691C-4E27-B7C8-31332A8BCA61}" srcOrd="1" destOrd="0" presId="urn:microsoft.com/office/officeart/2005/8/layout/gear1"/>
    <dgm:cxn modelId="{0EDB6CEB-0FCD-4C95-B9C4-1D768FB99ED9}" type="presParOf" srcId="{1290FD18-D0E1-4520-A980-14695066B095}" destId="{FEB25F9B-420A-4566-91D5-DCF787652455}" srcOrd="0" destOrd="0" presId="urn:microsoft.com/office/officeart/2005/8/layout/gear1"/>
    <dgm:cxn modelId="{88BCBE04-3D61-490A-B463-AEF90BBA3D69}" type="presParOf" srcId="{1290FD18-D0E1-4520-A980-14695066B095}" destId="{53E16368-691C-4E27-B7C8-31332A8BCA61}" srcOrd="1" destOrd="0" presId="urn:microsoft.com/office/officeart/2005/8/layout/gear1"/>
    <dgm:cxn modelId="{C105E546-FE82-4DCE-BFFA-B9000DD27799}" type="presParOf" srcId="{1290FD18-D0E1-4520-A980-14695066B095}" destId="{AEE652F6-A337-4E7C-AC40-B799B7105D47}" srcOrd="2" destOrd="0" presId="urn:microsoft.com/office/officeart/2005/8/layout/gear1"/>
    <dgm:cxn modelId="{61BE4EAC-428B-4E64-B751-E32C7A679945}" type="presParOf" srcId="{1290FD18-D0E1-4520-A980-14695066B095}" destId="{DEA64DC8-1924-4831-930E-15085FD3633D}" srcOrd="3" destOrd="0" presId="urn:microsoft.com/office/officeart/2005/8/layout/gear1"/>
    <dgm:cxn modelId="{5E21FE42-281F-496A-9C55-0E98C27CEDA7}" type="presParOf" srcId="{1290FD18-D0E1-4520-A980-14695066B095}" destId="{23BBE863-4A67-4013-BBEC-9E6341712B77}" srcOrd="4" destOrd="0" presId="urn:microsoft.com/office/officeart/2005/8/layout/gear1"/>
    <dgm:cxn modelId="{9D1B5563-F99F-45C2-A261-E1889BAAA6C1}" type="presParOf" srcId="{1290FD18-D0E1-4520-A980-14695066B095}" destId="{6D506784-19BD-42C3-96C7-12C85EEDBBA3}" srcOrd="5" destOrd="0" presId="urn:microsoft.com/office/officeart/2005/8/layout/gear1"/>
    <dgm:cxn modelId="{654D7071-3B64-4425-BEF8-3B522A100AF5}" type="presParOf" srcId="{1290FD18-D0E1-4520-A980-14695066B095}" destId="{F99BD9F5-40E9-4B3D-9E98-B2D60B225FB2}" srcOrd="6" destOrd="0" presId="urn:microsoft.com/office/officeart/2005/8/layout/gear1"/>
    <dgm:cxn modelId="{ED88A3D8-7F34-47C4-BCC4-86FE434168E3}" type="presParOf" srcId="{1290FD18-D0E1-4520-A980-14695066B095}" destId="{CEC4148E-3777-4CBC-919F-00F15998796F}" srcOrd="7" destOrd="0" presId="urn:microsoft.com/office/officeart/2005/8/layout/gear1"/>
    <dgm:cxn modelId="{D24690E5-E933-40CF-B161-CDADBCEFF7B9}" type="presParOf" srcId="{1290FD18-D0E1-4520-A980-14695066B095}" destId="{69F32B2B-17E2-4C7E-976A-4E13B9270C42}" srcOrd="8" destOrd="0" presId="urn:microsoft.com/office/officeart/2005/8/layout/gear1"/>
    <dgm:cxn modelId="{CD79AAF9-9F22-496D-8FCB-E40466281977}" type="presParOf" srcId="{1290FD18-D0E1-4520-A980-14695066B095}" destId="{8ED46B2E-BDA2-46EB-9AA8-CCE5F6618541}" srcOrd="9" destOrd="0" presId="urn:microsoft.com/office/officeart/2005/8/layout/gear1"/>
    <dgm:cxn modelId="{8D52145E-ECC3-4DCF-AC81-65AAF9B0D4F6}" type="presParOf" srcId="{1290FD18-D0E1-4520-A980-14695066B095}" destId="{83129DA5-FD35-4AC7-8E9A-7FADDA7610CC}" srcOrd="10" destOrd="0" presId="urn:microsoft.com/office/officeart/2005/8/layout/gear1"/>
    <dgm:cxn modelId="{CB5853AE-4078-4D05-BEE6-E1BB384C6F95}" type="presParOf" srcId="{1290FD18-D0E1-4520-A980-14695066B095}" destId="{8DCF98CB-E9C6-4471-9777-77A25DF92F16}" srcOrd="11" destOrd="0" presId="urn:microsoft.com/office/officeart/2005/8/layout/gear1"/>
    <dgm:cxn modelId="{22457E80-13B1-42CC-A7F1-1B0C6ABD25A5}" type="presParOf" srcId="{1290FD18-D0E1-4520-A980-14695066B095}" destId="{90AE800D-D149-4808-93FE-B165E417046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42713-E54A-413B-B50D-BFDB398E9B67}" type="doc">
      <dgm:prSet loTypeId="urn:microsoft.com/office/officeart/2009/3/layout/HorizontalOrganizationChart" loCatId="hierarchy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4CA1775-0B82-4CD4-A1B6-5A9A67B6E268}">
      <dgm:prSet phldrT="[文本]"/>
      <dgm:spPr/>
      <dgm:t>
        <a:bodyPr/>
        <a:lstStyle/>
        <a:p>
          <a:r>
            <a:rPr lang="en-US" altLang="zh-CN" dirty="0" smtClean="0"/>
            <a:t>Nimbus</a:t>
          </a:r>
          <a:endParaRPr lang="zh-CN" altLang="en-US" dirty="0"/>
        </a:p>
      </dgm:t>
    </dgm:pt>
    <dgm:pt modelId="{61365C61-B10A-455F-9AD7-DD6755119BE0}" type="parTrans" cxnId="{25DF77CF-2FE3-4EC0-AD7F-C3AA9E40B7CA}">
      <dgm:prSet/>
      <dgm:spPr/>
      <dgm:t>
        <a:bodyPr/>
        <a:lstStyle/>
        <a:p>
          <a:endParaRPr lang="zh-CN" altLang="en-US"/>
        </a:p>
      </dgm:t>
    </dgm:pt>
    <dgm:pt modelId="{ABA73F6C-AEE1-4E57-A7F6-8DF98B95B7A1}" type="sibTrans" cxnId="{25DF77CF-2FE3-4EC0-AD7F-C3AA9E40B7CA}">
      <dgm:prSet/>
      <dgm:spPr/>
      <dgm:t>
        <a:bodyPr/>
        <a:lstStyle/>
        <a:p>
          <a:endParaRPr lang="zh-CN" altLang="en-US"/>
        </a:p>
      </dgm:t>
    </dgm:pt>
    <dgm:pt modelId="{620A980B-BA86-4122-B0B5-9357E3C06C44}" type="asst">
      <dgm:prSet phldrT="[文本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90B83EF2-F4E2-4AB4-9451-C09D8E23AF4F}" type="parTrans" cxnId="{885FACF8-A4D7-4CA8-AF49-DE3C82E64364}">
      <dgm:prSet/>
      <dgm:spPr/>
      <dgm:t>
        <a:bodyPr/>
        <a:lstStyle/>
        <a:p>
          <a:endParaRPr lang="zh-CN" altLang="en-US"/>
        </a:p>
      </dgm:t>
    </dgm:pt>
    <dgm:pt modelId="{202A5FA2-77B8-4573-922B-5A97E02ABC4F}" type="sibTrans" cxnId="{885FACF8-A4D7-4CA8-AF49-DE3C82E64364}">
      <dgm:prSet/>
      <dgm:spPr/>
      <dgm:t>
        <a:bodyPr/>
        <a:lstStyle/>
        <a:p>
          <a:endParaRPr lang="zh-CN" altLang="en-US"/>
        </a:p>
      </dgm:t>
    </dgm:pt>
    <dgm:pt modelId="{D69A2B4E-E539-45C8-9A5F-DA3BE437A27D}">
      <dgm:prSet phldrT="[文本]"/>
      <dgm:spPr/>
      <dgm:t>
        <a:bodyPr/>
        <a:lstStyle/>
        <a:p>
          <a:r>
            <a:rPr lang="en-US" altLang="zh-CN" dirty="0" smtClean="0"/>
            <a:t>Supervisor</a:t>
          </a:r>
          <a:endParaRPr lang="zh-CN" altLang="en-US" dirty="0"/>
        </a:p>
      </dgm:t>
    </dgm:pt>
    <dgm:pt modelId="{F7C16179-E97A-4892-BB49-F623C443804D}" type="parTrans" cxnId="{69B502FA-330E-4051-B067-B13BD1014F7D}">
      <dgm:prSet/>
      <dgm:spPr/>
      <dgm:t>
        <a:bodyPr/>
        <a:lstStyle/>
        <a:p>
          <a:endParaRPr lang="zh-CN" altLang="en-US"/>
        </a:p>
      </dgm:t>
    </dgm:pt>
    <dgm:pt modelId="{4815CADF-8A8D-4FBB-953A-C0EB2014AF2B}" type="sibTrans" cxnId="{69B502FA-330E-4051-B067-B13BD1014F7D}">
      <dgm:prSet/>
      <dgm:spPr/>
      <dgm:t>
        <a:bodyPr/>
        <a:lstStyle/>
        <a:p>
          <a:endParaRPr lang="zh-CN" altLang="en-US"/>
        </a:p>
      </dgm:t>
    </dgm:pt>
    <dgm:pt modelId="{20E68BD5-FDE6-4D5A-B579-62222E1DF4D9}">
      <dgm:prSet phldrT="[文本]"/>
      <dgm:spPr/>
      <dgm:t>
        <a:bodyPr/>
        <a:lstStyle/>
        <a:p>
          <a:r>
            <a:rPr lang="en-US" altLang="zh-CN" dirty="0" smtClean="0"/>
            <a:t>Supervisor</a:t>
          </a:r>
          <a:endParaRPr lang="zh-CN" altLang="en-US" dirty="0"/>
        </a:p>
      </dgm:t>
    </dgm:pt>
    <dgm:pt modelId="{49B9BEBC-F6C8-4FA2-99FE-32CC65CC4C92}" type="parTrans" cxnId="{DFE0644E-9F2E-4671-B81B-8527A441079C}">
      <dgm:prSet/>
      <dgm:spPr/>
      <dgm:t>
        <a:bodyPr/>
        <a:lstStyle/>
        <a:p>
          <a:endParaRPr lang="zh-CN" altLang="en-US"/>
        </a:p>
      </dgm:t>
    </dgm:pt>
    <dgm:pt modelId="{7A481FF1-06CC-41AC-BC78-37EC91AF3EB9}" type="sibTrans" cxnId="{DFE0644E-9F2E-4671-B81B-8527A441079C}">
      <dgm:prSet/>
      <dgm:spPr/>
      <dgm:t>
        <a:bodyPr/>
        <a:lstStyle/>
        <a:p>
          <a:endParaRPr lang="zh-CN" altLang="en-US"/>
        </a:p>
      </dgm:t>
    </dgm:pt>
    <dgm:pt modelId="{10580359-C8AB-4D7E-B5B2-579B58E5148C}">
      <dgm:prSet phldrT="[文本]"/>
      <dgm:spPr/>
      <dgm:t>
        <a:bodyPr/>
        <a:lstStyle/>
        <a:p>
          <a:r>
            <a:rPr lang="en-US" altLang="zh-CN" dirty="0" smtClean="0"/>
            <a:t>Worker</a:t>
          </a:r>
          <a:endParaRPr lang="zh-CN" altLang="en-US" dirty="0"/>
        </a:p>
      </dgm:t>
    </dgm:pt>
    <dgm:pt modelId="{90C8BA53-0C1A-42AF-87F2-1780A788535D}" type="parTrans" cxnId="{D97698EE-2753-4F6B-A733-0FEC3B489CE7}">
      <dgm:prSet/>
      <dgm:spPr/>
      <dgm:t>
        <a:bodyPr/>
        <a:lstStyle/>
        <a:p>
          <a:endParaRPr lang="zh-CN" altLang="en-US"/>
        </a:p>
      </dgm:t>
    </dgm:pt>
    <dgm:pt modelId="{365D736B-39CC-486A-B37D-9997609F5E53}" type="sibTrans" cxnId="{D97698EE-2753-4F6B-A733-0FEC3B489CE7}">
      <dgm:prSet/>
      <dgm:spPr/>
      <dgm:t>
        <a:bodyPr/>
        <a:lstStyle/>
        <a:p>
          <a:endParaRPr lang="zh-CN" altLang="en-US"/>
        </a:p>
      </dgm:t>
    </dgm:pt>
    <dgm:pt modelId="{D983285C-3B34-43B3-B71A-6C5B0445773F}">
      <dgm:prSet phldrT="[文本]"/>
      <dgm:spPr/>
      <dgm:t>
        <a:bodyPr/>
        <a:lstStyle/>
        <a:p>
          <a:r>
            <a:rPr lang="en-US" altLang="zh-CN" dirty="0" smtClean="0"/>
            <a:t>Worker</a:t>
          </a:r>
          <a:endParaRPr lang="zh-CN" altLang="en-US" dirty="0"/>
        </a:p>
      </dgm:t>
    </dgm:pt>
    <dgm:pt modelId="{F0D3C8BF-8511-4ACF-A75E-CF59862BBB4C}" type="parTrans" cxnId="{74F4D552-888D-4B90-BDAB-1CD543CB4A57}">
      <dgm:prSet/>
      <dgm:spPr/>
      <dgm:t>
        <a:bodyPr/>
        <a:lstStyle/>
        <a:p>
          <a:endParaRPr lang="zh-CN" altLang="en-US"/>
        </a:p>
      </dgm:t>
    </dgm:pt>
    <dgm:pt modelId="{1B0BD612-67ED-4DC0-B371-AF61465E6D82}" type="sibTrans" cxnId="{74F4D552-888D-4B90-BDAB-1CD543CB4A57}">
      <dgm:prSet/>
      <dgm:spPr/>
      <dgm:t>
        <a:bodyPr/>
        <a:lstStyle/>
        <a:p>
          <a:endParaRPr lang="zh-CN" altLang="en-US"/>
        </a:p>
      </dgm:t>
    </dgm:pt>
    <dgm:pt modelId="{16399A3F-AEB1-4391-8B31-DD533D81F4A4}">
      <dgm:prSet phldrT="[文本]"/>
      <dgm:spPr/>
      <dgm:t>
        <a:bodyPr/>
        <a:lstStyle/>
        <a:p>
          <a:r>
            <a:rPr lang="en-US" altLang="zh-CN" dirty="0" smtClean="0"/>
            <a:t>Worker</a:t>
          </a:r>
          <a:endParaRPr lang="zh-CN" altLang="en-US" dirty="0"/>
        </a:p>
      </dgm:t>
    </dgm:pt>
    <dgm:pt modelId="{8E4E9DA2-6D2B-4474-9F35-68502487F363}" type="parTrans" cxnId="{461E53AA-41BE-49A7-8EA7-6DE3808FDCD0}">
      <dgm:prSet/>
      <dgm:spPr/>
      <dgm:t>
        <a:bodyPr/>
        <a:lstStyle/>
        <a:p>
          <a:endParaRPr lang="zh-CN" altLang="en-US"/>
        </a:p>
      </dgm:t>
    </dgm:pt>
    <dgm:pt modelId="{725FD4BF-AB42-4A35-9D95-2DCF7FEAF32E}" type="sibTrans" cxnId="{461E53AA-41BE-49A7-8EA7-6DE3808FDCD0}">
      <dgm:prSet/>
      <dgm:spPr/>
      <dgm:t>
        <a:bodyPr/>
        <a:lstStyle/>
        <a:p>
          <a:endParaRPr lang="zh-CN" altLang="en-US"/>
        </a:p>
      </dgm:t>
    </dgm:pt>
    <dgm:pt modelId="{9379B5F7-FB92-4C2C-B3CD-6202C502D8DE}">
      <dgm:prSet phldrT="[文本]"/>
      <dgm:spPr/>
      <dgm:t>
        <a:bodyPr/>
        <a:lstStyle/>
        <a:p>
          <a:r>
            <a:rPr lang="en-US" altLang="zh-CN" dirty="0" smtClean="0"/>
            <a:t>Supervisor</a:t>
          </a:r>
          <a:endParaRPr lang="zh-CN" altLang="en-US" dirty="0"/>
        </a:p>
      </dgm:t>
    </dgm:pt>
    <dgm:pt modelId="{E75BE400-FDCB-4564-944C-6DB9384FD645}" type="parTrans" cxnId="{5247AB18-BF88-404A-9261-92FAB146D152}">
      <dgm:prSet/>
      <dgm:spPr/>
      <dgm:t>
        <a:bodyPr/>
        <a:lstStyle/>
        <a:p>
          <a:endParaRPr lang="zh-CN" altLang="en-US"/>
        </a:p>
      </dgm:t>
    </dgm:pt>
    <dgm:pt modelId="{04F9BA40-EA53-4D44-A077-7C6342E9C4F1}" type="sibTrans" cxnId="{5247AB18-BF88-404A-9261-92FAB146D152}">
      <dgm:prSet/>
      <dgm:spPr/>
      <dgm:t>
        <a:bodyPr/>
        <a:lstStyle/>
        <a:p>
          <a:endParaRPr lang="zh-CN" altLang="en-US"/>
        </a:p>
      </dgm:t>
    </dgm:pt>
    <dgm:pt modelId="{34095695-2290-4B53-AB5B-9DA3626624F0}" type="pres">
      <dgm:prSet presAssocID="{BAE42713-E54A-413B-B50D-BFDB398E9B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661517-3684-48F5-B174-3506201A52FB}" type="pres">
      <dgm:prSet presAssocID="{14CA1775-0B82-4CD4-A1B6-5A9A67B6E268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46D445-BABF-41F8-9DED-08034A3CAFAA}" type="pres">
      <dgm:prSet presAssocID="{14CA1775-0B82-4CD4-A1B6-5A9A67B6E268}" presName="rootComposite1" presStyleCnt="0"/>
      <dgm:spPr/>
      <dgm:t>
        <a:bodyPr/>
        <a:lstStyle/>
        <a:p>
          <a:endParaRPr lang="zh-CN" altLang="en-US"/>
        </a:p>
      </dgm:t>
    </dgm:pt>
    <dgm:pt modelId="{14C29836-F950-486A-B5D6-408655394D0E}" type="pres">
      <dgm:prSet presAssocID="{14CA1775-0B82-4CD4-A1B6-5A9A67B6E26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CA85AD-1557-483D-8B33-7F297DCFA0AE}" type="pres">
      <dgm:prSet presAssocID="{14CA1775-0B82-4CD4-A1B6-5A9A67B6E268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CAF058F-907E-46CA-9C10-1A4CA4E7E36A}" type="pres">
      <dgm:prSet presAssocID="{14CA1775-0B82-4CD4-A1B6-5A9A67B6E268}" presName="hierChild2" presStyleCnt="0"/>
      <dgm:spPr/>
      <dgm:t>
        <a:bodyPr/>
        <a:lstStyle/>
        <a:p>
          <a:endParaRPr lang="zh-CN" altLang="en-US"/>
        </a:p>
      </dgm:t>
    </dgm:pt>
    <dgm:pt modelId="{8A73FED2-C902-493D-9E89-4F253BB9969F}" type="pres">
      <dgm:prSet presAssocID="{F7C16179-E97A-4892-BB49-F623C443804D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408D116F-AA84-4E14-95D5-923529DD9332}" type="pres">
      <dgm:prSet presAssocID="{D69A2B4E-E539-45C8-9A5F-DA3BE437A27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9D52051-65B1-42C3-8C41-868C803BCD88}" type="pres">
      <dgm:prSet presAssocID="{D69A2B4E-E539-45C8-9A5F-DA3BE437A27D}" presName="rootComposite" presStyleCnt="0"/>
      <dgm:spPr/>
      <dgm:t>
        <a:bodyPr/>
        <a:lstStyle/>
        <a:p>
          <a:endParaRPr lang="zh-CN" altLang="en-US"/>
        </a:p>
      </dgm:t>
    </dgm:pt>
    <dgm:pt modelId="{5162FDAD-1992-46FB-87F1-38A087E2728D}" type="pres">
      <dgm:prSet presAssocID="{D69A2B4E-E539-45C8-9A5F-DA3BE437A27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EEB4DF-0AB4-428D-A267-1E2A6668F53C}" type="pres">
      <dgm:prSet presAssocID="{D69A2B4E-E539-45C8-9A5F-DA3BE437A27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24D0E1C7-3C57-476B-B9D5-891A2BB8E968}" type="pres">
      <dgm:prSet presAssocID="{D69A2B4E-E539-45C8-9A5F-DA3BE437A27D}" presName="hierChild4" presStyleCnt="0"/>
      <dgm:spPr/>
      <dgm:t>
        <a:bodyPr/>
        <a:lstStyle/>
        <a:p>
          <a:endParaRPr lang="zh-CN" altLang="en-US"/>
        </a:p>
      </dgm:t>
    </dgm:pt>
    <dgm:pt modelId="{9880FD00-D11B-4AB9-AADE-7228D7AA385A}" type="pres">
      <dgm:prSet presAssocID="{D69A2B4E-E539-45C8-9A5F-DA3BE437A27D}" presName="hierChild5" presStyleCnt="0"/>
      <dgm:spPr/>
      <dgm:t>
        <a:bodyPr/>
        <a:lstStyle/>
        <a:p>
          <a:endParaRPr lang="zh-CN" altLang="en-US"/>
        </a:p>
      </dgm:t>
    </dgm:pt>
    <dgm:pt modelId="{F1753480-F146-4890-AF41-639C07C1E7DF}" type="pres">
      <dgm:prSet presAssocID="{E75BE400-FDCB-4564-944C-6DB9384FD645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CFD70587-08D5-4050-A323-522F8CBA783C}" type="pres">
      <dgm:prSet presAssocID="{9379B5F7-FB92-4C2C-B3CD-6202C502D8D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5A1014F-0864-4D15-A895-AF51367ECF71}" type="pres">
      <dgm:prSet presAssocID="{9379B5F7-FB92-4C2C-B3CD-6202C502D8DE}" presName="rootComposite" presStyleCnt="0"/>
      <dgm:spPr/>
      <dgm:t>
        <a:bodyPr/>
        <a:lstStyle/>
        <a:p>
          <a:endParaRPr lang="zh-CN" altLang="en-US"/>
        </a:p>
      </dgm:t>
    </dgm:pt>
    <dgm:pt modelId="{BF5E8C58-7636-4114-8461-393B88483C79}" type="pres">
      <dgm:prSet presAssocID="{9379B5F7-FB92-4C2C-B3CD-6202C502D8D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5CB5C5-41C9-45FC-96AB-7340162712EB}" type="pres">
      <dgm:prSet presAssocID="{9379B5F7-FB92-4C2C-B3CD-6202C502D8DE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B5DD6D6B-7F43-4EA0-A9D4-E0F0437D2CC5}" type="pres">
      <dgm:prSet presAssocID="{9379B5F7-FB92-4C2C-B3CD-6202C502D8DE}" presName="hierChild4" presStyleCnt="0"/>
      <dgm:spPr/>
      <dgm:t>
        <a:bodyPr/>
        <a:lstStyle/>
        <a:p>
          <a:endParaRPr lang="zh-CN" altLang="en-US"/>
        </a:p>
      </dgm:t>
    </dgm:pt>
    <dgm:pt modelId="{F06F0D0F-F72A-4785-9A3E-CF0FB52E23DE}" type="pres">
      <dgm:prSet presAssocID="{9379B5F7-FB92-4C2C-B3CD-6202C502D8DE}" presName="hierChild5" presStyleCnt="0"/>
      <dgm:spPr/>
      <dgm:t>
        <a:bodyPr/>
        <a:lstStyle/>
        <a:p>
          <a:endParaRPr lang="zh-CN" altLang="en-US"/>
        </a:p>
      </dgm:t>
    </dgm:pt>
    <dgm:pt modelId="{5F7FC0B0-C11D-49CD-9EA7-9F9EF026DA90}" type="pres">
      <dgm:prSet presAssocID="{49B9BEBC-F6C8-4FA2-99FE-32CC65CC4C92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5B3D1C98-277B-4B65-B779-34C029E4CDC4}" type="pres">
      <dgm:prSet presAssocID="{20E68BD5-FDE6-4D5A-B579-62222E1DF4D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931E69A-5E0D-4DB4-B3DE-2B9AF17FC9A8}" type="pres">
      <dgm:prSet presAssocID="{20E68BD5-FDE6-4D5A-B579-62222E1DF4D9}" presName="rootComposite" presStyleCnt="0"/>
      <dgm:spPr/>
      <dgm:t>
        <a:bodyPr/>
        <a:lstStyle/>
        <a:p>
          <a:endParaRPr lang="zh-CN" altLang="en-US"/>
        </a:p>
      </dgm:t>
    </dgm:pt>
    <dgm:pt modelId="{DB12BC8F-9598-4586-8CC8-81A2743D52E5}" type="pres">
      <dgm:prSet presAssocID="{20E68BD5-FDE6-4D5A-B579-62222E1DF4D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C79C76-B0FE-480C-A520-0FF99243FB85}" type="pres">
      <dgm:prSet presAssocID="{20E68BD5-FDE6-4D5A-B579-62222E1DF4D9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DAE7544A-C638-4460-A060-9A28B01B6B03}" type="pres">
      <dgm:prSet presAssocID="{20E68BD5-FDE6-4D5A-B579-62222E1DF4D9}" presName="hierChild4" presStyleCnt="0"/>
      <dgm:spPr/>
      <dgm:t>
        <a:bodyPr/>
        <a:lstStyle/>
        <a:p>
          <a:endParaRPr lang="zh-CN" altLang="en-US"/>
        </a:p>
      </dgm:t>
    </dgm:pt>
    <dgm:pt modelId="{1A1A00E6-D469-4C77-BCAC-6093720D0D56}" type="pres">
      <dgm:prSet presAssocID="{90C8BA53-0C1A-42AF-87F2-1780A788535D}" presName="Name64" presStyleLbl="parChTrans1D3" presStyleIdx="0" presStyleCnt="3"/>
      <dgm:spPr/>
      <dgm:t>
        <a:bodyPr/>
        <a:lstStyle/>
        <a:p>
          <a:endParaRPr lang="zh-CN" altLang="en-US"/>
        </a:p>
      </dgm:t>
    </dgm:pt>
    <dgm:pt modelId="{24467603-592A-4920-8393-E74707F12259}" type="pres">
      <dgm:prSet presAssocID="{10580359-C8AB-4D7E-B5B2-579B58E5148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351D582-82A8-406D-B14D-5C9D38AC2781}" type="pres">
      <dgm:prSet presAssocID="{10580359-C8AB-4D7E-B5B2-579B58E5148C}" presName="rootComposite" presStyleCnt="0"/>
      <dgm:spPr/>
      <dgm:t>
        <a:bodyPr/>
        <a:lstStyle/>
        <a:p>
          <a:endParaRPr lang="zh-CN" altLang="en-US"/>
        </a:p>
      </dgm:t>
    </dgm:pt>
    <dgm:pt modelId="{ACB19849-C882-46B1-A7DA-E8D5BB195EE2}" type="pres">
      <dgm:prSet presAssocID="{10580359-C8AB-4D7E-B5B2-579B58E5148C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FFE76C-9FB5-4F3A-BA47-A1395DEE925B}" type="pres">
      <dgm:prSet presAssocID="{10580359-C8AB-4D7E-B5B2-579B58E5148C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E043E50A-51EF-4063-8633-C34471DB28BE}" type="pres">
      <dgm:prSet presAssocID="{10580359-C8AB-4D7E-B5B2-579B58E5148C}" presName="hierChild4" presStyleCnt="0"/>
      <dgm:spPr/>
      <dgm:t>
        <a:bodyPr/>
        <a:lstStyle/>
        <a:p>
          <a:endParaRPr lang="zh-CN" altLang="en-US"/>
        </a:p>
      </dgm:t>
    </dgm:pt>
    <dgm:pt modelId="{EBD4444C-A2EE-4536-B754-8563764730E8}" type="pres">
      <dgm:prSet presAssocID="{10580359-C8AB-4D7E-B5B2-579B58E5148C}" presName="hierChild5" presStyleCnt="0"/>
      <dgm:spPr/>
      <dgm:t>
        <a:bodyPr/>
        <a:lstStyle/>
        <a:p>
          <a:endParaRPr lang="zh-CN" altLang="en-US"/>
        </a:p>
      </dgm:t>
    </dgm:pt>
    <dgm:pt modelId="{6CC96A44-84DE-45E5-AE5D-BCEBD1BE7AF0}" type="pres">
      <dgm:prSet presAssocID="{F0D3C8BF-8511-4ACF-A75E-CF59862BBB4C}" presName="Name64" presStyleLbl="parChTrans1D3" presStyleIdx="1" presStyleCnt="3"/>
      <dgm:spPr/>
      <dgm:t>
        <a:bodyPr/>
        <a:lstStyle/>
        <a:p>
          <a:endParaRPr lang="zh-CN" altLang="en-US"/>
        </a:p>
      </dgm:t>
    </dgm:pt>
    <dgm:pt modelId="{80644BA3-A3EC-4164-AA5E-84CF09273749}" type="pres">
      <dgm:prSet presAssocID="{D983285C-3B34-43B3-B71A-6C5B0445773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986C3C4-0382-4859-92C9-4D63C0506DEF}" type="pres">
      <dgm:prSet presAssocID="{D983285C-3B34-43B3-B71A-6C5B0445773F}" presName="rootComposite" presStyleCnt="0"/>
      <dgm:spPr/>
      <dgm:t>
        <a:bodyPr/>
        <a:lstStyle/>
        <a:p>
          <a:endParaRPr lang="zh-CN" altLang="en-US"/>
        </a:p>
      </dgm:t>
    </dgm:pt>
    <dgm:pt modelId="{72B67E65-2F3C-4B35-9CF3-22AEFEC40E89}" type="pres">
      <dgm:prSet presAssocID="{D983285C-3B34-43B3-B71A-6C5B0445773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EB840C-4220-4FA3-9FCB-2B88FA254EA3}" type="pres">
      <dgm:prSet presAssocID="{D983285C-3B34-43B3-B71A-6C5B0445773F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165AF80A-8281-4A10-BD5D-974D682ADBCC}" type="pres">
      <dgm:prSet presAssocID="{D983285C-3B34-43B3-B71A-6C5B0445773F}" presName="hierChild4" presStyleCnt="0"/>
      <dgm:spPr/>
      <dgm:t>
        <a:bodyPr/>
        <a:lstStyle/>
        <a:p>
          <a:endParaRPr lang="zh-CN" altLang="en-US"/>
        </a:p>
      </dgm:t>
    </dgm:pt>
    <dgm:pt modelId="{45ECBDEE-9B83-41CB-BC50-FCAC9C0CECEA}" type="pres">
      <dgm:prSet presAssocID="{D983285C-3B34-43B3-B71A-6C5B0445773F}" presName="hierChild5" presStyleCnt="0"/>
      <dgm:spPr/>
      <dgm:t>
        <a:bodyPr/>
        <a:lstStyle/>
        <a:p>
          <a:endParaRPr lang="zh-CN" altLang="en-US"/>
        </a:p>
      </dgm:t>
    </dgm:pt>
    <dgm:pt modelId="{4D2ACB1C-90BE-47C4-AC03-1DA69DFB32C2}" type="pres">
      <dgm:prSet presAssocID="{8E4E9DA2-6D2B-4474-9F35-68502487F363}" presName="Name64" presStyleLbl="parChTrans1D3" presStyleIdx="2" presStyleCnt="3"/>
      <dgm:spPr/>
      <dgm:t>
        <a:bodyPr/>
        <a:lstStyle/>
        <a:p>
          <a:endParaRPr lang="zh-CN" altLang="en-US"/>
        </a:p>
      </dgm:t>
    </dgm:pt>
    <dgm:pt modelId="{034DF84D-75AF-4B18-9D8F-B4C21B457759}" type="pres">
      <dgm:prSet presAssocID="{16399A3F-AEB1-4391-8B31-DD533D81F4A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E5CAEDC-ED76-4839-B1CF-24CA9F713D3E}" type="pres">
      <dgm:prSet presAssocID="{16399A3F-AEB1-4391-8B31-DD533D81F4A4}" presName="rootComposite" presStyleCnt="0"/>
      <dgm:spPr/>
      <dgm:t>
        <a:bodyPr/>
        <a:lstStyle/>
        <a:p>
          <a:endParaRPr lang="zh-CN" altLang="en-US"/>
        </a:p>
      </dgm:t>
    </dgm:pt>
    <dgm:pt modelId="{B1819484-28F4-495A-ABB3-B4C00E6E2C90}" type="pres">
      <dgm:prSet presAssocID="{16399A3F-AEB1-4391-8B31-DD533D81F4A4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817594-6A38-403C-8592-58238A28C093}" type="pres">
      <dgm:prSet presAssocID="{16399A3F-AEB1-4391-8B31-DD533D81F4A4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5E564AD6-38F5-4EB9-B5AC-198BA924DAB3}" type="pres">
      <dgm:prSet presAssocID="{16399A3F-AEB1-4391-8B31-DD533D81F4A4}" presName="hierChild4" presStyleCnt="0"/>
      <dgm:spPr/>
      <dgm:t>
        <a:bodyPr/>
        <a:lstStyle/>
        <a:p>
          <a:endParaRPr lang="zh-CN" altLang="en-US"/>
        </a:p>
      </dgm:t>
    </dgm:pt>
    <dgm:pt modelId="{F4511562-21D2-4CAA-9066-451FC19E5C9F}" type="pres">
      <dgm:prSet presAssocID="{16399A3F-AEB1-4391-8B31-DD533D81F4A4}" presName="hierChild5" presStyleCnt="0"/>
      <dgm:spPr/>
      <dgm:t>
        <a:bodyPr/>
        <a:lstStyle/>
        <a:p>
          <a:endParaRPr lang="zh-CN" altLang="en-US"/>
        </a:p>
      </dgm:t>
    </dgm:pt>
    <dgm:pt modelId="{4635B5FE-6CF4-4DE6-92D3-31057DD82B04}" type="pres">
      <dgm:prSet presAssocID="{20E68BD5-FDE6-4D5A-B579-62222E1DF4D9}" presName="hierChild5" presStyleCnt="0"/>
      <dgm:spPr/>
      <dgm:t>
        <a:bodyPr/>
        <a:lstStyle/>
        <a:p>
          <a:endParaRPr lang="zh-CN" altLang="en-US"/>
        </a:p>
      </dgm:t>
    </dgm:pt>
    <dgm:pt modelId="{C8BCBC36-B4E1-46F6-BDC2-4327D5CC2C6B}" type="pres">
      <dgm:prSet presAssocID="{14CA1775-0B82-4CD4-A1B6-5A9A67B6E268}" presName="hierChild3" presStyleCnt="0"/>
      <dgm:spPr/>
      <dgm:t>
        <a:bodyPr/>
        <a:lstStyle/>
        <a:p>
          <a:endParaRPr lang="zh-CN" altLang="en-US"/>
        </a:p>
      </dgm:t>
    </dgm:pt>
    <dgm:pt modelId="{9704CA14-8469-43F3-B11B-FD9EE58BD4FE}" type="pres">
      <dgm:prSet presAssocID="{90B83EF2-F4E2-4AB4-9451-C09D8E23AF4F}" presName="Name115" presStyleLbl="parChTrans1D2" presStyleIdx="3" presStyleCnt="4"/>
      <dgm:spPr/>
      <dgm:t>
        <a:bodyPr/>
        <a:lstStyle/>
        <a:p>
          <a:endParaRPr lang="zh-CN" altLang="en-US"/>
        </a:p>
      </dgm:t>
    </dgm:pt>
    <dgm:pt modelId="{6297BF88-5C35-4E86-BFE3-C1610665BB0A}" type="pres">
      <dgm:prSet presAssocID="{620A980B-BA86-4122-B0B5-9357E3C06C44}" presName="hierRoot3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113E467-BD1E-4A70-9DA3-DFD36D94623F}" type="pres">
      <dgm:prSet presAssocID="{620A980B-BA86-4122-B0B5-9357E3C06C44}" presName="rootComposite3" presStyleCnt="0"/>
      <dgm:spPr/>
      <dgm:t>
        <a:bodyPr/>
        <a:lstStyle/>
        <a:p>
          <a:endParaRPr lang="zh-CN" altLang="en-US"/>
        </a:p>
      </dgm:t>
    </dgm:pt>
    <dgm:pt modelId="{2A12AC1E-9DBA-4E47-8271-DA7D69E39FE0}" type="pres">
      <dgm:prSet presAssocID="{620A980B-BA86-4122-B0B5-9357E3C06C4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DAA6E7-54B4-423C-97E9-5D12299C059E}" type="pres">
      <dgm:prSet presAssocID="{620A980B-BA86-4122-B0B5-9357E3C06C44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0C0824AC-65C4-4F36-8D87-FC50BDD986F7}" type="pres">
      <dgm:prSet presAssocID="{620A980B-BA86-4122-B0B5-9357E3C06C44}" presName="hierChild6" presStyleCnt="0"/>
      <dgm:spPr/>
      <dgm:t>
        <a:bodyPr/>
        <a:lstStyle/>
        <a:p>
          <a:endParaRPr lang="zh-CN" altLang="en-US"/>
        </a:p>
      </dgm:t>
    </dgm:pt>
    <dgm:pt modelId="{81E6F79D-DC25-43BF-8FE6-647C04F9AB65}" type="pres">
      <dgm:prSet presAssocID="{620A980B-BA86-4122-B0B5-9357E3C06C44}" presName="hierChild7" presStyleCnt="0"/>
      <dgm:spPr/>
      <dgm:t>
        <a:bodyPr/>
        <a:lstStyle/>
        <a:p>
          <a:endParaRPr lang="zh-CN" altLang="en-US"/>
        </a:p>
      </dgm:t>
    </dgm:pt>
  </dgm:ptLst>
  <dgm:cxnLst>
    <dgm:cxn modelId="{ABAC48B1-AB18-45D8-A8E6-4DB6067A4D59}" type="presOf" srcId="{49B9BEBC-F6C8-4FA2-99FE-32CC65CC4C92}" destId="{5F7FC0B0-C11D-49CD-9EA7-9F9EF026DA90}" srcOrd="0" destOrd="0" presId="urn:microsoft.com/office/officeart/2009/3/layout/HorizontalOrganizationChart"/>
    <dgm:cxn modelId="{5247AB18-BF88-404A-9261-92FAB146D152}" srcId="{14CA1775-0B82-4CD4-A1B6-5A9A67B6E268}" destId="{9379B5F7-FB92-4C2C-B3CD-6202C502D8DE}" srcOrd="2" destOrd="0" parTransId="{E75BE400-FDCB-4564-944C-6DB9384FD645}" sibTransId="{04F9BA40-EA53-4D44-A077-7C6342E9C4F1}"/>
    <dgm:cxn modelId="{897BFF17-8EAA-4AE1-92C0-F8906B170548}" type="presOf" srcId="{90C8BA53-0C1A-42AF-87F2-1780A788535D}" destId="{1A1A00E6-D469-4C77-BCAC-6093720D0D56}" srcOrd="0" destOrd="0" presId="urn:microsoft.com/office/officeart/2009/3/layout/HorizontalOrganizationChart"/>
    <dgm:cxn modelId="{885FACF8-A4D7-4CA8-AF49-DE3C82E64364}" srcId="{14CA1775-0B82-4CD4-A1B6-5A9A67B6E268}" destId="{620A980B-BA86-4122-B0B5-9357E3C06C44}" srcOrd="0" destOrd="0" parTransId="{90B83EF2-F4E2-4AB4-9451-C09D8E23AF4F}" sibTransId="{202A5FA2-77B8-4573-922B-5A97E02ABC4F}"/>
    <dgm:cxn modelId="{461E53AA-41BE-49A7-8EA7-6DE3808FDCD0}" srcId="{20E68BD5-FDE6-4D5A-B579-62222E1DF4D9}" destId="{16399A3F-AEB1-4391-8B31-DD533D81F4A4}" srcOrd="2" destOrd="0" parTransId="{8E4E9DA2-6D2B-4474-9F35-68502487F363}" sibTransId="{725FD4BF-AB42-4A35-9D95-2DCF7FEAF32E}"/>
    <dgm:cxn modelId="{5B420087-1130-42D2-966E-956E449E17E3}" type="presOf" srcId="{8E4E9DA2-6D2B-4474-9F35-68502487F363}" destId="{4D2ACB1C-90BE-47C4-AC03-1DA69DFB32C2}" srcOrd="0" destOrd="0" presId="urn:microsoft.com/office/officeart/2009/3/layout/HorizontalOrganizationChart"/>
    <dgm:cxn modelId="{25DF77CF-2FE3-4EC0-AD7F-C3AA9E40B7CA}" srcId="{BAE42713-E54A-413B-B50D-BFDB398E9B67}" destId="{14CA1775-0B82-4CD4-A1B6-5A9A67B6E268}" srcOrd="0" destOrd="0" parTransId="{61365C61-B10A-455F-9AD7-DD6755119BE0}" sibTransId="{ABA73F6C-AEE1-4E57-A7F6-8DF98B95B7A1}"/>
    <dgm:cxn modelId="{0D9BEB82-8E4F-4F2A-B51D-ED11FA5864D8}" type="presOf" srcId="{F0D3C8BF-8511-4ACF-A75E-CF59862BBB4C}" destId="{6CC96A44-84DE-45E5-AE5D-BCEBD1BE7AF0}" srcOrd="0" destOrd="0" presId="urn:microsoft.com/office/officeart/2009/3/layout/HorizontalOrganizationChart"/>
    <dgm:cxn modelId="{16629A93-89BD-4305-B7CF-0AAF6DCD0DCD}" type="presOf" srcId="{D69A2B4E-E539-45C8-9A5F-DA3BE437A27D}" destId="{5162FDAD-1992-46FB-87F1-38A087E2728D}" srcOrd="0" destOrd="0" presId="urn:microsoft.com/office/officeart/2009/3/layout/HorizontalOrganizationChart"/>
    <dgm:cxn modelId="{1E84D83F-4CDC-47F9-9DEC-0A44DFEE3C5F}" type="presOf" srcId="{D983285C-3B34-43B3-B71A-6C5B0445773F}" destId="{35EB840C-4220-4FA3-9FCB-2B88FA254EA3}" srcOrd="1" destOrd="0" presId="urn:microsoft.com/office/officeart/2009/3/layout/HorizontalOrganizationChart"/>
    <dgm:cxn modelId="{9C83AD59-20D1-46B2-9D94-B58020A845FE}" type="presOf" srcId="{620A980B-BA86-4122-B0B5-9357E3C06C44}" destId="{3BDAA6E7-54B4-423C-97E9-5D12299C059E}" srcOrd="1" destOrd="0" presId="urn:microsoft.com/office/officeart/2009/3/layout/HorizontalOrganizationChart"/>
    <dgm:cxn modelId="{74F4D552-888D-4B90-BDAB-1CD543CB4A57}" srcId="{20E68BD5-FDE6-4D5A-B579-62222E1DF4D9}" destId="{D983285C-3B34-43B3-B71A-6C5B0445773F}" srcOrd="1" destOrd="0" parTransId="{F0D3C8BF-8511-4ACF-A75E-CF59862BBB4C}" sibTransId="{1B0BD612-67ED-4DC0-B371-AF61465E6D82}"/>
    <dgm:cxn modelId="{D500240C-7DC5-429E-9498-489A0E5673EC}" type="presOf" srcId="{620A980B-BA86-4122-B0B5-9357E3C06C44}" destId="{2A12AC1E-9DBA-4E47-8271-DA7D69E39FE0}" srcOrd="0" destOrd="0" presId="urn:microsoft.com/office/officeart/2009/3/layout/HorizontalOrganizationChart"/>
    <dgm:cxn modelId="{DFE0644E-9F2E-4671-B81B-8527A441079C}" srcId="{14CA1775-0B82-4CD4-A1B6-5A9A67B6E268}" destId="{20E68BD5-FDE6-4D5A-B579-62222E1DF4D9}" srcOrd="3" destOrd="0" parTransId="{49B9BEBC-F6C8-4FA2-99FE-32CC65CC4C92}" sibTransId="{7A481FF1-06CC-41AC-BC78-37EC91AF3EB9}"/>
    <dgm:cxn modelId="{3DBB0858-05A6-4DAC-9516-377F9042D222}" type="presOf" srcId="{D983285C-3B34-43B3-B71A-6C5B0445773F}" destId="{72B67E65-2F3C-4B35-9CF3-22AEFEC40E89}" srcOrd="0" destOrd="0" presId="urn:microsoft.com/office/officeart/2009/3/layout/HorizontalOrganizationChart"/>
    <dgm:cxn modelId="{CEC90A52-BDE5-4611-B233-8225382F6711}" type="presOf" srcId="{20E68BD5-FDE6-4D5A-B579-62222E1DF4D9}" destId="{20C79C76-B0FE-480C-A520-0FF99243FB85}" srcOrd="1" destOrd="0" presId="urn:microsoft.com/office/officeart/2009/3/layout/HorizontalOrganizationChart"/>
    <dgm:cxn modelId="{B74E2406-84B5-4D0F-AFA0-A730FFD25433}" type="presOf" srcId="{14CA1775-0B82-4CD4-A1B6-5A9A67B6E268}" destId="{14C29836-F950-486A-B5D6-408655394D0E}" srcOrd="0" destOrd="0" presId="urn:microsoft.com/office/officeart/2009/3/layout/HorizontalOrganizationChart"/>
    <dgm:cxn modelId="{A43D5A6E-A516-469E-B4E0-6350F64A5B17}" type="presOf" srcId="{9379B5F7-FB92-4C2C-B3CD-6202C502D8DE}" destId="{045CB5C5-41C9-45FC-96AB-7340162712EB}" srcOrd="1" destOrd="0" presId="urn:microsoft.com/office/officeart/2009/3/layout/HorizontalOrganizationChart"/>
    <dgm:cxn modelId="{E14C2929-903D-4486-9849-0E43ACAB1625}" type="presOf" srcId="{BAE42713-E54A-413B-B50D-BFDB398E9B67}" destId="{34095695-2290-4B53-AB5B-9DA3626624F0}" srcOrd="0" destOrd="0" presId="urn:microsoft.com/office/officeart/2009/3/layout/HorizontalOrganizationChart"/>
    <dgm:cxn modelId="{D8BC770B-6436-4C45-B5E4-6589E9E09699}" type="presOf" srcId="{D69A2B4E-E539-45C8-9A5F-DA3BE437A27D}" destId="{8EEEB4DF-0AB4-428D-A267-1E2A6668F53C}" srcOrd="1" destOrd="0" presId="urn:microsoft.com/office/officeart/2009/3/layout/HorizontalOrganizationChart"/>
    <dgm:cxn modelId="{60ED36BE-0B06-4596-A870-08A6C4396412}" type="presOf" srcId="{16399A3F-AEB1-4391-8B31-DD533D81F4A4}" destId="{B1819484-28F4-495A-ABB3-B4C00E6E2C90}" srcOrd="0" destOrd="0" presId="urn:microsoft.com/office/officeart/2009/3/layout/HorizontalOrganizationChart"/>
    <dgm:cxn modelId="{C9442D45-56F0-4664-A191-52CD0F42113D}" type="presOf" srcId="{14CA1775-0B82-4CD4-A1B6-5A9A67B6E268}" destId="{62CA85AD-1557-483D-8B33-7F297DCFA0AE}" srcOrd="1" destOrd="0" presId="urn:microsoft.com/office/officeart/2009/3/layout/HorizontalOrganizationChart"/>
    <dgm:cxn modelId="{F2E3BA9A-7FCE-4087-AC67-8681275E7DA3}" type="presOf" srcId="{16399A3F-AEB1-4391-8B31-DD533D81F4A4}" destId="{EA817594-6A38-403C-8592-58238A28C093}" srcOrd="1" destOrd="0" presId="urn:microsoft.com/office/officeart/2009/3/layout/HorizontalOrganizationChart"/>
    <dgm:cxn modelId="{67470920-1D4F-4DC7-86C8-AB81DCEA5890}" type="presOf" srcId="{90B83EF2-F4E2-4AB4-9451-C09D8E23AF4F}" destId="{9704CA14-8469-43F3-B11B-FD9EE58BD4FE}" srcOrd="0" destOrd="0" presId="urn:microsoft.com/office/officeart/2009/3/layout/HorizontalOrganizationChart"/>
    <dgm:cxn modelId="{06E55715-323C-49A2-86C7-0BAA7E4C6C96}" type="presOf" srcId="{10580359-C8AB-4D7E-B5B2-579B58E5148C}" destId="{ACB19849-C882-46B1-A7DA-E8D5BB195EE2}" srcOrd="0" destOrd="0" presId="urn:microsoft.com/office/officeart/2009/3/layout/HorizontalOrganizationChart"/>
    <dgm:cxn modelId="{1935ED25-F6E1-4058-B9FC-D7B4D794767C}" type="presOf" srcId="{9379B5F7-FB92-4C2C-B3CD-6202C502D8DE}" destId="{BF5E8C58-7636-4114-8461-393B88483C79}" srcOrd="0" destOrd="0" presId="urn:microsoft.com/office/officeart/2009/3/layout/HorizontalOrganizationChart"/>
    <dgm:cxn modelId="{69B502FA-330E-4051-B067-B13BD1014F7D}" srcId="{14CA1775-0B82-4CD4-A1B6-5A9A67B6E268}" destId="{D69A2B4E-E539-45C8-9A5F-DA3BE437A27D}" srcOrd="1" destOrd="0" parTransId="{F7C16179-E97A-4892-BB49-F623C443804D}" sibTransId="{4815CADF-8A8D-4FBB-953A-C0EB2014AF2B}"/>
    <dgm:cxn modelId="{948F0DB6-8870-4709-B375-8292E71BC030}" type="presOf" srcId="{20E68BD5-FDE6-4D5A-B579-62222E1DF4D9}" destId="{DB12BC8F-9598-4586-8CC8-81A2743D52E5}" srcOrd="0" destOrd="0" presId="urn:microsoft.com/office/officeart/2009/3/layout/HorizontalOrganizationChart"/>
    <dgm:cxn modelId="{D97698EE-2753-4F6B-A733-0FEC3B489CE7}" srcId="{20E68BD5-FDE6-4D5A-B579-62222E1DF4D9}" destId="{10580359-C8AB-4D7E-B5B2-579B58E5148C}" srcOrd="0" destOrd="0" parTransId="{90C8BA53-0C1A-42AF-87F2-1780A788535D}" sibTransId="{365D736B-39CC-486A-B37D-9997609F5E53}"/>
    <dgm:cxn modelId="{1CB76BBB-A93F-4012-87ED-8DB834ED89C4}" type="presOf" srcId="{E75BE400-FDCB-4564-944C-6DB9384FD645}" destId="{F1753480-F146-4890-AF41-639C07C1E7DF}" srcOrd="0" destOrd="0" presId="urn:microsoft.com/office/officeart/2009/3/layout/HorizontalOrganizationChart"/>
    <dgm:cxn modelId="{70296B61-11ED-4857-A96F-9D5DB49FD767}" type="presOf" srcId="{F7C16179-E97A-4892-BB49-F623C443804D}" destId="{8A73FED2-C902-493D-9E89-4F253BB9969F}" srcOrd="0" destOrd="0" presId="urn:microsoft.com/office/officeart/2009/3/layout/HorizontalOrganizationChart"/>
    <dgm:cxn modelId="{17A0C3FD-3F79-4C6D-A707-5CA7C053DE87}" type="presOf" srcId="{10580359-C8AB-4D7E-B5B2-579B58E5148C}" destId="{49FFE76C-9FB5-4F3A-BA47-A1395DEE925B}" srcOrd="1" destOrd="0" presId="urn:microsoft.com/office/officeart/2009/3/layout/HorizontalOrganizationChart"/>
    <dgm:cxn modelId="{8C9CAF7C-24DD-4A36-83BC-5374CBD05F15}" type="presParOf" srcId="{34095695-2290-4B53-AB5B-9DA3626624F0}" destId="{4A661517-3684-48F5-B174-3506201A52FB}" srcOrd="0" destOrd="0" presId="urn:microsoft.com/office/officeart/2009/3/layout/HorizontalOrganizationChart"/>
    <dgm:cxn modelId="{94BBE33C-61A2-4DBA-90ED-40A49B0F7B52}" type="presParOf" srcId="{4A661517-3684-48F5-B174-3506201A52FB}" destId="{3C46D445-BABF-41F8-9DED-08034A3CAFAA}" srcOrd="0" destOrd="0" presId="urn:microsoft.com/office/officeart/2009/3/layout/HorizontalOrganizationChart"/>
    <dgm:cxn modelId="{9AEF5690-5AE4-4129-A390-69F4C16CDA46}" type="presParOf" srcId="{3C46D445-BABF-41F8-9DED-08034A3CAFAA}" destId="{14C29836-F950-486A-B5D6-408655394D0E}" srcOrd="0" destOrd="0" presId="urn:microsoft.com/office/officeart/2009/3/layout/HorizontalOrganizationChart"/>
    <dgm:cxn modelId="{A9D6446F-2C54-4493-B56F-DF4FE70E6B3F}" type="presParOf" srcId="{3C46D445-BABF-41F8-9DED-08034A3CAFAA}" destId="{62CA85AD-1557-483D-8B33-7F297DCFA0AE}" srcOrd="1" destOrd="0" presId="urn:microsoft.com/office/officeart/2009/3/layout/HorizontalOrganizationChart"/>
    <dgm:cxn modelId="{4C410599-26F4-4998-8D1F-6B4F2F9EF468}" type="presParOf" srcId="{4A661517-3684-48F5-B174-3506201A52FB}" destId="{0CAF058F-907E-46CA-9C10-1A4CA4E7E36A}" srcOrd="1" destOrd="0" presId="urn:microsoft.com/office/officeart/2009/3/layout/HorizontalOrganizationChart"/>
    <dgm:cxn modelId="{0FDDCF54-51FF-4C93-ACF5-FEC00BA796E1}" type="presParOf" srcId="{0CAF058F-907E-46CA-9C10-1A4CA4E7E36A}" destId="{8A73FED2-C902-493D-9E89-4F253BB9969F}" srcOrd="0" destOrd="0" presId="urn:microsoft.com/office/officeart/2009/3/layout/HorizontalOrganizationChart"/>
    <dgm:cxn modelId="{F0590DC3-1218-4DB1-92BD-9F4B1208DC10}" type="presParOf" srcId="{0CAF058F-907E-46CA-9C10-1A4CA4E7E36A}" destId="{408D116F-AA84-4E14-95D5-923529DD9332}" srcOrd="1" destOrd="0" presId="urn:microsoft.com/office/officeart/2009/3/layout/HorizontalOrganizationChart"/>
    <dgm:cxn modelId="{514F333A-2A56-41E8-8787-98B9CB036ECA}" type="presParOf" srcId="{408D116F-AA84-4E14-95D5-923529DD9332}" destId="{79D52051-65B1-42C3-8C41-868C803BCD88}" srcOrd="0" destOrd="0" presId="urn:microsoft.com/office/officeart/2009/3/layout/HorizontalOrganizationChart"/>
    <dgm:cxn modelId="{E7C58E3B-A4B6-4C3E-A418-1E1E8A8FE563}" type="presParOf" srcId="{79D52051-65B1-42C3-8C41-868C803BCD88}" destId="{5162FDAD-1992-46FB-87F1-38A087E2728D}" srcOrd="0" destOrd="0" presId="urn:microsoft.com/office/officeart/2009/3/layout/HorizontalOrganizationChart"/>
    <dgm:cxn modelId="{248E6BCB-B7A3-45C3-8A21-0DFE3EE89FC5}" type="presParOf" srcId="{79D52051-65B1-42C3-8C41-868C803BCD88}" destId="{8EEEB4DF-0AB4-428D-A267-1E2A6668F53C}" srcOrd="1" destOrd="0" presId="urn:microsoft.com/office/officeart/2009/3/layout/HorizontalOrganizationChart"/>
    <dgm:cxn modelId="{63AEC419-2898-4DE3-B929-9A5E13A015B3}" type="presParOf" srcId="{408D116F-AA84-4E14-95D5-923529DD9332}" destId="{24D0E1C7-3C57-476B-B9D5-891A2BB8E968}" srcOrd="1" destOrd="0" presId="urn:microsoft.com/office/officeart/2009/3/layout/HorizontalOrganizationChart"/>
    <dgm:cxn modelId="{5584A18B-883B-4FBB-BA37-28DC9A5BF639}" type="presParOf" srcId="{408D116F-AA84-4E14-95D5-923529DD9332}" destId="{9880FD00-D11B-4AB9-AADE-7228D7AA385A}" srcOrd="2" destOrd="0" presId="urn:microsoft.com/office/officeart/2009/3/layout/HorizontalOrganizationChart"/>
    <dgm:cxn modelId="{5BC1F145-4D67-4100-A373-CF50D8845913}" type="presParOf" srcId="{0CAF058F-907E-46CA-9C10-1A4CA4E7E36A}" destId="{F1753480-F146-4890-AF41-639C07C1E7DF}" srcOrd="2" destOrd="0" presId="urn:microsoft.com/office/officeart/2009/3/layout/HorizontalOrganizationChart"/>
    <dgm:cxn modelId="{4C7BC34A-C49C-48A2-B406-52D377747F6D}" type="presParOf" srcId="{0CAF058F-907E-46CA-9C10-1A4CA4E7E36A}" destId="{CFD70587-08D5-4050-A323-522F8CBA783C}" srcOrd="3" destOrd="0" presId="urn:microsoft.com/office/officeart/2009/3/layout/HorizontalOrganizationChart"/>
    <dgm:cxn modelId="{150E4B30-5EC1-4368-8FCF-70F1D2BF39BA}" type="presParOf" srcId="{CFD70587-08D5-4050-A323-522F8CBA783C}" destId="{F5A1014F-0864-4D15-A895-AF51367ECF71}" srcOrd="0" destOrd="0" presId="urn:microsoft.com/office/officeart/2009/3/layout/HorizontalOrganizationChart"/>
    <dgm:cxn modelId="{0D02721A-45C3-4946-985B-1A27F17AF757}" type="presParOf" srcId="{F5A1014F-0864-4D15-A895-AF51367ECF71}" destId="{BF5E8C58-7636-4114-8461-393B88483C79}" srcOrd="0" destOrd="0" presId="urn:microsoft.com/office/officeart/2009/3/layout/HorizontalOrganizationChart"/>
    <dgm:cxn modelId="{03FC6A3A-0A77-43D5-BAF9-9C401F817738}" type="presParOf" srcId="{F5A1014F-0864-4D15-A895-AF51367ECF71}" destId="{045CB5C5-41C9-45FC-96AB-7340162712EB}" srcOrd="1" destOrd="0" presId="urn:microsoft.com/office/officeart/2009/3/layout/HorizontalOrganizationChart"/>
    <dgm:cxn modelId="{A37E79AA-07A3-4928-B7EB-7350C5B44B5E}" type="presParOf" srcId="{CFD70587-08D5-4050-A323-522F8CBA783C}" destId="{B5DD6D6B-7F43-4EA0-A9D4-E0F0437D2CC5}" srcOrd="1" destOrd="0" presId="urn:microsoft.com/office/officeart/2009/3/layout/HorizontalOrganizationChart"/>
    <dgm:cxn modelId="{8CB95FEB-B0F6-432D-9DD3-77CAA43C3B97}" type="presParOf" srcId="{CFD70587-08D5-4050-A323-522F8CBA783C}" destId="{F06F0D0F-F72A-4785-9A3E-CF0FB52E23DE}" srcOrd="2" destOrd="0" presId="urn:microsoft.com/office/officeart/2009/3/layout/HorizontalOrganizationChart"/>
    <dgm:cxn modelId="{A15F4DA6-5BFB-4E79-95E8-1C36C5DF4A24}" type="presParOf" srcId="{0CAF058F-907E-46CA-9C10-1A4CA4E7E36A}" destId="{5F7FC0B0-C11D-49CD-9EA7-9F9EF026DA90}" srcOrd="4" destOrd="0" presId="urn:microsoft.com/office/officeart/2009/3/layout/HorizontalOrganizationChart"/>
    <dgm:cxn modelId="{85EF0E24-8557-49C4-8436-629EB359735E}" type="presParOf" srcId="{0CAF058F-907E-46CA-9C10-1A4CA4E7E36A}" destId="{5B3D1C98-277B-4B65-B779-34C029E4CDC4}" srcOrd="5" destOrd="0" presId="urn:microsoft.com/office/officeart/2009/3/layout/HorizontalOrganizationChart"/>
    <dgm:cxn modelId="{C59CEE99-1F53-418F-B6A2-D07801F1DE34}" type="presParOf" srcId="{5B3D1C98-277B-4B65-B779-34C029E4CDC4}" destId="{2931E69A-5E0D-4DB4-B3DE-2B9AF17FC9A8}" srcOrd="0" destOrd="0" presId="urn:microsoft.com/office/officeart/2009/3/layout/HorizontalOrganizationChart"/>
    <dgm:cxn modelId="{110890A0-3A51-4F2B-9089-CF1D8091F34E}" type="presParOf" srcId="{2931E69A-5E0D-4DB4-B3DE-2B9AF17FC9A8}" destId="{DB12BC8F-9598-4586-8CC8-81A2743D52E5}" srcOrd="0" destOrd="0" presId="urn:microsoft.com/office/officeart/2009/3/layout/HorizontalOrganizationChart"/>
    <dgm:cxn modelId="{CD694FA2-2538-408C-B930-8A144C89586E}" type="presParOf" srcId="{2931E69A-5E0D-4DB4-B3DE-2B9AF17FC9A8}" destId="{20C79C76-B0FE-480C-A520-0FF99243FB85}" srcOrd="1" destOrd="0" presId="urn:microsoft.com/office/officeart/2009/3/layout/HorizontalOrganizationChart"/>
    <dgm:cxn modelId="{3A28556B-0012-47BE-BBDB-0385D3F65448}" type="presParOf" srcId="{5B3D1C98-277B-4B65-B779-34C029E4CDC4}" destId="{DAE7544A-C638-4460-A060-9A28B01B6B03}" srcOrd="1" destOrd="0" presId="urn:microsoft.com/office/officeart/2009/3/layout/HorizontalOrganizationChart"/>
    <dgm:cxn modelId="{A87DDA33-C5C1-4630-9CC3-A5E9B0297007}" type="presParOf" srcId="{DAE7544A-C638-4460-A060-9A28B01B6B03}" destId="{1A1A00E6-D469-4C77-BCAC-6093720D0D56}" srcOrd="0" destOrd="0" presId="urn:microsoft.com/office/officeart/2009/3/layout/HorizontalOrganizationChart"/>
    <dgm:cxn modelId="{63EEBA32-3E20-4E86-805E-004B96521B64}" type="presParOf" srcId="{DAE7544A-C638-4460-A060-9A28B01B6B03}" destId="{24467603-592A-4920-8393-E74707F12259}" srcOrd="1" destOrd="0" presId="urn:microsoft.com/office/officeart/2009/3/layout/HorizontalOrganizationChart"/>
    <dgm:cxn modelId="{C8F4185F-7167-4F5A-833A-3BD40F951A6C}" type="presParOf" srcId="{24467603-592A-4920-8393-E74707F12259}" destId="{4351D582-82A8-406D-B14D-5C9D38AC2781}" srcOrd="0" destOrd="0" presId="urn:microsoft.com/office/officeart/2009/3/layout/HorizontalOrganizationChart"/>
    <dgm:cxn modelId="{28160FE5-DCA8-4AFF-B8E2-E74AEBE102C1}" type="presParOf" srcId="{4351D582-82A8-406D-B14D-5C9D38AC2781}" destId="{ACB19849-C882-46B1-A7DA-E8D5BB195EE2}" srcOrd="0" destOrd="0" presId="urn:microsoft.com/office/officeart/2009/3/layout/HorizontalOrganizationChart"/>
    <dgm:cxn modelId="{DCA7275D-6B60-4B07-8A4C-112347405782}" type="presParOf" srcId="{4351D582-82A8-406D-B14D-5C9D38AC2781}" destId="{49FFE76C-9FB5-4F3A-BA47-A1395DEE925B}" srcOrd="1" destOrd="0" presId="urn:microsoft.com/office/officeart/2009/3/layout/HorizontalOrganizationChart"/>
    <dgm:cxn modelId="{014075B9-9092-4F01-AF43-D1A6193B61F6}" type="presParOf" srcId="{24467603-592A-4920-8393-E74707F12259}" destId="{E043E50A-51EF-4063-8633-C34471DB28BE}" srcOrd="1" destOrd="0" presId="urn:microsoft.com/office/officeart/2009/3/layout/HorizontalOrganizationChart"/>
    <dgm:cxn modelId="{C3B562E4-BCC4-4341-8DC2-07E86EE31B97}" type="presParOf" srcId="{24467603-592A-4920-8393-E74707F12259}" destId="{EBD4444C-A2EE-4536-B754-8563764730E8}" srcOrd="2" destOrd="0" presId="urn:microsoft.com/office/officeart/2009/3/layout/HorizontalOrganizationChart"/>
    <dgm:cxn modelId="{4F94266A-AA09-4356-BDA5-9D3173E1302F}" type="presParOf" srcId="{DAE7544A-C638-4460-A060-9A28B01B6B03}" destId="{6CC96A44-84DE-45E5-AE5D-BCEBD1BE7AF0}" srcOrd="2" destOrd="0" presId="urn:microsoft.com/office/officeart/2009/3/layout/HorizontalOrganizationChart"/>
    <dgm:cxn modelId="{92E3131F-9F62-4A11-B9CF-125053C0B30E}" type="presParOf" srcId="{DAE7544A-C638-4460-A060-9A28B01B6B03}" destId="{80644BA3-A3EC-4164-AA5E-84CF09273749}" srcOrd="3" destOrd="0" presId="urn:microsoft.com/office/officeart/2009/3/layout/HorizontalOrganizationChart"/>
    <dgm:cxn modelId="{D8D2948A-1569-4BD8-8CDE-D8214B94E943}" type="presParOf" srcId="{80644BA3-A3EC-4164-AA5E-84CF09273749}" destId="{0986C3C4-0382-4859-92C9-4D63C0506DEF}" srcOrd="0" destOrd="0" presId="urn:microsoft.com/office/officeart/2009/3/layout/HorizontalOrganizationChart"/>
    <dgm:cxn modelId="{0E1F11D3-1368-4664-8ED6-E1D00BEA47FE}" type="presParOf" srcId="{0986C3C4-0382-4859-92C9-4D63C0506DEF}" destId="{72B67E65-2F3C-4B35-9CF3-22AEFEC40E89}" srcOrd="0" destOrd="0" presId="urn:microsoft.com/office/officeart/2009/3/layout/HorizontalOrganizationChart"/>
    <dgm:cxn modelId="{0E5D3215-37A4-4122-9A2C-1462BD7CC9F2}" type="presParOf" srcId="{0986C3C4-0382-4859-92C9-4D63C0506DEF}" destId="{35EB840C-4220-4FA3-9FCB-2B88FA254EA3}" srcOrd="1" destOrd="0" presId="urn:microsoft.com/office/officeart/2009/3/layout/HorizontalOrganizationChart"/>
    <dgm:cxn modelId="{B7B4E338-720F-4C7D-AB95-ED7DBEF75537}" type="presParOf" srcId="{80644BA3-A3EC-4164-AA5E-84CF09273749}" destId="{165AF80A-8281-4A10-BD5D-974D682ADBCC}" srcOrd="1" destOrd="0" presId="urn:microsoft.com/office/officeart/2009/3/layout/HorizontalOrganizationChart"/>
    <dgm:cxn modelId="{B1E7725D-478B-40CF-A6C9-29BDF69CA75D}" type="presParOf" srcId="{80644BA3-A3EC-4164-AA5E-84CF09273749}" destId="{45ECBDEE-9B83-41CB-BC50-FCAC9C0CECEA}" srcOrd="2" destOrd="0" presId="urn:microsoft.com/office/officeart/2009/3/layout/HorizontalOrganizationChart"/>
    <dgm:cxn modelId="{3CADD388-F9C5-48F1-A75D-0575EA5092D4}" type="presParOf" srcId="{DAE7544A-C638-4460-A060-9A28B01B6B03}" destId="{4D2ACB1C-90BE-47C4-AC03-1DA69DFB32C2}" srcOrd="4" destOrd="0" presId="urn:microsoft.com/office/officeart/2009/3/layout/HorizontalOrganizationChart"/>
    <dgm:cxn modelId="{3CC0EBDB-B9C7-4CC0-8DBC-76231A6C3A77}" type="presParOf" srcId="{DAE7544A-C638-4460-A060-9A28B01B6B03}" destId="{034DF84D-75AF-4B18-9D8F-B4C21B457759}" srcOrd="5" destOrd="0" presId="urn:microsoft.com/office/officeart/2009/3/layout/HorizontalOrganizationChart"/>
    <dgm:cxn modelId="{02A3BC34-0B94-4498-868B-AAA6D3BC4350}" type="presParOf" srcId="{034DF84D-75AF-4B18-9D8F-B4C21B457759}" destId="{3E5CAEDC-ED76-4839-B1CF-24CA9F713D3E}" srcOrd="0" destOrd="0" presId="urn:microsoft.com/office/officeart/2009/3/layout/HorizontalOrganizationChart"/>
    <dgm:cxn modelId="{748C811C-A18F-465A-AE21-20B14FAC6BA5}" type="presParOf" srcId="{3E5CAEDC-ED76-4839-B1CF-24CA9F713D3E}" destId="{B1819484-28F4-495A-ABB3-B4C00E6E2C90}" srcOrd="0" destOrd="0" presId="urn:microsoft.com/office/officeart/2009/3/layout/HorizontalOrganizationChart"/>
    <dgm:cxn modelId="{21758831-98C7-4EDE-8CD1-F26427144451}" type="presParOf" srcId="{3E5CAEDC-ED76-4839-B1CF-24CA9F713D3E}" destId="{EA817594-6A38-403C-8592-58238A28C093}" srcOrd="1" destOrd="0" presId="urn:microsoft.com/office/officeart/2009/3/layout/HorizontalOrganizationChart"/>
    <dgm:cxn modelId="{3FF84B8A-5269-4B00-A9DD-1C86DC2F3A2C}" type="presParOf" srcId="{034DF84D-75AF-4B18-9D8F-B4C21B457759}" destId="{5E564AD6-38F5-4EB9-B5AC-198BA924DAB3}" srcOrd="1" destOrd="0" presId="urn:microsoft.com/office/officeart/2009/3/layout/HorizontalOrganizationChart"/>
    <dgm:cxn modelId="{DCA0B5A2-E0C9-48A0-B15B-E7D5DD95CFCA}" type="presParOf" srcId="{034DF84D-75AF-4B18-9D8F-B4C21B457759}" destId="{F4511562-21D2-4CAA-9066-451FC19E5C9F}" srcOrd="2" destOrd="0" presId="urn:microsoft.com/office/officeart/2009/3/layout/HorizontalOrganizationChart"/>
    <dgm:cxn modelId="{6BCAAE87-1F00-4EB9-9B77-E273E14C8457}" type="presParOf" srcId="{5B3D1C98-277B-4B65-B779-34C029E4CDC4}" destId="{4635B5FE-6CF4-4DE6-92D3-31057DD82B04}" srcOrd="2" destOrd="0" presId="urn:microsoft.com/office/officeart/2009/3/layout/HorizontalOrganizationChart"/>
    <dgm:cxn modelId="{50A5E639-54AD-4257-B373-0BE98B7BF3B3}" type="presParOf" srcId="{4A661517-3684-48F5-B174-3506201A52FB}" destId="{C8BCBC36-B4E1-46F6-BDC2-4327D5CC2C6B}" srcOrd="2" destOrd="0" presId="urn:microsoft.com/office/officeart/2009/3/layout/HorizontalOrganizationChart"/>
    <dgm:cxn modelId="{8DE40B9C-49CE-457F-8D66-4AEDE775C3EE}" type="presParOf" srcId="{C8BCBC36-B4E1-46F6-BDC2-4327D5CC2C6B}" destId="{9704CA14-8469-43F3-B11B-FD9EE58BD4FE}" srcOrd="0" destOrd="0" presId="urn:microsoft.com/office/officeart/2009/3/layout/HorizontalOrganizationChart"/>
    <dgm:cxn modelId="{4DF5E89E-BCB4-493B-944F-68FA946AC2C3}" type="presParOf" srcId="{C8BCBC36-B4E1-46F6-BDC2-4327D5CC2C6B}" destId="{6297BF88-5C35-4E86-BFE3-C1610665BB0A}" srcOrd="1" destOrd="0" presId="urn:microsoft.com/office/officeart/2009/3/layout/HorizontalOrganizationChart"/>
    <dgm:cxn modelId="{290B9B24-1F14-42D7-8BA2-B41015D9C5E5}" type="presParOf" srcId="{6297BF88-5C35-4E86-BFE3-C1610665BB0A}" destId="{5113E467-BD1E-4A70-9DA3-DFD36D94623F}" srcOrd="0" destOrd="0" presId="urn:microsoft.com/office/officeart/2009/3/layout/HorizontalOrganizationChart"/>
    <dgm:cxn modelId="{F73D4576-6349-4B86-BF60-D5967FC4C084}" type="presParOf" srcId="{5113E467-BD1E-4A70-9DA3-DFD36D94623F}" destId="{2A12AC1E-9DBA-4E47-8271-DA7D69E39FE0}" srcOrd="0" destOrd="0" presId="urn:microsoft.com/office/officeart/2009/3/layout/HorizontalOrganizationChart"/>
    <dgm:cxn modelId="{C1284C40-0F38-4701-BED0-8DBE04DC6529}" type="presParOf" srcId="{5113E467-BD1E-4A70-9DA3-DFD36D94623F}" destId="{3BDAA6E7-54B4-423C-97E9-5D12299C059E}" srcOrd="1" destOrd="0" presId="urn:microsoft.com/office/officeart/2009/3/layout/HorizontalOrganizationChart"/>
    <dgm:cxn modelId="{63B4183C-8DF7-4096-A5A1-65F5CEA80F93}" type="presParOf" srcId="{6297BF88-5C35-4E86-BFE3-C1610665BB0A}" destId="{0C0824AC-65C4-4F36-8D87-FC50BDD986F7}" srcOrd="1" destOrd="0" presId="urn:microsoft.com/office/officeart/2009/3/layout/HorizontalOrganizationChart"/>
    <dgm:cxn modelId="{CCBF4B28-2FB3-4E6B-A42D-809E7B41A93A}" type="presParOf" srcId="{6297BF88-5C35-4E86-BFE3-C1610665BB0A}" destId="{81E6F79D-DC25-43BF-8FE6-647C04F9AB6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6D6A04-E613-4B01-B820-083878C9AB69}" type="doc">
      <dgm:prSet loTypeId="urn:microsoft.com/office/officeart/2005/8/layout/lProcess2" loCatId="list" qsTypeId="urn:microsoft.com/office/officeart/2005/8/quickstyle/3d6" qsCatId="3D" csTypeId="urn:microsoft.com/office/officeart/2005/8/colors/accent4_5" csCatId="accent4" phldr="1"/>
      <dgm:spPr/>
      <dgm:t>
        <a:bodyPr/>
        <a:lstStyle/>
        <a:p>
          <a:endParaRPr lang="zh-CN" altLang="en-US"/>
        </a:p>
      </dgm:t>
    </dgm:pt>
    <dgm:pt modelId="{892F6837-553A-4BBE-9237-1B84053DC31C}">
      <dgm:prSet phldrT="[文本]"/>
      <dgm:spPr>
        <a:sp3d extrusionH="76200">
          <a:bevelB h="6350"/>
        </a:sp3d>
      </dgm:spPr>
      <dgm:t>
        <a:bodyPr/>
        <a:lstStyle/>
        <a:p>
          <a:r>
            <a:rPr lang="zh-CN" altLang="en-US" dirty="0" smtClean="0"/>
            <a:t>分区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5F20120F-52D4-43F2-AC16-42BF665C0947}" type="parTrans" cxnId="{32E46AF9-114F-474B-A058-0451B58257DC}">
      <dgm:prSet/>
      <dgm:spPr/>
      <dgm:t>
        <a:bodyPr/>
        <a:lstStyle/>
        <a:p>
          <a:endParaRPr lang="zh-CN" altLang="en-US"/>
        </a:p>
      </dgm:t>
    </dgm:pt>
    <dgm:pt modelId="{CC7D0151-69FA-4273-896E-2F4B92F5FBCD}" type="sibTrans" cxnId="{32E46AF9-114F-474B-A058-0451B58257DC}">
      <dgm:prSet/>
      <dgm:spPr/>
      <dgm:t>
        <a:bodyPr/>
        <a:lstStyle/>
        <a:p>
          <a:endParaRPr lang="zh-CN" altLang="en-US"/>
        </a:p>
      </dgm:t>
    </dgm:pt>
    <dgm:pt modelId="{C7C06B1D-927F-43E4-9520-98EA3AD86B74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12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0D7689E8-4DEF-4518-B249-C64CC559700A}" type="parTrans" cxnId="{E9F85055-9B52-4BC4-BC6A-1D86486B55C1}">
      <dgm:prSet/>
      <dgm:spPr/>
      <dgm:t>
        <a:bodyPr/>
        <a:lstStyle/>
        <a:p>
          <a:endParaRPr lang="zh-CN" altLang="en-US"/>
        </a:p>
      </dgm:t>
    </dgm:pt>
    <dgm:pt modelId="{F25497B9-F081-47B1-AFAF-A6F0F416A5C4}" type="sibTrans" cxnId="{E9F85055-9B52-4BC4-BC6A-1D86486B55C1}">
      <dgm:prSet/>
      <dgm:spPr/>
      <dgm:t>
        <a:bodyPr/>
        <a:lstStyle/>
        <a:p>
          <a:endParaRPr lang="zh-CN" altLang="en-US"/>
        </a:p>
      </dgm:t>
    </dgm:pt>
    <dgm:pt modelId="{6C112378-3A99-4535-BC8D-50411382BB94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2B52A85C-1A07-4C55-80C0-1ADC847C3A97}" type="parTrans" cxnId="{198942C9-5399-4A2E-842C-EC6276A28DB6}">
      <dgm:prSet/>
      <dgm:spPr/>
      <dgm:t>
        <a:bodyPr/>
        <a:lstStyle/>
        <a:p>
          <a:endParaRPr lang="zh-CN" altLang="en-US"/>
        </a:p>
      </dgm:t>
    </dgm:pt>
    <dgm:pt modelId="{E3D8C344-5AC9-4CA2-98C9-4E880BB9B85E}" type="sibTrans" cxnId="{198942C9-5399-4A2E-842C-EC6276A28DB6}">
      <dgm:prSet/>
      <dgm:spPr/>
      <dgm:t>
        <a:bodyPr/>
        <a:lstStyle/>
        <a:p>
          <a:endParaRPr lang="zh-CN" altLang="en-US"/>
        </a:p>
      </dgm:t>
    </dgm:pt>
    <dgm:pt modelId="{2300338C-CB18-4185-84C5-BAFDA6AC9C48}">
      <dgm:prSet phldrT="[文本]"/>
      <dgm:spPr>
        <a:sp3d extrusionH="76200">
          <a:bevelB h="6350"/>
        </a:sp3d>
      </dgm:spPr>
      <dgm:t>
        <a:bodyPr/>
        <a:lstStyle/>
        <a:p>
          <a:r>
            <a:rPr lang="zh-CN" altLang="en-US" dirty="0" smtClean="0"/>
            <a:t>分区</a:t>
          </a:r>
          <a:r>
            <a:rPr lang="en-US" altLang="zh-CN" dirty="0" smtClean="0"/>
            <a:t>2</a:t>
          </a:r>
        </a:p>
      </dgm:t>
    </dgm:pt>
    <dgm:pt modelId="{024BF131-3A91-4FFB-9818-6FF444AEAB2E}" type="parTrans" cxnId="{78F469E6-3739-4F41-AE82-887663482192}">
      <dgm:prSet/>
      <dgm:spPr/>
      <dgm:t>
        <a:bodyPr/>
        <a:lstStyle/>
        <a:p>
          <a:endParaRPr lang="zh-CN" altLang="en-US"/>
        </a:p>
      </dgm:t>
    </dgm:pt>
    <dgm:pt modelId="{0EB4D18A-89DF-4CDE-9F34-EACD008A5487}" type="sibTrans" cxnId="{78F469E6-3739-4F41-AE82-887663482192}">
      <dgm:prSet/>
      <dgm:spPr/>
      <dgm:t>
        <a:bodyPr/>
        <a:lstStyle/>
        <a:p>
          <a:endParaRPr lang="zh-CN" altLang="en-US"/>
        </a:p>
      </dgm:t>
    </dgm:pt>
    <dgm:pt modelId="{51F43FA0-1D7A-4314-8420-25C3D8D47C98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12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A0713C32-FAFE-47C1-B755-6CB7A3B402E9}" type="parTrans" cxnId="{50952EDD-5308-4358-9284-5226960A019F}">
      <dgm:prSet/>
      <dgm:spPr/>
      <dgm:t>
        <a:bodyPr/>
        <a:lstStyle/>
        <a:p>
          <a:endParaRPr lang="zh-CN" altLang="en-US"/>
        </a:p>
      </dgm:t>
    </dgm:pt>
    <dgm:pt modelId="{46FD5DF0-05BE-4825-9655-933E13BA3C0C}" type="sibTrans" cxnId="{50952EDD-5308-4358-9284-5226960A019F}">
      <dgm:prSet/>
      <dgm:spPr/>
      <dgm:t>
        <a:bodyPr/>
        <a:lstStyle/>
        <a:p>
          <a:endParaRPr lang="zh-CN" altLang="en-US"/>
        </a:p>
      </dgm:t>
    </dgm:pt>
    <dgm:pt modelId="{61A390B6-F43A-41B3-9AB2-40882FC10E48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DC65CB19-127E-4FAC-8B9B-4D0C957702E8}" type="parTrans" cxnId="{8BCFE36A-32EF-499D-93F2-CBC8BC5FAB87}">
      <dgm:prSet/>
      <dgm:spPr/>
      <dgm:t>
        <a:bodyPr/>
        <a:lstStyle/>
        <a:p>
          <a:endParaRPr lang="zh-CN" altLang="en-US"/>
        </a:p>
      </dgm:t>
    </dgm:pt>
    <dgm:pt modelId="{E718E60F-0CE3-45C8-9CAF-CCF15CEF7979}" type="sibTrans" cxnId="{8BCFE36A-32EF-499D-93F2-CBC8BC5FAB87}">
      <dgm:prSet/>
      <dgm:spPr/>
      <dgm:t>
        <a:bodyPr/>
        <a:lstStyle/>
        <a:p>
          <a:endParaRPr lang="zh-CN" altLang="en-US"/>
        </a:p>
      </dgm:t>
    </dgm:pt>
    <dgm:pt modelId="{6EA539BE-59D3-48A7-84A5-FAC96221B918}">
      <dgm:prSet phldrT="[文本]"/>
      <dgm:spPr>
        <a:sp3d extrusionH="76200">
          <a:bevelB h="6350"/>
        </a:sp3d>
      </dgm:spPr>
      <dgm:t>
        <a:bodyPr/>
        <a:lstStyle/>
        <a:p>
          <a:r>
            <a:rPr lang="zh-CN" altLang="en-US" dirty="0" smtClean="0"/>
            <a:t>分区</a:t>
          </a:r>
          <a:r>
            <a:rPr lang="en-US" altLang="zh-CN" dirty="0" smtClean="0"/>
            <a:t>3</a:t>
          </a:r>
        </a:p>
      </dgm:t>
    </dgm:pt>
    <dgm:pt modelId="{C4D3BA65-C14C-4681-9BA0-69F6C52B8EBA}" type="parTrans" cxnId="{AB92324F-EF70-4260-BC70-9CEF36509595}">
      <dgm:prSet/>
      <dgm:spPr/>
      <dgm:t>
        <a:bodyPr/>
        <a:lstStyle/>
        <a:p>
          <a:endParaRPr lang="zh-CN" altLang="en-US"/>
        </a:p>
      </dgm:t>
    </dgm:pt>
    <dgm:pt modelId="{A8CB2C42-9F5A-4D39-BAB0-19EB47CF0883}" type="sibTrans" cxnId="{AB92324F-EF70-4260-BC70-9CEF36509595}">
      <dgm:prSet/>
      <dgm:spPr/>
      <dgm:t>
        <a:bodyPr/>
        <a:lstStyle/>
        <a:p>
          <a:endParaRPr lang="zh-CN" altLang="en-US"/>
        </a:p>
      </dgm:t>
    </dgm:pt>
    <dgm:pt modelId="{5C644087-5DCB-4A39-A84E-296032986A02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12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2B3B394F-69B6-4BD9-91BE-BE1C75E802AD}" type="parTrans" cxnId="{00387F3E-DD0D-4D36-87E3-9832EA2F72D1}">
      <dgm:prSet/>
      <dgm:spPr/>
      <dgm:t>
        <a:bodyPr/>
        <a:lstStyle/>
        <a:p>
          <a:endParaRPr lang="zh-CN" altLang="en-US"/>
        </a:p>
      </dgm:t>
    </dgm:pt>
    <dgm:pt modelId="{41B6164F-5D89-4561-9D14-9B70140AB881}" type="sibTrans" cxnId="{00387F3E-DD0D-4D36-87E3-9832EA2F72D1}">
      <dgm:prSet/>
      <dgm:spPr/>
      <dgm:t>
        <a:bodyPr/>
        <a:lstStyle/>
        <a:p>
          <a:endParaRPr lang="zh-CN" altLang="en-US"/>
        </a:p>
      </dgm:t>
    </dgm:pt>
    <dgm:pt modelId="{02BDD109-FA9E-426F-885B-2A8D891207E7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F1775069-1651-4235-BD7A-225A5683E909}" type="parTrans" cxnId="{1A21496E-F4D1-4928-8F5B-427933606881}">
      <dgm:prSet/>
      <dgm:spPr/>
      <dgm:t>
        <a:bodyPr/>
        <a:lstStyle/>
        <a:p>
          <a:endParaRPr lang="zh-CN" altLang="en-US"/>
        </a:p>
      </dgm:t>
    </dgm:pt>
    <dgm:pt modelId="{59BB0199-C2B9-432D-9A43-ACBB6D495356}" type="sibTrans" cxnId="{1A21496E-F4D1-4928-8F5B-427933606881}">
      <dgm:prSet/>
      <dgm:spPr/>
      <dgm:t>
        <a:bodyPr/>
        <a:lstStyle/>
        <a:p>
          <a:endParaRPr lang="zh-CN" altLang="en-US"/>
        </a:p>
      </dgm:t>
    </dgm:pt>
    <dgm:pt modelId="{D61089E0-9654-47AD-962B-20BDCB877329}">
      <dgm:prSet phldrT="[文本]"/>
      <dgm:spPr>
        <a:sp3d extrusionH="76200">
          <a:bevelB h="6350"/>
        </a:sp3d>
      </dgm:spPr>
      <dgm:t>
        <a:bodyPr/>
        <a:lstStyle/>
        <a:p>
          <a:r>
            <a:rPr lang="zh-CN" altLang="en-US" dirty="0" smtClean="0"/>
            <a:t>分区</a:t>
          </a:r>
          <a:r>
            <a:rPr lang="en-US" altLang="zh-CN" dirty="0" smtClean="0"/>
            <a:t>4</a:t>
          </a:r>
          <a:endParaRPr lang="zh-CN" altLang="en-US" dirty="0"/>
        </a:p>
      </dgm:t>
    </dgm:pt>
    <dgm:pt modelId="{CEA5357F-2FDC-4C4A-80DE-AEC0EC6B24C0}" type="parTrans" cxnId="{75EF75DE-9834-4BCA-A6CD-E2F742C85E09}">
      <dgm:prSet/>
      <dgm:spPr/>
      <dgm:t>
        <a:bodyPr/>
        <a:lstStyle/>
        <a:p>
          <a:endParaRPr lang="zh-CN" altLang="en-US"/>
        </a:p>
      </dgm:t>
    </dgm:pt>
    <dgm:pt modelId="{B49591EE-F857-44DE-BE6A-891FB8D8E8B1}" type="sibTrans" cxnId="{75EF75DE-9834-4BCA-A6CD-E2F742C85E09}">
      <dgm:prSet/>
      <dgm:spPr/>
      <dgm:t>
        <a:bodyPr/>
        <a:lstStyle/>
        <a:p>
          <a:endParaRPr lang="zh-CN" altLang="en-US"/>
        </a:p>
      </dgm:t>
    </dgm:pt>
    <dgm:pt modelId="{ABAC3F26-FE2E-49B5-8BF0-1A1976BE8DB9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12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A8D16275-7667-4590-AB03-B5F40B1C3583}" type="parTrans" cxnId="{B55F25AD-97A0-4055-B650-99045CFEFDFC}">
      <dgm:prSet/>
      <dgm:spPr/>
      <dgm:t>
        <a:bodyPr/>
        <a:lstStyle/>
        <a:p>
          <a:endParaRPr lang="zh-CN" altLang="en-US"/>
        </a:p>
      </dgm:t>
    </dgm:pt>
    <dgm:pt modelId="{C8B823E5-54C7-47C9-BEE5-0901ECB5D06E}" type="sibTrans" cxnId="{B55F25AD-97A0-4055-B650-99045CFEFDFC}">
      <dgm:prSet/>
      <dgm:spPr/>
      <dgm:t>
        <a:bodyPr/>
        <a:lstStyle/>
        <a:p>
          <a:endParaRPr lang="zh-CN" altLang="en-US"/>
        </a:p>
      </dgm:t>
    </dgm:pt>
    <dgm:pt modelId="{1DA8C8D1-928E-4542-A39C-A4DB501FF392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2A9CFFDC-3B22-4922-9C3C-77D0D267B552}" type="parTrans" cxnId="{2044C695-968F-4571-9F73-10688F4F07C6}">
      <dgm:prSet/>
      <dgm:spPr/>
      <dgm:t>
        <a:bodyPr/>
        <a:lstStyle/>
        <a:p>
          <a:endParaRPr lang="zh-CN" altLang="en-US"/>
        </a:p>
      </dgm:t>
    </dgm:pt>
    <dgm:pt modelId="{22224F8B-0F8D-406D-8BB6-FD18BD1DE6B1}" type="sibTrans" cxnId="{2044C695-968F-4571-9F73-10688F4F07C6}">
      <dgm:prSet/>
      <dgm:spPr/>
      <dgm:t>
        <a:bodyPr/>
        <a:lstStyle/>
        <a:p>
          <a:endParaRPr lang="zh-CN" altLang="en-US"/>
        </a:p>
      </dgm:t>
    </dgm:pt>
    <dgm:pt modelId="{C8496C90-363A-41A8-9D3F-357DE2A35285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CF4B31E8-C136-4041-9EAC-45178B7D36FE}" type="parTrans" cxnId="{4668B03B-D1D5-4D8C-AC7E-0B0ABBD7FD20}">
      <dgm:prSet/>
      <dgm:spPr/>
      <dgm:t>
        <a:bodyPr/>
        <a:lstStyle/>
        <a:p>
          <a:endParaRPr lang="zh-CN" altLang="en-US"/>
        </a:p>
      </dgm:t>
    </dgm:pt>
    <dgm:pt modelId="{AB8C1B52-5D08-4385-8DC9-5BBB9595882D}" type="sibTrans" cxnId="{4668B03B-D1D5-4D8C-AC7E-0B0ABBD7FD20}">
      <dgm:prSet/>
      <dgm:spPr/>
      <dgm:t>
        <a:bodyPr/>
        <a:lstStyle/>
        <a:p>
          <a:endParaRPr lang="zh-CN" altLang="en-US"/>
        </a:p>
      </dgm:t>
    </dgm:pt>
    <dgm:pt modelId="{64FD7F1E-A24E-4086-B7AB-55C57DFB079D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6F04E226-F65A-4375-AE27-EB8D6C771251}" type="parTrans" cxnId="{38FD1239-9134-41B0-B856-7B4F491C8134}">
      <dgm:prSet/>
      <dgm:spPr/>
      <dgm:t>
        <a:bodyPr/>
        <a:lstStyle/>
        <a:p>
          <a:endParaRPr lang="zh-CN" altLang="en-US"/>
        </a:p>
      </dgm:t>
    </dgm:pt>
    <dgm:pt modelId="{0C55D012-9E39-45D0-9979-5065A26B661C}" type="sibTrans" cxnId="{38FD1239-9134-41B0-B856-7B4F491C8134}">
      <dgm:prSet/>
      <dgm:spPr/>
      <dgm:t>
        <a:bodyPr/>
        <a:lstStyle/>
        <a:p>
          <a:endParaRPr lang="zh-CN" altLang="en-US"/>
        </a:p>
      </dgm:t>
    </dgm:pt>
    <dgm:pt modelId="{4D6055B6-3B9B-4F7E-B013-EA6DB40BC79C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FE959CB0-C3DF-43A3-91F5-5170F1BE31C7}" type="parTrans" cxnId="{9999373C-C348-4324-A5CB-3AD5A7B0B309}">
      <dgm:prSet/>
      <dgm:spPr/>
      <dgm:t>
        <a:bodyPr/>
        <a:lstStyle/>
        <a:p>
          <a:endParaRPr lang="zh-CN" altLang="en-US"/>
        </a:p>
      </dgm:t>
    </dgm:pt>
    <dgm:pt modelId="{481AFB9C-3CA9-49A1-8732-ED86B01CE164}" type="sibTrans" cxnId="{9999373C-C348-4324-A5CB-3AD5A7B0B309}">
      <dgm:prSet/>
      <dgm:spPr/>
      <dgm:t>
        <a:bodyPr/>
        <a:lstStyle/>
        <a:p>
          <a:endParaRPr lang="zh-CN" altLang="en-US"/>
        </a:p>
      </dgm:t>
    </dgm:pt>
    <dgm:pt modelId="{165E8650-715C-4A25-AFED-6812103851F4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15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99E152AB-2F66-4ECC-AFF0-76CE7BCDC1BD}" type="parTrans" cxnId="{0B6EED81-D9A3-483E-8B2A-122AF79E0D81}">
      <dgm:prSet/>
      <dgm:spPr/>
      <dgm:t>
        <a:bodyPr/>
        <a:lstStyle/>
        <a:p>
          <a:endParaRPr lang="zh-CN" altLang="en-US"/>
        </a:p>
      </dgm:t>
    </dgm:pt>
    <dgm:pt modelId="{98A0E383-88FE-4B6D-BB66-885102810F3A}" type="sibTrans" cxnId="{0B6EED81-D9A3-483E-8B2A-122AF79E0D81}">
      <dgm:prSet/>
      <dgm:spPr/>
      <dgm:t>
        <a:bodyPr/>
        <a:lstStyle/>
        <a:p>
          <a:endParaRPr lang="zh-CN" altLang="en-US"/>
        </a:p>
      </dgm:t>
    </dgm:pt>
    <dgm:pt modelId="{62563C01-5D81-4E9F-8B7F-308FB8FD1F6B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15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A93DD7EA-3D0F-493D-8994-022DCA866FB8}" type="parTrans" cxnId="{57D02363-3291-4821-8A2E-271EF1167DF4}">
      <dgm:prSet/>
      <dgm:spPr/>
      <dgm:t>
        <a:bodyPr/>
        <a:lstStyle/>
        <a:p>
          <a:endParaRPr lang="zh-CN" altLang="en-US"/>
        </a:p>
      </dgm:t>
    </dgm:pt>
    <dgm:pt modelId="{6B1D0BD0-F46C-4079-88DA-4D8A68772DEA}" type="sibTrans" cxnId="{57D02363-3291-4821-8A2E-271EF1167DF4}">
      <dgm:prSet/>
      <dgm:spPr/>
      <dgm:t>
        <a:bodyPr/>
        <a:lstStyle/>
        <a:p>
          <a:endParaRPr lang="zh-CN" altLang="en-US"/>
        </a:p>
      </dgm:t>
    </dgm:pt>
    <dgm:pt modelId="{BC431208-A8D0-436F-AED4-5309C95A249B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15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A26892E7-D4ED-4F66-BD5A-DDEE00FB75E3}" type="parTrans" cxnId="{B3648B82-E4FC-4AE0-90D3-21FE3AB7BF04}">
      <dgm:prSet/>
      <dgm:spPr/>
      <dgm:t>
        <a:bodyPr/>
        <a:lstStyle/>
        <a:p>
          <a:endParaRPr lang="zh-CN" altLang="en-US"/>
        </a:p>
      </dgm:t>
    </dgm:pt>
    <dgm:pt modelId="{FB15AD43-84C5-4C5C-91AC-1B505DE37BA6}" type="sibTrans" cxnId="{B3648B82-E4FC-4AE0-90D3-21FE3AB7BF04}">
      <dgm:prSet/>
      <dgm:spPr/>
      <dgm:t>
        <a:bodyPr/>
        <a:lstStyle/>
        <a:p>
          <a:endParaRPr lang="zh-CN" altLang="en-US"/>
        </a:p>
      </dgm:t>
    </dgm:pt>
    <dgm:pt modelId="{90B45659-8CB8-4282-B633-949853C6B2F8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15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C6B82E57-11B8-46B4-9914-992B50162B8E}" type="parTrans" cxnId="{4A79F50C-468A-43C0-83F0-6A96476F5EA7}">
      <dgm:prSet/>
      <dgm:spPr/>
      <dgm:t>
        <a:bodyPr/>
        <a:lstStyle/>
        <a:p>
          <a:endParaRPr lang="zh-CN" altLang="en-US"/>
        </a:p>
      </dgm:t>
    </dgm:pt>
    <dgm:pt modelId="{C9545F00-2ECD-4370-9B9B-318AF122FA4A}" type="sibTrans" cxnId="{4A79F50C-468A-43C0-83F0-6A96476F5EA7}">
      <dgm:prSet/>
      <dgm:spPr/>
      <dgm:t>
        <a:bodyPr/>
        <a:lstStyle/>
        <a:p>
          <a:endParaRPr lang="zh-CN" altLang="en-US"/>
        </a:p>
      </dgm:t>
    </dgm:pt>
    <dgm:pt modelId="{23DD5E7A-57F1-4323-BB84-D7D7C82464D3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91D3ECEF-2673-4587-B274-C459F543B1E8}" type="sibTrans" cxnId="{8537D6D3-0413-4BF7-B649-9DFE55EFF9AF}">
      <dgm:prSet/>
      <dgm:spPr/>
      <dgm:t>
        <a:bodyPr/>
        <a:lstStyle/>
        <a:p>
          <a:endParaRPr lang="zh-CN" altLang="en-US"/>
        </a:p>
      </dgm:t>
    </dgm:pt>
    <dgm:pt modelId="{FE29B947-4559-4574-BEB9-6270C7455F0E}" type="parTrans" cxnId="{8537D6D3-0413-4BF7-B649-9DFE55EFF9AF}">
      <dgm:prSet/>
      <dgm:spPr/>
      <dgm:t>
        <a:bodyPr/>
        <a:lstStyle/>
        <a:p>
          <a:endParaRPr lang="zh-CN" altLang="en-US"/>
        </a:p>
      </dgm:t>
    </dgm:pt>
    <dgm:pt modelId="{63986E22-4B5E-423C-9B2C-F4E25F365AE6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EFD4FCE4-1A04-479D-8DB0-F65CC3A5BB59}" type="parTrans" cxnId="{DD9567C1-7D28-4A1A-A4B8-4793BD4A3A5B}">
      <dgm:prSet/>
      <dgm:spPr/>
      <dgm:t>
        <a:bodyPr/>
        <a:lstStyle/>
        <a:p>
          <a:endParaRPr lang="zh-CN" altLang="en-US"/>
        </a:p>
      </dgm:t>
    </dgm:pt>
    <dgm:pt modelId="{32C3FA58-EAB9-4D42-B6A8-25E111015466}" type="sibTrans" cxnId="{DD9567C1-7D28-4A1A-A4B8-4793BD4A3A5B}">
      <dgm:prSet/>
      <dgm:spPr/>
      <dgm:t>
        <a:bodyPr/>
        <a:lstStyle/>
        <a:p>
          <a:endParaRPr lang="zh-CN" altLang="en-US"/>
        </a:p>
      </dgm:t>
    </dgm:pt>
    <dgm:pt modelId="{814AB445-95C6-49B7-91F4-934683BCA559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93ECE55E-D3EC-404B-A094-4C62ECB3C204}" type="parTrans" cxnId="{7E0D54ED-82BD-4C9B-94A7-B51B6FB59BE4}">
      <dgm:prSet/>
      <dgm:spPr/>
      <dgm:t>
        <a:bodyPr/>
        <a:lstStyle/>
        <a:p>
          <a:endParaRPr lang="zh-CN" altLang="en-US"/>
        </a:p>
      </dgm:t>
    </dgm:pt>
    <dgm:pt modelId="{15722077-62FA-43D8-988E-6B92D564E4E2}" type="sibTrans" cxnId="{7E0D54ED-82BD-4C9B-94A7-B51B6FB59BE4}">
      <dgm:prSet/>
      <dgm:spPr/>
      <dgm:t>
        <a:bodyPr/>
        <a:lstStyle/>
        <a:p>
          <a:endParaRPr lang="zh-CN" altLang="en-US"/>
        </a:p>
      </dgm:t>
    </dgm:pt>
    <dgm:pt modelId="{D896A23E-9DF5-41BC-92D9-BE9C22E786FB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9BA41846-A324-45F2-B744-BF3595481F7C}" type="parTrans" cxnId="{CF602F90-8CEC-43D9-A262-5F1E50AAB1B3}">
      <dgm:prSet/>
      <dgm:spPr/>
      <dgm:t>
        <a:bodyPr/>
        <a:lstStyle/>
        <a:p>
          <a:endParaRPr lang="zh-CN" altLang="en-US"/>
        </a:p>
      </dgm:t>
    </dgm:pt>
    <dgm:pt modelId="{8084E083-4692-4C0E-BE74-94FB8115BE0E}" type="sibTrans" cxnId="{CF602F90-8CEC-43D9-A262-5F1E50AAB1B3}">
      <dgm:prSet/>
      <dgm:spPr/>
      <dgm:t>
        <a:bodyPr/>
        <a:lstStyle/>
        <a:p>
          <a:endParaRPr lang="zh-CN" altLang="en-US"/>
        </a:p>
      </dgm:t>
    </dgm:pt>
    <dgm:pt modelId="{11A8C6E3-EE33-4AAB-B491-2DB9DFC5D178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B9411DC-99EC-4301-BA76-6E7E6076EFE1}" type="parTrans" cxnId="{26D164D5-14FF-4884-8E0D-10141877EEAD}">
      <dgm:prSet/>
      <dgm:spPr/>
      <dgm:t>
        <a:bodyPr/>
        <a:lstStyle/>
        <a:p>
          <a:endParaRPr lang="zh-CN" altLang="en-US"/>
        </a:p>
      </dgm:t>
    </dgm:pt>
    <dgm:pt modelId="{C99BA3F2-4C9B-46DC-97B3-FA60215AA836}" type="sibTrans" cxnId="{26D164D5-14FF-4884-8E0D-10141877EEAD}">
      <dgm:prSet/>
      <dgm:spPr/>
      <dgm:t>
        <a:bodyPr/>
        <a:lstStyle/>
        <a:p>
          <a:endParaRPr lang="zh-CN" altLang="en-US"/>
        </a:p>
      </dgm:t>
    </dgm:pt>
    <dgm:pt modelId="{6F661F26-FEDF-468B-B46F-DD5564CC70CC}" type="pres">
      <dgm:prSet presAssocID="{1E6D6A04-E613-4B01-B820-083878C9AB6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B99D07-D003-4561-9F96-F7D7458644F4}" type="pres">
      <dgm:prSet presAssocID="{892F6837-553A-4BBE-9237-1B84053DC31C}" presName="compNode" presStyleCnt="0"/>
      <dgm:spPr/>
      <dgm:t>
        <a:bodyPr/>
        <a:lstStyle/>
        <a:p>
          <a:endParaRPr lang="zh-CN" altLang="en-US"/>
        </a:p>
      </dgm:t>
    </dgm:pt>
    <dgm:pt modelId="{3918DF15-4D56-4F57-ABF9-BAA9E0CA24EB}" type="pres">
      <dgm:prSet presAssocID="{892F6837-553A-4BBE-9237-1B84053DC31C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D24CC724-6914-4D2C-BC2B-73DD20C1719E}" type="pres">
      <dgm:prSet presAssocID="{892F6837-553A-4BBE-9237-1B84053DC31C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93E699BA-950F-4430-8D97-12E92449D026}" type="pres">
      <dgm:prSet presAssocID="{892F6837-553A-4BBE-9237-1B84053DC31C}" presName="compChildNode" presStyleCnt="0"/>
      <dgm:spPr/>
      <dgm:t>
        <a:bodyPr/>
        <a:lstStyle/>
        <a:p>
          <a:endParaRPr lang="zh-CN" altLang="en-US"/>
        </a:p>
      </dgm:t>
    </dgm:pt>
    <dgm:pt modelId="{58E8B459-85A1-4CF9-8B52-A6D38C8F0668}" type="pres">
      <dgm:prSet presAssocID="{892F6837-553A-4BBE-9237-1B84053DC31C}" presName="theInnerList" presStyleCnt="0"/>
      <dgm:spPr/>
      <dgm:t>
        <a:bodyPr/>
        <a:lstStyle/>
        <a:p>
          <a:endParaRPr lang="zh-CN" altLang="en-US"/>
        </a:p>
      </dgm:t>
    </dgm:pt>
    <dgm:pt modelId="{09A672D6-169E-4A12-A5C2-0740275BF465}" type="pres">
      <dgm:prSet presAssocID="{C7C06B1D-927F-43E4-9520-98EA3AD86B74}" presName="childNode" presStyleLbl="node1" presStyleIdx="0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DF684A-687B-4877-8AB0-569B64CB654C}" type="pres">
      <dgm:prSet presAssocID="{C7C06B1D-927F-43E4-9520-98EA3AD86B74}" presName="aSpace2" presStyleCnt="0"/>
      <dgm:spPr/>
      <dgm:t>
        <a:bodyPr/>
        <a:lstStyle/>
        <a:p>
          <a:endParaRPr lang="zh-CN" altLang="en-US"/>
        </a:p>
      </dgm:t>
    </dgm:pt>
    <dgm:pt modelId="{8FF295FE-5E12-46BD-9F71-58CB495B9849}" type="pres">
      <dgm:prSet presAssocID="{6C112378-3A99-4535-BC8D-50411382BB94}" presName="childNode" presStyleLbl="node1" presStyleIdx="1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7E78D7-CAB4-4D82-B2D0-F3656ED0641B}" type="pres">
      <dgm:prSet presAssocID="{6C112378-3A99-4535-BC8D-50411382BB94}" presName="aSpace2" presStyleCnt="0"/>
      <dgm:spPr/>
      <dgm:t>
        <a:bodyPr/>
        <a:lstStyle/>
        <a:p>
          <a:endParaRPr lang="zh-CN" altLang="en-US"/>
        </a:p>
      </dgm:t>
    </dgm:pt>
    <dgm:pt modelId="{D3C0818D-6BBD-404D-91D5-6C104E73D16A}" type="pres">
      <dgm:prSet presAssocID="{4D6055B6-3B9B-4F7E-B013-EA6DB40BC79C}" presName="childNode" presStyleLbl="node1" presStyleIdx="2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FAF2DC-EC15-4189-808A-C65FECC8DB11}" type="pres">
      <dgm:prSet presAssocID="{4D6055B6-3B9B-4F7E-B013-EA6DB40BC79C}" presName="aSpace2" presStyleCnt="0"/>
      <dgm:spPr/>
      <dgm:t>
        <a:bodyPr/>
        <a:lstStyle/>
        <a:p>
          <a:endParaRPr lang="zh-CN" altLang="en-US"/>
        </a:p>
      </dgm:t>
    </dgm:pt>
    <dgm:pt modelId="{58F7C618-C048-498D-B764-54515E3624B0}" type="pres">
      <dgm:prSet presAssocID="{165E8650-715C-4A25-AFED-6812103851F4}" presName="childNode" presStyleLbl="node1" presStyleIdx="3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B88614-707F-412A-9DF6-ED8D10F444B2}" type="pres">
      <dgm:prSet presAssocID="{165E8650-715C-4A25-AFED-6812103851F4}" presName="aSpace2" presStyleCnt="0"/>
      <dgm:spPr/>
      <dgm:t>
        <a:bodyPr/>
        <a:lstStyle/>
        <a:p>
          <a:endParaRPr lang="zh-CN" altLang="en-US"/>
        </a:p>
      </dgm:t>
    </dgm:pt>
    <dgm:pt modelId="{B0496355-BEB4-470C-919F-FBABA7C9E53E}" type="pres">
      <dgm:prSet presAssocID="{63986E22-4B5E-423C-9B2C-F4E25F365AE6}" presName="childNode" presStyleLbl="node1" presStyleIdx="4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704E8E-5BCF-4D2F-A05A-0F6CC4A7B215}" type="pres">
      <dgm:prSet presAssocID="{892F6837-553A-4BBE-9237-1B84053DC31C}" presName="aSpace" presStyleCnt="0"/>
      <dgm:spPr/>
      <dgm:t>
        <a:bodyPr/>
        <a:lstStyle/>
        <a:p>
          <a:endParaRPr lang="zh-CN" altLang="en-US"/>
        </a:p>
      </dgm:t>
    </dgm:pt>
    <dgm:pt modelId="{87F503F7-2880-400C-9F07-19BD45239FC4}" type="pres">
      <dgm:prSet presAssocID="{2300338C-CB18-4185-84C5-BAFDA6AC9C48}" presName="compNode" presStyleCnt="0"/>
      <dgm:spPr/>
      <dgm:t>
        <a:bodyPr/>
        <a:lstStyle/>
        <a:p>
          <a:endParaRPr lang="zh-CN" altLang="en-US"/>
        </a:p>
      </dgm:t>
    </dgm:pt>
    <dgm:pt modelId="{0E49EC1E-A5F7-4302-BEFF-7F7481E6C8CE}" type="pres">
      <dgm:prSet presAssocID="{2300338C-CB18-4185-84C5-BAFDA6AC9C48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48EBF032-40DE-4A86-9656-7750F010BD68}" type="pres">
      <dgm:prSet presAssocID="{2300338C-CB18-4185-84C5-BAFDA6AC9C48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A593DC62-36B1-456C-9615-6888D92FA36A}" type="pres">
      <dgm:prSet presAssocID="{2300338C-CB18-4185-84C5-BAFDA6AC9C48}" presName="compChildNode" presStyleCnt="0"/>
      <dgm:spPr/>
      <dgm:t>
        <a:bodyPr/>
        <a:lstStyle/>
        <a:p>
          <a:endParaRPr lang="zh-CN" altLang="en-US"/>
        </a:p>
      </dgm:t>
    </dgm:pt>
    <dgm:pt modelId="{41C85786-F272-4E2A-A79A-FB9AF3CF17E6}" type="pres">
      <dgm:prSet presAssocID="{2300338C-CB18-4185-84C5-BAFDA6AC9C48}" presName="theInnerList" presStyleCnt="0"/>
      <dgm:spPr/>
      <dgm:t>
        <a:bodyPr/>
        <a:lstStyle/>
        <a:p>
          <a:endParaRPr lang="zh-CN" altLang="en-US"/>
        </a:p>
      </dgm:t>
    </dgm:pt>
    <dgm:pt modelId="{4AC17C16-53CD-43B5-B1DC-634677EF903F}" type="pres">
      <dgm:prSet presAssocID="{51F43FA0-1D7A-4314-8420-25C3D8D47C98}" presName="childNode" presStyleLbl="node1" presStyleIdx="5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397A1-EC85-4F54-9A7A-B598F30EB01D}" type="pres">
      <dgm:prSet presAssocID="{51F43FA0-1D7A-4314-8420-25C3D8D47C98}" presName="aSpace2" presStyleCnt="0"/>
      <dgm:spPr/>
      <dgm:t>
        <a:bodyPr/>
        <a:lstStyle/>
        <a:p>
          <a:endParaRPr lang="zh-CN" altLang="en-US"/>
        </a:p>
      </dgm:t>
    </dgm:pt>
    <dgm:pt modelId="{20BBBC2F-63A4-482E-AF93-31B6FB2E2190}" type="pres">
      <dgm:prSet presAssocID="{61A390B6-F43A-41B3-9AB2-40882FC10E48}" presName="childNode" presStyleLbl="node1" presStyleIdx="6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C70F42-ECD8-4130-977E-CA92EFA9DDCF}" type="pres">
      <dgm:prSet presAssocID="{61A390B6-F43A-41B3-9AB2-40882FC10E48}" presName="aSpace2" presStyleCnt="0"/>
      <dgm:spPr/>
      <dgm:t>
        <a:bodyPr/>
        <a:lstStyle/>
        <a:p>
          <a:endParaRPr lang="zh-CN" altLang="en-US"/>
        </a:p>
      </dgm:t>
    </dgm:pt>
    <dgm:pt modelId="{0F134C05-B3EE-441F-97A6-BCDD1D39D385}" type="pres">
      <dgm:prSet presAssocID="{64FD7F1E-A24E-4086-B7AB-55C57DFB079D}" presName="childNode" presStyleLbl="node1" presStyleIdx="7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A18BC8-F615-488E-B3A7-E8CBFE5708F1}" type="pres">
      <dgm:prSet presAssocID="{64FD7F1E-A24E-4086-B7AB-55C57DFB079D}" presName="aSpace2" presStyleCnt="0"/>
      <dgm:spPr/>
      <dgm:t>
        <a:bodyPr/>
        <a:lstStyle/>
        <a:p>
          <a:endParaRPr lang="zh-CN" altLang="en-US"/>
        </a:p>
      </dgm:t>
    </dgm:pt>
    <dgm:pt modelId="{F222D7CC-6650-4B2B-890C-52C9533BE9AE}" type="pres">
      <dgm:prSet presAssocID="{62563C01-5D81-4E9F-8B7F-308FB8FD1F6B}" presName="childNode" presStyleLbl="node1" presStyleIdx="8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8DD5F0-974C-4F50-8C7C-BC403C55179D}" type="pres">
      <dgm:prSet presAssocID="{62563C01-5D81-4E9F-8B7F-308FB8FD1F6B}" presName="aSpace2" presStyleCnt="0"/>
      <dgm:spPr/>
      <dgm:t>
        <a:bodyPr/>
        <a:lstStyle/>
        <a:p>
          <a:endParaRPr lang="zh-CN" altLang="en-US"/>
        </a:p>
      </dgm:t>
    </dgm:pt>
    <dgm:pt modelId="{D2590D9F-8E25-449C-9919-D7EAB2EF3349}" type="pres">
      <dgm:prSet presAssocID="{814AB445-95C6-49B7-91F4-934683BCA559}" presName="childNode" presStyleLbl="node1" presStyleIdx="9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E1112-2367-4A0D-B8CF-D90B6747BCDE}" type="pres">
      <dgm:prSet presAssocID="{2300338C-CB18-4185-84C5-BAFDA6AC9C48}" presName="aSpace" presStyleCnt="0"/>
      <dgm:spPr/>
      <dgm:t>
        <a:bodyPr/>
        <a:lstStyle/>
        <a:p>
          <a:endParaRPr lang="zh-CN" altLang="en-US"/>
        </a:p>
      </dgm:t>
    </dgm:pt>
    <dgm:pt modelId="{4BDD71DD-7137-4A6A-BF27-573F85BB4F68}" type="pres">
      <dgm:prSet presAssocID="{6EA539BE-59D3-48A7-84A5-FAC96221B918}" presName="compNode" presStyleCnt="0"/>
      <dgm:spPr/>
      <dgm:t>
        <a:bodyPr/>
        <a:lstStyle/>
        <a:p>
          <a:endParaRPr lang="zh-CN" altLang="en-US"/>
        </a:p>
      </dgm:t>
    </dgm:pt>
    <dgm:pt modelId="{56FCB283-4912-49E6-99F0-2ED63BFE6A8D}" type="pres">
      <dgm:prSet presAssocID="{6EA539BE-59D3-48A7-84A5-FAC96221B918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B9A8674A-E902-4589-8DC1-78315B028B07}" type="pres">
      <dgm:prSet presAssocID="{6EA539BE-59D3-48A7-84A5-FAC96221B918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A5514B7B-DB10-4617-BFD4-47402F777069}" type="pres">
      <dgm:prSet presAssocID="{6EA539BE-59D3-48A7-84A5-FAC96221B918}" presName="compChildNode" presStyleCnt="0"/>
      <dgm:spPr/>
      <dgm:t>
        <a:bodyPr/>
        <a:lstStyle/>
        <a:p>
          <a:endParaRPr lang="zh-CN" altLang="en-US"/>
        </a:p>
      </dgm:t>
    </dgm:pt>
    <dgm:pt modelId="{25E40EB6-97CC-409D-86AA-82C695CCCEF5}" type="pres">
      <dgm:prSet presAssocID="{6EA539BE-59D3-48A7-84A5-FAC96221B918}" presName="theInnerList" presStyleCnt="0"/>
      <dgm:spPr/>
      <dgm:t>
        <a:bodyPr/>
        <a:lstStyle/>
        <a:p>
          <a:endParaRPr lang="zh-CN" altLang="en-US"/>
        </a:p>
      </dgm:t>
    </dgm:pt>
    <dgm:pt modelId="{E2DA9CE3-E40A-415E-AF8D-2B0B2E8E9E3C}" type="pres">
      <dgm:prSet presAssocID="{5C644087-5DCB-4A39-A84E-296032986A02}" presName="childNode" presStyleLbl="node1" presStyleIdx="10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38960-334A-4610-8F26-A47B4E786ACA}" type="pres">
      <dgm:prSet presAssocID="{5C644087-5DCB-4A39-A84E-296032986A02}" presName="aSpace2" presStyleCnt="0"/>
      <dgm:spPr/>
      <dgm:t>
        <a:bodyPr/>
        <a:lstStyle/>
        <a:p>
          <a:endParaRPr lang="zh-CN" altLang="en-US"/>
        </a:p>
      </dgm:t>
    </dgm:pt>
    <dgm:pt modelId="{992F2A46-09E5-466F-94BA-880DD11B5D3C}" type="pres">
      <dgm:prSet presAssocID="{02BDD109-FA9E-426F-885B-2A8D891207E7}" presName="childNode" presStyleLbl="node1" presStyleIdx="11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86640A-CD7B-40FC-A433-98F62F412EA0}" type="pres">
      <dgm:prSet presAssocID="{02BDD109-FA9E-426F-885B-2A8D891207E7}" presName="aSpace2" presStyleCnt="0"/>
      <dgm:spPr/>
      <dgm:t>
        <a:bodyPr/>
        <a:lstStyle/>
        <a:p>
          <a:endParaRPr lang="zh-CN" altLang="en-US"/>
        </a:p>
      </dgm:t>
    </dgm:pt>
    <dgm:pt modelId="{4D12E48B-562E-49CA-983D-4F15C6A54489}" type="pres">
      <dgm:prSet presAssocID="{C8496C90-363A-41A8-9D3F-357DE2A35285}" presName="childNode" presStyleLbl="node1" presStyleIdx="12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C6988-EDF3-4188-9991-044C9207F67B}" type="pres">
      <dgm:prSet presAssocID="{C8496C90-363A-41A8-9D3F-357DE2A35285}" presName="aSpace2" presStyleCnt="0"/>
      <dgm:spPr/>
      <dgm:t>
        <a:bodyPr/>
        <a:lstStyle/>
        <a:p>
          <a:endParaRPr lang="zh-CN" altLang="en-US"/>
        </a:p>
      </dgm:t>
    </dgm:pt>
    <dgm:pt modelId="{9A96462C-DA4C-4962-995B-3622CDAA738B}" type="pres">
      <dgm:prSet presAssocID="{BC431208-A8D0-436F-AED4-5309C95A249B}" presName="childNode" presStyleLbl="node1" presStyleIdx="13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B840-3EF2-4754-BA8F-1FFD05132C18}" type="pres">
      <dgm:prSet presAssocID="{BC431208-A8D0-436F-AED4-5309C95A249B}" presName="aSpace2" presStyleCnt="0"/>
      <dgm:spPr/>
      <dgm:t>
        <a:bodyPr/>
        <a:lstStyle/>
        <a:p>
          <a:endParaRPr lang="zh-CN" altLang="en-US"/>
        </a:p>
      </dgm:t>
    </dgm:pt>
    <dgm:pt modelId="{9A12693F-4621-4DC2-81AD-4778CC6DE7C8}" type="pres">
      <dgm:prSet presAssocID="{D896A23E-9DF5-41BC-92D9-BE9C22E786FB}" presName="childNode" presStyleLbl="node1" presStyleIdx="14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5AD8A7-3DE4-43EF-8E76-E0E9F487458D}" type="pres">
      <dgm:prSet presAssocID="{6EA539BE-59D3-48A7-84A5-FAC96221B918}" presName="aSpace" presStyleCnt="0"/>
      <dgm:spPr/>
      <dgm:t>
        <a:bodyPr/>
        <a:lstStyle/>
        <a:p>
          <a:endParaRPr lang="zh-CN" altLang="en-US"/>
        </a:p>
      </dgm:t>
    </dgm:pt>
    <dgm:pt modelId="{C0B2DD54-C356-43DE-B118-00D4926C2DBC}" type="pres">
      <dgm:prSet presAssocID="{D61089E0-9654-47AD-962B-20BDCB877329}" presName="compNode" presStyleCnt="0"/>
      <dgm:spPr/>
      <dgm:t>
        <a:bodyPr/>
        <a:lstStyle/>
        <a:p>
          <a:endParaRPr lang="zh-CN" altLang="en-US"/>
        </a:p>
      </dgm:t>
    </dgm:pt>
    <dgm:pt modelId="{D3DD32D3-36E5-470B-9303-6FFE39D3D9C7}" type="pres">
      <dgm:prSet presAssocID="{D61089E0-9654-47AD-962B-20BDCB877329}" presName="aNode" presStyleLbl="bgShp" presStyleIdx="3" presStyleCnt="4" custLinFactNeighborX="5017"/>
      <dgm:spPr/>
      <dgm:t>
        <a:bodyPr/>
        <a:lstStyle/>
        <a:p>
          <a:endParaRPr lang="zh-CN" altLang="en-US"/>
        </a:p>
      </dgm:t>
    </dgm:pt>
    <dgm:pt modelId="{FACB3590-A62E-46F7-AAD2-FDB0C8E56D39}" type="pres">
      <dgm:prSet presAssocID="{D61089E0-9654-47AD-962B-20BDCB877329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2EFC87BE-EE69-4C55-883D-A531C394ED10}" type="pres">
      <dgm:prSet presAssocID="{D61089E0-9654-47AD-962B-20BDCB877329}" presName="compChildNode" presStyleCnt="0"/>
      <dgm:spPr/>
      <dgm:t>
        <a:bodyPr/>
        <a:lstStyle/>
        <a:p>
          <a:endParaRPr lang="zh-CN" altLang="en-US"/>
        </a:p>
      </dgm:t>
    </dgm:pt>
    <dgm:pt modelId="{519CAA7F-0193-4D97-B710-ECEE96E7EF62}" type="pres">
      <dgm:prSet presAssocID="{D61089E0-9654-47AD-962B-20BDCB877329}" presName="theInnerList" presStyleCnt="0"/>
      <dgm:spPr/>
      <dgm:t>
        <a:bodyPr/>
        <a:lstStyle/>
        <a:p>
          <a:endParaRPr lang="zh-CN" altLang="en-US"/>
        </a:p>
      </dgm:t>
    </dgm:pt>
    <dgm:pt modelId="{67EA82CA-4121-4BCA-ACDE-7D8C4EB8CE1E}" type="pres">
      <dgm:prSet presAssocID="{ABAC3F26-FE2E-49B5-8BF0-1A1976BE8DB9}" presName="childNode" presStyleLbl="node1" presStyleIdx="15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77FCB-40C5-41B6-A7A9-2080CBD9E64E}" type="pres">
      <dgm:prSet presAssocID="{ABAC3F26-FE2E-49B5-8BF0-1A1976BE8DB9}" presName="aSpace2" presStyleCnt="0"/>
      <dgm:spPr/>
      <dgm:t>
        <a:bodyPr/>
        <a:lstStyle/>
        <a:p>
          <a:endParaRPr lang="zh-CN" altLang="en-US"/>
        </a:p>
      </dgm:t>
    </dgm:pt>
    <dgm:pt modelId="{C87074C4-7CF5-415F-896D-416DC5D8452A}" type="pres">
      <dgm:prSet presAssocID="{1DA8C8D1-928E-4542-A39C-A4DB501FF392}" presName="childNode" presStyleLbl="node1" presStyleIdx="16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F61C96-59C2-476A-B777-7A245667840E}" type="pres">
      <dgm:prSet presAssocID="{1DA8C8D1-928E-4542-A39C-A4DB501FF392}" presName="aSpace2" presStyleCnt="0"/>
      <dgm:spPr/>
      <dgm:t>
        <a:bodyPr/>
        <a:lstStyle/>
        <a:p>
          <a:endParaRPr lang="zh-CN" altLang="en-US"/>
        </a:p>
      </dgm:t>
    </dgm:pt>
    <dgm:pt modelId="{97F3F9CD-14A0-4232-92C5-32136202EA14}" type="pres">
      <dgm:prSet presAssocID="{23DD5E7A-57F1-4323-BB84-D7D7C82464D3}" presName="childNode" presStyleLbl="node1" presStyleIdx="17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E23EF-1CE2-46B8-9BF7-526CD3FED22A}" type="pres">
      <dgm:prSet presAssocID="{23DD5E7A-57F1-4323-BB84-D7D7C82464D3}" presName="aSpace2" presStyleCnt="0"/>
      <dgm:spPr/>
      <dgm:t>
        <a:bodyPr/>
        <a:lstStyle/>
        <a:p>
          <a:endParaRPr lang="zh-CN" altLang="en-US"/>
        </a:p>
      </dgm:t>
    </dgm:pt>
    <dgm:pt modelId="{95A6067C-E811-4925-9394-3D12C744E906}" type="pres">
      <dgm:prSet presAssocID="{90B45659-8CB8-4282-B633-949853C6B2F8}" presName="childNode" presStyleLbl="node1" presStyleIdx="18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AA885C-69EE-457A-B07D-8DA0201E9115}" type="pres">
      <dgm:prSet presAssocID="{90B45659-8CB8-4282-B633-949853C6B2F8}" presName="aSpace2" presStyleCnt="0"/>
      <dgm:spPr/>
      <dgm:t>
        <a:bodyPr/>
        <a:lstStyle/>
        <a:p>
          <a:endParaRPr lang="zh-CN" altLang="en-US"/>
        </a:p>
      </dgm:t>
    </dgm:pt>
    <dgm:pt modelId="{B648361B-D8F3-4D61-9B44-62D519E864C7}" type="pres">
      <dgm:prSet presAssocID="{11A8C6E3-EE33-4AAB-B491-2DB9DFC5D178}" presName="childNode" presStyleLbl="node1" presStyleIdx="19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6F5BE0-DC86-4D99-833B-1E0AA096C8F4}" type="presOf" srcId="{6EA539BE-59D3-48A7-84A5-FAC96221B918}" destId="{B9A8674A-E902-4589-8DC1-78315B028B07}" srcOrd="1" destOrd="0" presId="urn:microsoft.com/office/officeart/2005/8/layout/lProcess2"/>
    <dgm:cxn modelId="{9E1753BE-5706-4973-BE1A-E51A21163AC9}" type="presOf" srcId="{2300338C-CB18-4185-84C5-BAFDA6AC9C48}" destId="{0E49EC1E-A5F7-4302-BEFF-7F7481E6C8CE}" srcOrd="0" destOrd="0" presId="urn:microsoft.com/office/officeart/2005/8/layout/lProcess2"/>
    <dgm:cxn modelId="{990A2796-231B-43F8-B053-20824755478D}" type="presOf" srcId="{C8496C90-363A-41A8-9D3F-357DE2A35285}" destId="{4D12E48B-562E-49CA-983D-4F15C6A54489}" srcOrd="0" destOrd="0" presId="urn:microsoft.com/office/officeart/2005/8/layout/lProcess2"/>
    <dgm:cxn modelId="{AB92324F-EF70-4260-BC70-9CEF36509595}" srcId="{1E6D6A04-E613-4B01-B820-083878C9AB69}" destId="{6EA539BE-59D3-48A7-84A5-FAC96221B918}" srcOrd="2" destOrd="0" parTransId="{C4D3BA65-C14C-4681-9BA0-69F6C52B8EBA}" sibTransId="{A8CB2C42-9F5A-4D39-BAB0-19EB47CF0883}"/>
    <dgm:cxn modelId="{2044C695-968F-4571-9F73-10688F4F07C6}" srcId="{D61089E0-9654-47AD-962B-20BDCB877329}" destId="{1DA8C8D1-928E-4542-A39C-A4DB501FF392}" srcOrd="1" destOrd="0" parTransId="{2A9CFFDC-3B22-4922-9C3C-77D0D267B552}" sibTransId="{22224F8B-0F8D-406D-8BB6-FD18BD1DE6B1}"/>
    <dgm:cxn modelId="{1A21496E-F4D1-4928-8F5B-427933606881}" srcId="{6EA539BE-59D3-48A7-84A5-FAC96221B918}" destId="{02BDD109-FA9E-426F-885B-2A8D891207E7}" srcOrd="1" destOrd="0" parTransId="{F1775069-1651-4235-BD7A-225A5683E909}" sibTransId="{59BB0199-C2B9-432D-9A43-ACBB6D495356}"/>
    <dgm:cxn modelId="{6FAF3848-6278-4FAC-B1CC-E4BB2918DF5F}" type="presOf" srcId="{6EA539BE-59D3-48A7-84A5-FAC96221B918}" destId="{56FCB283-4912-49E6-99F0-2ED63BFE6A8D}" srcOrd="0" destOrd="0" presId="urn:microsoft.com/office/officeart/2005/8/layout/lProcess2"/>
    <dgm:cxn modelId="{38FD1239-9134-41B0-B856-7B4F491C8134}" srcId="{2300338C-CB18-4185-84C5-BAFDA6AC9C48}" destId="{64FD7F1E-A24E-4086-B7AB-55C57DFB079D}" srcOrd="2" destOrd="0" parTransId="{6F04E226-F65A-4375-AE27-EB8D6C771251}" sibTransId="{0C55D012-9E39-45D0-9979-5065A26B661C}"/>
    <dgm:cxn modelId="{DD9567C1-7D28-4A1A-A4B8-4793BD4A3A5B}" srcId="{892F6837-553A-4BBE-9237-1B84053DC31C}" destId="{63986E22-4B5E-423C-9B2C-F4E25F365AE6}" srcOrd="4" destOrd="0" parTransId="{EFD4FCE4-1A04-479D-8DB0-F65CC3A5BB59}" sibTransId="{32C3FA58-EAB9-4D42-B6A8-25E111015466}"/>
    <dgm:cxn modelId="{4EB61F78-60C5-4CDF-92E4-5C4AAB04B1D9}" type="presOf" srcId="{2300338C-CB18-4185-84C5-BAFDA6AC9C48}" destId="{48EBF032-40DE-4A86-9656-7750F010BD68}" srcOrd="1" destOrd="0" presId="urn:microsoft.com/office/officeart/2005/8/layout/lProcess2"/>
    <dgm:cxn modelId="{EA48A89D-44D6-4587-BC5A-1BF568890D44}" type="presOf" srcId="{61A390B6-F43A-41B3-9AB2-40882FC10E48}" destId="{20BBBC2F-63A4-482E-AF93-31B6FB2E2190}" srcOrd="0" destOrd="0" presId="urn:microsoft.com/office/officeart/2005/8/layout/lProcess2"/>
    <dgm:cxn modelId="{654E4028-0F6D-4FEC-8E27-9BC84EEC3983}" type="presOf" srcId="{165E8650-715C-4A25-AFED-6812103851F4}" destId="{58F7C618-C048-498D-B764-54515E3624B0}" srcOrd="0" destOrd="0" presId="urn:microsoft.com/office/officeart/2005/8/layout/lProcess2"/>
    <dgm:cxn modelId="{EDB7D18A-A688-4616-9AEC-7C06AE1612C0}" type="presOf" srcId="{1DA8C8D1-928E-4542-A39C-A4DB501FF392}" destId="{C87074C4-7CF5-415F-896D-416DC5D8452A}" srcOrd="0" destOrd="0" presId="urn:microsoft.com/office/officeart/2005/8/layout/lProcess2"/>
    <dgm:cxn modelId="{2479CA18-7763-4E5E-BD57-7155453F9E82}" type="presOf" srcId="{5C644087-5DCB-4A39-A84E-296032986A02}" destId="{E2DA9CE3-E40A-415E-AF8D-2B0B2E8E9E3C}" srcOrd="0" destOrd="0" presId="urn:microsoft.com/office/officeart/2005/8/layout/lProcess2"/>
    <dgm:cxn modelId="{034D1002-40D4-481D-91A2-9B2E1B0E6ECF}" type="presOf" srcId="{64FD7F1E-A24E-4086-B7AB-55C57DFB079D}" destId="{0F134C05-B3EE-441F-97A6-BCDD1D39D385}" srcOrd="0" destOrd="0" presId="urn:microsoft.com/office/officeart/2005/8/layout/lProcess2"/>
    <dgm:cxn modelId="{E8652E3B-8C21-4F8A-9594-C3345949FB93}" type="presOf" srcId="{62563C01-5D81-4E9F-8B7F-308FB8FD1F6B}" destId="{F222D7CC-6650-4B2B-890C-52C9533BE9AE}" srcOrd="0" destOrd="0" presId="urn:microsoft.com/office/officeart/2005/8/layout/lProcess2"/>
    <dgm:cxn modelId="{7E0D54ED-82BD-4C9B-94A7-B51B6FB59BE4}" srcId="{2300338C-CB18-4185-84C5-BAFDA6AC9C48}" destId="{814AB445-95C6-49B7-91F4-934683BCA559}" srcOrd="4" destOrd="0" parTransId="{93ECE55E-D3EC-404B-A094-4C62ECB3C204}" sibTransId="{15722077-62FA-43D8-988E-6B92D564E4E2}"/>
    <dgm:cxn modelId="{0B6EED81-D9A3-483E-8B2A-122AF79E0D81}" srcId="{892F6837-553A-4BBE-9237-1B84053DC31C}" destId="{165E8650-715C-4A25-AFED-6812103851F4}" srcOrd="3" destOrd="0" parTransId="{99E152AB-2F66-4ECC-AFF0-76CE7BCDC1BD}" sibTransId="{98A0E383-88FE-4B6D-BB66-885102810F3A}"/>
    <dgm:cxn modelId="{8479BD7A-D188-47CD-ACFC-2540BD6860EA}" type="presOf" srcId="{D61089E0-9654-47AD-962B-20BDCB877329}" destId="{D3DD32D3-36E5-470B-9303-6FFE39D3D9C7}" srcOrd="0" destOrd="0" presId="urn:microsoft.com/office/officeart/2005/8/layout/lProcess2"/>
    <dgm:cxn modelId="{FF9C22A3-7DCE-46E3-A4AB-866104B74907}" type="presOf" srcId="{892F6837-553A-4BBE-9237-1B84053DC31C}" destId="{3918DF15-4D56-4F57-ABF9-BAA9E0CA24EB}" srcOrd="0" destOrd="0" presId="urn:microsoft.com/office/officeart/2005/8/layout/lProcess2"/>
    <dgm:cxn modelId="{9999373C-C348-4324-A5CB-3AD5A7B0B309}" srcId="{892F6837-553A-4BBE-9237-1B84053DC31C}" destId="{4D6055B6-3B9B-4F7E-B013-EA6DB40BC79C}" srcOrd="2" destOrd="0" parTransId="{FE959CB0-C3DF-43A3-91F5-5170F1BE31C7}" sibTransId="{481AFB9C-3CA9-49A1-8732-ED86B01CE164}"/>
    <dgm:cxn modelId="{85538C9D-A826-4D61-81BF-2C082DFCCEE0}" type="presOf" srcId="{6C112378-3A99-4535-BC8D-50411382BB94}" destId="{8FF295FE-5E12-46BD-9F71-58CB495B9849}" srcOrd="0" destOrd="0" presId="urn:microsoft.com/office/officeart/2005/8/layout/lProcess2"/>
    <dgm:cxn modelId="{00387F3E-DD0D-4D36-87E3-9832EA2F72D1}" srcId="{6EA539BE-59D3-48A7-84A5-FAC96221B918}" destId="{5C644087-5DCB-4A39-A84E-296032986A02}" srcOrd="0" destOrd="0" parTransId="{2B3B394F-69B6-4BD9-91BE-BE1C75E802AD}" sibTransId="{41B6164F-5D89-4561-9D14-9B70140AB881}"/>
    <dgm:cxn modelId="{18BF24EA-1FB5-4673-957D-21D44EB33E1E}" type="presOf" srcId="{C7C06B1D-927F-43E4-9520-98EA3AD86B74}" destId="{09A672D6-169E-4A12-A5C2-0740275BF465}" srcOrd="0" destOrd="0" presId="urn:microsoft.com/office/officeart/2005/8/layout/lProcess2"/>
    <dgm:cxn modelId="{4668B03B-D1D5-4D8C-AC7E-0B0ABBD7FD20}" srcId="{6EA539BE-59D3-48A7-84A5-FAC96221B918}" destId="{C8496C90-363A-41A8-9D3F-357DE2A35285}" srcOrd="2" destOrd="0" parTransId="{CF4B31E8-C136-4041-9EAC-45178B7D36FE}" sibTransId="{AB8C1B52-5D08-4385-8DC9-5BBB9595882D}"/>
    <dgm:cxn modelId="{E9F85055-9B52-4BC4-BC6A-1D86486B55C1}" srcId="{892F6837-553A-4BBE-9237-1B84053DC31C}" destId="{C7C06B1D-927F-43E4-9520-98EA3AD86B74}" srcOrd="0" destOrd="0" parTransId="{0D7689E8-4DEF-4518-B249-C64CC559700A}" sibTransId="{F25497B9-F081-47B1-AFAF-A6F0F416A5C4}"/>
    <dgm:cxn modelId="{DDA0A07B-6862-4E87-BDA9-E7AC2A3EBF4F}" type="presOf" srcId="{4D6055B6-3B9B-4F7E-B013-EA6DB40BC79C}" destId="{D3C0818D-6BBD-404D-91D5-6C104E73D16A}" srcOrd="0" destOrd="0" presId="urn:microsoft.com/office/officeart/2005/8/layout/lProcess2"/>
    <dgm:cxn modelId="{26D164D5-14FF-4884-8E0D-10141877EEAD}" srcId="{D61089E0-9654-47AD-962B-20BDCB877329}" destId="{11A8C6E3-EE33-4AAB-B491-2DB9DFC5D178}" srcOrd="4" destOrd="0" parTransId="{5B9411DC-99EC-4301-BA76-6E7E6076EFE1}" sibTransId="{C99BA3F2-4C9B-46DC-97B3-FA60215AA836}"/>
    <dgm:cxn modelId="{E4C66980-B0F9-4700-8365-E20611CF9272}" type="presOf" srcId="{51F43FA0-1D7A-4314-8420-25C3D8D47C98}" destId="{4AC17C16-53CD-43B5-B1DC-634677EF903F}" srcOrd="0" destOrd="0" presId="urn:microsoft.com/office/officeart/2005/8/layout/lProcess2"/>
    <dgm:cxn modelId="{85E3E793-E61D-49F0-A56F-B021DD745552}" type="presOf" srcId="{892F6837-553A-4BBE-9237-1B84053DC31C}" destId="{D24CC724-6914-4D2C-BC2B-73DD20C1719E}" srcOrd="1" destOrd="0" presId="urn:microsoft.com/office/officeart/2005/8/layout/lProcess2"/>
    <dgm:cxn modelId="{8BCFE36A-32EF-499D-93F2-CBC8BC5FAB87}" srcId="{2300338C-CB18-4185-84C5-BAFDA6AC9C48}" destId="{61A390B6-F43A-41B3-9AB2-40882FC10E48}" srcOrd="1" destOrd="0" parTransId="{DC65CB19-127E-4FAC-8B9B-4D0C957702E8}" sibTransId="{E718E60F-0CE3-45C8-9CAF-CCF15CEF7979}"/>
    <dgm:cxn modelId="{1195A493-BC7E-40DE-A81B-C3BFD33F5868}" type="presOf" srcId="{63986E22-4B5E-423C-9B2C-F4E25F365AE6}" destId="{B0496355-BEB4-470C-919F-FBABA7C9E53E}" srcOrd="0" destOrd="0" presId="urn:microsoft.com/office/officeart/2005/8/layout/lProcess2"/>
    <dgm:cxn modelId="{78F469E6-3739-4F41-AE82-887663482192}" srcId="{1E6D6A04-E613-4B01-B820-083878C9AB69}" destId="{2300338C-CB18-4185-84C5-BAFDA6AC9C48}" srcOrd="1" destOrd="0" parTransId="{024BF131-3A91-4FFB-9818-6FF444AEAB2E}" sibTransId="{0EB4D18A-89DF-4CDE-9F34-EACD008A5487}"/>
    <dgm:cxn modelId="{B766BB77-82D8-4752-AC58-EEFF9330CE14}" type="presOf" srcId="{02BDD109-FA9E-426F-885B-2A8D891207E7}" destId="{992F2A46-09E5-466F-94BA-880DD11B5D3C}" srcOrd="0" destOrd="0" presId="urn:microsoft.com/office/officeart/2005/8/layout/lProcess2"/>
    <dgm:cxn modelId="{50952EDD-5308-4358-9284-5226960A019F}" srcId="{2300338C-CB18-4185-84C5-BAFDA6AC9C48}" destId="{51F43FA0-1D7A-4314-8420-25C3D8D47C98}" srcOrd="0" destOrd="0" parTransId="{A0713C32-FAFE-47C1-B755-6CB7A3B402E9}" sibTransId="{46FD5DF0-05BE-4825-9655-933E13BA3C0C}"/>
    <dgm:cxn modelId="{75EF75DE-9834-4BCA-A6CD-E2F742C85E09}" srcId="{1E6D6A04-E613-4B01-B820-083878C9AB69}" destId="{D61089E0-9654-47AD-962B-20BDCB877329}" srcOrd="3" destOrd="0" parTransId="{CEA5357F-2FDC-4C4A-80DE-AEC0EC6B24C0}" sibTransId="{B49591EE-F857-44DE-BE6A-891FB8D8E8B1}"/>
    <dgm:cxn modelId="{BAC72148-D13E-42F9-A8EA-E54123D7525B}" type="presOf" srcId="{ABAC3F26-FE2E-49B5-8BF0-1A1976BE8DB9}" destId="{67EA82CA-4121-4BCA-ACDE-7D8C4EB8CE1E}" srcOrd="0" destOrd="0" presId="urn:microsoft.com/office/officeart/2005/8/layout/lProcess2"/>
    <dgm:cxn modelId="{57D02363-3291-4821-8A2E-271EF1167DF4}" srcId="{2300338C-CB18-4185-84C5-BAFDA6AC9C48}" destId="{62563C01-5D81-4E9F-8B7F-308FB8FD1F6B}" srcOrd="3" destOrd="0" parTransId="{A93DD7EA-3D0F-493D-8994-022DCA866FB8}" sibTransId="{6B1D0BD0-F46C-4079-88DA-4D8A68772DEA}"/>
    <dgm:cxn modelId="{80F5C41D-C679-4F36-8F6A-02CE36AD2661}" type="presOf" srcId="{814AB445-95C6-49B7-91F4-934683BCA559}" destId="{D2590D9F-8E25-449C-9919-D7EAB2EF3349}" srcOrd="0" destOrd="0" presId="urn:microsoft.com/office/officeart/2005/8/layout/lProcess2"/>
    <dgm:cxn modelId="{80CFB18B-FE22-4C7D-9AF1-238B4464B256}" type="presOf" srcId="{90B45659-8CB8-4282-B633-949853C6B2F8}" destId="{95A6067C-E811-4925-9394-3D12C744E906}" srcOrd="0" destOrd="0" presId="urn:microsoft.com/office/officeart/2005/8/layout/lProcess2"/>
    <dgm:cxn modelId="{B3648B82-E4FC-4AE0-90D3-21FE3AB7BF04}" srcId="{6EA539BE-59D3-48A7-84A5-FAC96221B918}" destId="{BC431208-A8D0-436F-AED4-5309C95A249B}" srcOrd="3" destOrd="0" parTransId="{A26892E7-D4ED-4F66-BD5A-DDEE00FB75E3}" sibTransId="{FB15AD43-84C5-4C5C-91AC-1B505DE37BA6}"/>
    <dgm:cxn modelId="{CF602F90-8CEC-43D9-A262-5F1E50AAB1B3}" srcId="{6EA539BE-59D3-48A7-84A5-FAC96221B918}" destId="{D896A23E-9DF5-41BC-92D9-BE9C22E786FB}" srcOrd="4" destOrd="0" parTransId="{9BA41846-A324-45F2-B744-BF3595481F7C}" sibTransId="{8084E083-4692-4C0E-BE74-94FB8115BE0E}"/>
    <dgm:cxn modelId="{198942C9-5399-4A2E-842C-EC6276A28DB6}" srcId="{892F6837-553A-4BBE-9237-1B84053DC31C}" destId="{6C112378-3A99-4535-BC8D-50411382BB94}" srcOrd="1" destOrd="0" parTransId="{2B52A85C-1A07-4C55-80C0-1ADC847C3A97}" sibTransId="{E3D8C344-5AC9-4CA2-98C9-4E880BB9B85E}"/>
    <dgm:cxn modelId="{26132E74-962B-45E3-BEBA-D9D65C9410E4}" type="presOf" srcId="{23DD5E7A-57F1-4323-BB84-D7D7C82464D3}" destId="{97F3F9CD-14A0-4232-92C5-32136202EA14}" srcOrd="0" destOrd="0" presId="urn:microsoft.com/office/officeart/2005/8/layout/lProcess2"/>
    <dgm:cxn modelId="{B55F25AD-97A0-4055-B650-99045CFEFDFC}" srcId="{D61089E0-9654-47AD-962B-20BDCB877329}" destId="{ABAC3F26-FE2E-49B5-8BF0-1A1976BE8DB9}" srcOrd="0" destOrd="0" parTransId="{A8D16275-7667-4590-AB03-B5F40B1C3583}" sibTransId="{C8B823E5-54C7-47C9-BEE5-0901ECB5D06E}"/>
    <dgm:cxn modelId="{528B7AB2-5B14-498A-BD2A-C1ADF88CEE63}" type="presOf" srcId="{D61089E0-9654-47AD-962B-20BDCB877329}" destId="{FACB3590-A62E-46F7-AAD2-FDB0C8E56D39}" srcOrd="1" destOrd="0" presId="urn:microsoft.com/office/officeart/2005/8/layout/lProcess2"/>
    <dgm:cxn modelId="{8537D6D3-0413-4BF7-B649-9DFE55EFF9AF}" srcId="{D61089E0-9654-47AD-962B-20BDCB877329}" destId="{23DD5E7A-57F1-4323-BB84-D7D7C82464D3}" srcOrd="2" destOrd="0" parTransId="{FE29B947-4559-4574-BEB9-6270C7455F0E}" sibTransId="{91D3ECEF-2673-4587-B274-C459F543B1E8}"/>
    <dgm:cxn modelId="{D322AE03-C8E7-44D6-AC61-D5E5E661E74C}" type="presOf" srcId="{1E6D6A04-E613-4B01-B820-083878C9AB69}" destId="{6F661F26-FEDF-468B-B46F-DD5564CC70CC}" srcOrd="0" destOrd="0" presId="urn:microsoft.com/office/officeart/2005/8/layout/lProcess2"/>
    <dgm:cxn modelId="{32E46AF9-114F-474B-A058-0451B58257DC}" srcId="{1E6D6A04-E613-4B01-B820-083878C9AB69}" destId="{892F6837-553A-4BBE-9237-1B84053DC31C}" srcOrd="0" destOrd="0" parTransId="{5F20120F-52D4-43F2-AC16-42BF665C0947}" sibTransId="{CC7D0151-69FA-4273-896E-2F4B92F5FBCD}"/>
    <dgm:cxn modelId="{9B2CB58A-5B0C-465B-8DAC-A0515F2F0776}" type="presOf" srcId="{11A8C6E3-EE33-4AAB-B491-2DB9DFC5D178}" destId="{B648361B-D8F3-4D61-9B44-62D519E864C7}" srcOrd="0" destOrd="0" presId="urn:microsoft.com/office/officeart/2005/8/layout/lProcess2"/>
    <dgm:cxn modelId="{4A79F50C-468A-43C0-83F0-6A96476F5EA7}" srcId="{D61089E0-9654-47AD-962B-20BDCB877329}" destId="{90B45659-8CB8-4282-B633-949853C6B2F8}" srcOrd="3" destOrd="0" parTransId="{C6B82E57-11B8-46B4-9914-992B50162B8E}" sibTransId="{C9545F00-2ECD-4370-9B9B-318AF122FA4A}"/>
    <dgm:cxn modelId="{A648B10C-D099-439B-AB6B-B0C4E7F1B478}" type="presOf" srcId="{BC431208-A8D0-436F-AED4-5309C95A249B}" destId="{9A96462C-DA4C-4962-995B-3622CDAA738B}" srcOrd="0" destOrd="0" presId="urn:microsoft.com/office/officeart/2005/8/layout/lProcess2"/>
    <dgm:cxn modelId="{08FC804D-C547-4E6F-A9C2-F4290D75C020}" type="presOf" srcId="{D896A23E-9DF5-41BC-92D9-BE9C22E786FB}" destId="{9A12693F-4621-4DC2-81AD-4778CC6DE7C8}" srcOrd="0" destOrd="0" presId="urn:microsoft.com/office/officeart/2005/8/layout/lProcess2"/>
    <dgm:cxn modelId="{F1A6B8B2-4F01-4C73-9FC2-921270339F04}" type="presParOf" srcId="{6F661F26-FEDF-468B-B46F-DD5564CC70CC}" destId="{85B99D07-D003-4561-9F96-F7D7458644F4}" srcOrd="0" destOrd="0" presId="urn:microsoft.com/office/officeart/2005/8/layout/lProcess2"/>
    <dgm:cxn modelId="{15042964-8F17-4C7F-A0FE-0335832784EC}" type="presParOf" srcId="{85B99D07-D003-4561-9F96-F7D7458644F4}" destId="{3918DF15-4D56-4F57-ABF9-BAA9E0CA24EB}" srcOrd="0" destOrd="0" presId="urn:microsoft.com/office/officeart/2005/8/layout/lProcess2"/>
    <dgm:cxn modelId="{6D1FEAA8-D16A-4392-A730-B674D698B617}" type="presParOf" srcId="{85B99D07-D003-4561-9F96-F7D7458644F4}" destId="{D24CC724-6914-4D2C-BC2B-73DD20C1719E}" srcOrd="1" destOrd="0" presId="urn:microsoft.com/office/officeart/2005/8/layout/lProcess2"/>
    <dgm:cxn modelId="{D102C7A0-4B76-4D49-90D6-2A82B0309E2B}" type="presParOf" srcId="{85B99D07-D003-4561-9F96-F7D7458644F4}" destId="{93E699BA-950F-4430-8D97-12E92449D026}" srcOrd="2" destOrd="0" presId="urn:microsoft.com/office/officeart/2005/8/layout/lProcess2"/>
    <dgm:cxn modelId="{96BEBF9A-84AC-4A34-93B5-3930F2EE0BFF}" type="presParOf" srcId="{93E699BA-950F-4430-8D97-12E92449D026}" destId="{58E8B459-85A1-4CF9-8B52-A6D38C8F0668}" srcOrd="0" destOrd="0" presId="urn:microsoft.com/office/officeart/2005/8/layout/lProcess2"/>
    <dgm:cxn modelId="{F7924FC2-72DE-4F58-9E97-1F589519A798}" type="presParOf" srcId="{58E8B459-85A1-4CF9-8B52-A6D38C8F0668}" destId="{09A672D6-169E-4A12-A5C2-0740275BF465}" srcOrd="0" destOrd="0" presId="urn:microsoft.com/office/officeart/2005/8/layout/lProcess2"/>
    <dgm:cxn modelId="{A733DA64-65F3-49AA-8DF7-D18D4FCF2677}" type="presParOf" srcId="{58E8B459-85A1-4CF9-8B52-A6D38C8F0668}" destId="{D5DF684A-687B-4877-8AB0-569B64CB654C}" srcOrd="1" destOrd="0" presId="urn:microsoft.com/office/officeart/2005/8/layout/lProcess2"/>
    <dgm:cxn modelId="{405AB8BE-A893-4B2A-8451-567DB726441B}" type="presParOf" srcId="{58E8B459-85A1-4CF9-8B52-A6D38C8F0668}" destId="{8FF295FE-5E12-46BD-9F71-58CB495B9849}" srcOrd="2" destOrd="0" presId="urn:microsoft.com/office/officeart/2005/8/layout/lProcess2"/>
    <dgm:cxn modelId="{682D4A8B-6B6B-4AFC-9590-048FA910D695}" type="presParOf" srcId="{58E8B459-85A1-4CF9-8B52-A6D38C8F0668}" destId="{A17E78D7-CAB4-4D82-B2D0-F3656ED0641B}" srcOrd="3" destOrd="0" presId="urn:microsoft.com/office/officeart/2005/8/layout/lProcess2"/>
    <dgm:cxn modelId="{A76CC2FC-8B4D-4B03-9ED1-DF541B8E4A0C}" type="presParOf" srcId="{58E8B459-85A1-4CF9-8B52-A6D38C8F0668}" destId="{D3C0818D-6BBD-404D-91D5-6C104E73D16A}" srcOrd="4" destOrd="0" presId="urn:microsoft.com/office/officeart/2005/8/layout/lProcess2"/>
    <dgm:cxn modelId="{6B406BB1-0D00-43E9-88CD-B8D110975E35}" type="presParOf" srcId="{58E8B459-85A1-4CF9-8B52-A6D38C8F0668}" destId="{1AFAF2DC-EC15-4189-808A-C65FECC8DB11}" srcOrd="5" destOrd="0" presId="urn:microsoft.com/office/officeart/2005/8/layout/lProcess2"/>
    <dgm:cxn modelId="{5A8E6148-DF3C-441C-815E-DE8D368A3409}" type="presParOf" srcId="{58E8B459-85A1-4CF9-8B52-A6D38C8F0668}" destId="{58F7C618-C048-498D-B764-54515E3624B0}" srcOrd="6" destOrd="0" presId="urn:microsoft.com/office/officeart/2005/8/layout/lProcess2"/>
    <dgm:cxn modelId="{6CDEA5F4-BDC7-4A12-939F-31EC82C4DD4D}" type="presParOf" srcId="{58E8B459-85A1-4CF9-8B52-A6D38C8F0668}" destId="{FAB88614-707F-412A-9DF6-ED8D10F444B2}" srcOrd="7" destOrd="0" presId="urn:microsoft.com/office/officeart/2005/8/layout/lProcess2"/>
    <dgm:cxn modelId="{321302B5-2712-4085-9C5C-7090E6E40954}" type="presParOf" srcId="{58E8B459-85A1-4CF9-8B52-A6D38C8F0668}" destId="{B0496355-BEB4-470C-919F-FBABA7C9E53E}" srcOrd="8" destOrd="0" presId="urn:microsoft.com/office/officeart/2005/8/layout/lProcess2"/>
    <dgm:cxn modelId="{AB47FAFD-A900-420C-B143-E01858B5E3F3}" type="presParOf" srcId="{6F661F26-FEDF-468B-B46F-DD5564CC70CC}" destId="{5E704E8E-5BCF-4D2F-A05A-0F6CC4A7B215}" srcOrd="1" destOrd="0" presId="urn:microsoft.com/office/officeart/2005/8/layout/lProcess2"/>
    <dgm:cxn modelId="{146B7C15-C9E7-44B6-9AFA-BAB8E18C39F0}" type="presParOf" srcId="{6F661F26-FEDF-468B-B46F-DD5564CC70CC}" destId="{87F503F7-2880-400C-9F07-19BD45239FC4}" srcOrd="2" destOrd="0" presId="urn:microsoft.com/office/officeart/2005/8/layout/lProcess2"/>
    <dgm:cxn modelId="{F56C072C-699A-4DCF-AA33-30F054B7F9FD}" type="presParOf" srcId="{87F503F7-2880-400C-9F07-19BD45239FC4}" destId="{0E49EC1E-A5F7-4302-BEFF-7F7481E6C8CE}" srcOrd="0" destOrd="0" presId="urn:microsoft.com/office/officeart/2005/8/layout/lProcess2"/>
    <dgm:cxn modelId="{29045A2F-07B5-45D5-9EA6-0CEBE3039334}" type="presParOf" srcId="{87F503F7-2880-400C-9F07-19BD45239FC4}" destId="{48EBF032-40DE-4A86-9656-7750F010BD68}" srcOrd="1" destOrd="0" presId="urn:microsoft.com/office/officeart/2005/8/layout/lProcess2"/>
    <dgm:cxn modelId="{837FCDB1-6D1C-490B-94F5-97A3F76C8E44}" type="presParOf" srcId="{87F503F7-2880-400C-9F07-19BD45239FC4}" destId="{A593DC62-36B1-456C-9615-6888D92FA36A}" srcOrd="2" destOrd="0" presId="urn:microsoft.com/office/officeart/2005/8/layout/lProcess2"/>
    <dgm:cxn modelId="{D74CED82-4DBD-4811-8381-1730E3BB5582}" type="presParOf" srcId="{A593DC62-36B1-456C-9615-6888D92FA36A}" destId="{41C85786-F272-4E2A-A79A-FB9AF3CF17E6}" srcOrd="0" destOrd="0" presId="urn:microsoft.com/office/officeart/2005/8/layout/lProcess2"/>
    <dgm:cxn modelId="{6FBC24D0-8004-46D0-9657-FB48815ED33B}" type="presParOf" srcId="{41C85786-F272-4E2A-A79A-FB9AF3CF17E6}" destId="{4AC17C16-53CD-43B5-B1DC-634677EF903F}" srcOrd="0" destOrd="0" presId="urn:microsoft.com/office/officeart/2005/8/layout/lProcess2"/>
    <dgm:cxn modelId="{9B7E96D7-A7FB-48F2-BCA7-5E8D4920DAE8}" type="presParOf" srcId="{41C85786-F272-4E2A-A79A-FB9AF3CF17E6}" destId="{9EE397A1-EC85-4F54-9A7A-B598F30EB01D}" srcOrd="1" destOrd="0" presId="urn:microsoft.com/office/officeart/2005/8/layout/lProcess2"/>
    <dgm:cxn modelId="{DCF8B9A1-330E-408A-9ABC-324E0ED3B481}" type="presParOf" srcId="{41C85786-F272-4E2A-A79A-FB9AF3CF17E6}" destId="{20BBBC2F-63A4-482E-AF93-31B6FB2E2190}" srcOrd="2" destOrd="0" presId="urn:microsoft.com/office/officeart/2005/8/layout/lProcess2"/>
    <dgm:cxn modelId="{5F4906DD-45F8-4B2A-BB92-0C90C75CBF81}" type="presParOf" srcId="{41C85786-F272-4E2A-A79A-FB9AF3CF17E6}" destId="{9AC70F42-ECD8-4130-977E-CA92EFA9DDCF}" srcOrd="3" destOrd="0" presId="urn:microsoft.com/office/officeart/2005/8/layout/lProcess2"/>
    <dgm:cxn modelId="{54CC121F-6E76-46D7-B0F2-697543B063A6}" type="presParOf" srcId="{41C85786-F272-4E2A-A79A-FB9AF3CF17E6}" destId="{0F134C05-B3EE-441F-97A6-BCDD1D39D385}" srcOrd="4" destOrd="0" presId="urn:microsoft.com/office/officeart/2005/8/layout/lProcess2"/>
    <dgm:cxn modelId="{5AA9BE20-97B1-4A3E-94F8-B656B6FD4C18}" type="presParOf" srcId="{41C85786-F272-4E2A-A79A-FB9AF3CF17E6}" destId="{0EA18BC8-F615-488E-B3A7-E8CBFE5708F1}" srcOrd="5" destOrd="0" presId="urn:microsoft.com/office/officeart/2005/8/layout/lProcess2"/>
    <dgm:cxn modelId="{12FF5504-3206-45F5-9AEC-1BA28D73B10A}" type="presParOf" srcId="{41C85786-F272-4E2A-A79A-FB9AF3CF17E6}" destId="{F222D7CC-6650-4B2B-890C-52C9533BE9AE}" srcOrd="6" destOrd="0" presId="urn:microsoft.com/office/officeart/2005/8/layout/lProcess2"/>
    <dgm:cxn modelId="{6CBE4581-12DA-4695-A75F-A0DAE8FCDF28}" type="presParOf" srcId="{41C85786-F272-4E2A-A79A-FB9AF3CF17E6}" destId="{B88DD5F0-974C-4F50-8C7C-BC403C55179D}" srcOrd="7" destOrd="0" presId="urn:microsoft.com/office/officeart/2005/8/layout/lProcess2"/>
    <dgm:cxn modelId="{8F8B3F23-7173-4963-86E7-5F51E26A4353}" type="presParOf" srcId="{41C85786-F272-4E2A-A79A-FB9AF3CF17E6}" destId="{D2590D9F-8E25-449C-9919-D7EAB2EF3349}" srcOrd="8" destOrd="0" presId="urn:microsoft.com/office/officeart/2005/8/layout/lProcess2"/>
    <dgm:cxn modelId="{613A53B5-4702-410B-AE5E-E1D4F34E2085}" type="presParOf" srcId="{6F661F26-FEDF-468B-B46F-DD5564CC70CC}" destId="{174E1112-2367-4A0D-B8CF-D90B6747BCDE}" srcOrd="3" destOrd="0" presId="urn:microsoft.com/office/officeart/2005/8/layout/lProcess2"/>
    <dgm:cxn modelId="{AC07D5DD-C10C-441D-8021-D16D199C10B5}" type="presParOf" srcId="{6F661F26-FEDF-468B-B46F-DD5564CC70CC}" destId="{4BDD71DD-7137-4A6A-BF27-573F85BB4F68}" srcOrd="4" destOrd="0" presId="urn:microsoft.com/office/officeart/2005/8/layout/lProcess2"/>
    <dgm:cxn modelId="{AAA3EA61-493F-4C0D-8513-DDC477A7C42C}" type="presParOf" srcId="{4BDD71DD-7137-4A6A-BF27-573F85BB4F68}" destId="{56FCB283-4912-49E6-99F0-2ED63BFE6A8D}" srcOrd="0" destOrd="0" presId="urn:microsoft.com/office/officeart/2005/8/layout/lProcess2"/>
    <dgm:cxn modelId="{3D80410E-8A9A-429E-A141-199ACDF2A839}" type="presParOf" srcId="{4BDD71DD-7137-4A6A-BF27-573F85BB4F68}" destId="{B9A8674A-E902-4589-8DC1-78315B028B07}" srcOrd="1" destOrd="0" presId="urn:microsoft.com/office/officeart/2005/8/layout/lProcess2"/>
    <dgm:cxn modelId="{FD47BB40-9419-438E-965C-674D0B828230}" type="presParOf" srcId="{4BDD71DD-7137-4A6A-BF27-573F85BB4F68}" destId="{A5514B7B-DB10-4617-BFD4-47402F777069}" srcOrd="2" destOrd="0" presId="urn:microsoft.com/office/officeart/2005/8/layout/lProcess2"/>
    <dgm:cxn modelId="{79B594D4-951C-4142-A591-465278EF81FD}" type="presParOf" srcId="{A5514B7B-DB10-4617-BFD4-47402F777069}" destId="{25E40EB6-97CC-409D-86AA-82C695CCCEF5}" srcOrd="0" destOrd="0" presId="urn:microsoft.com/office/officeart/2005/8/layout/lProcess2"/>
    <dgm:cxn modelId="{06B6613A-C556-4FF4-ADA8-628D1047E9CF}" type="presParOf" srcId="{25E40EB6-97CC-409D-86AA-82C695CCCEF5}" destId="{E2DA9CE3-E40A-415E-AF8D-2B0B2E8E9E3C}" srcOrd="0" destOrd="0" presId="urn:microsoft.com/office/officeart/2005/8/layout/lProcess2"/>
    <dgm:cxn modelId="{113FE3D4-E556-4C49-B560-4B6EEDFB0E44}" type="presParOf" srcId="{25E40EB6-97CC-409D-86AA-82C695CCCEF5}" destId="{7E338960-334A-4610-8F26-A47B4E786ACA}" srcOrd="1" destOrd="0" presId="urn:microsoft.com/office/officeart/2005/8/layout/lProcess2"/>
    <dgm:cxn modelId="{0D9F9529-0477-4000-B183-C8B9B486F062}" type="presParOf" srcId="{25E40EB6-97CC-409D-86AA-82C695CCCEF5}" destId="{992F2A46-09E5-466F-94BA-880DD11B5D3C}" srcOrd="2" destOrd="0" presId="urn:microsoft.com/office/officeart/2005/8/layout/lProcess2"/>
    <dgm:cxn modelId="{D92F1B60-0D54-482A-A03C-EFBA3D2FDF7E}" type="presParOf" srcId="{25E40EB6-97CC-409D-86AA-82C695CCCEF5}" destId="{1B86640A-CD7B-40FC-A433-98F62F412EA0}" srcOrd="3" destOrd="0" presId="urn:microsoft.com/office/officeart/2005/8/layout/lProcess2"/>
    <dgm:cxn modelId="{994E3D21-FE78-499D-90F0-AE3DCF9971E2}" type="presParOf" srcId="{25E40EB6-97CC-409D-86AA-82C695CCCEF5}" destId="{4D12E48B-562E-49CA-983D-4F15C6A54489}" srcOrd="4" destOrd="0" presId="urn:microsoft.com/office/officeart/2005/8/layout/lProcess2"/>
    <dgm:cxn modelId="{CE063431-9AF5-4903-B9B0-D350CFD08B4E}" type="presParOf" srcId="{25E40EB6-97CC-409D-86AA-82C695CCCEF5}" destId="{275C6988-EDF3-4188-9991-044C9207F67B}" srcOrd="5" destOrd="0" presId="urn:microsoft.com/office/officeart/2005/8/layout/lProcess2"/>
    <dgm:cxn modelId="{09A2B393-2A77-4B36-B737-B6A1FC135C98}" type="presParOf" srcId="{25E40EB6-97CC-409D-86AA-82C695CCCEF5}" destId="{9A96462C-DA4C-4962-995B-3622CDAA738B}" srcOrd="6" destOrd="0" presId="urn:microsoft.com/office/officeart/2005/8/layout/lProcess2"/>
    <dgm:cxn modelId="{4442C394-440C-460B-A9CF-9F36CEF9256A}" type="presParOf" srcId="{25E40EB6-97CC-409D-86AA-82C695CCCEF5}" destId="{A8C3B840-3EF2-4754-BA8F-1FFD05132C18}" srcOrd="7" destOrd="0" presId="urn:microsoft.com/office/officeart/2005/8/layout/lProcess2"/>
    <dgm:cxn modelId="{88534134-B19E-43D0-ABB0-1EC0B34E057E}" type="presParOf" srcId="{25E40EB6-97CC-409D-86AA-82C695CCCEF5}" destId="{9A12693F-4621-4DC2-81AD-4778CC6DE7C8}" srcOrd="8" destOrd="0" presId="urn:microsoft.com/office/officeart/2005/8/layout/lProcess2"/>
    <dgm:cxn modelId="{C5AF03F4-C6B9-4E61-8450-A1AEFC390D63}" type="presParOf" srcId="{6F661F26-FEDF-468B-B46F-DD5564CC70CC}" destId="{065AD8A7-3DE4-43EF-8E76-E0E9F487458D}" srcOrd="5" destOrd="0" presId="urn:microsoft.com/office/officeart/2005/8/layout/lProcess2"/>
    <dgm:cxn modelId="{EB4A8D94-A6F0-4CC7-824F-9F5C39E62C51}" type="presParOf" srcId="{6F661F26-FEDF-468B-B46F-DD5564CC70CC}" destId="{C0B2DD54-C356-43DE-B118-00D4926C2DBC}" srcOrd="6" destOrd="0" presId="urn:microsoft.com/office/officeart/2005/8/layout/lProcess2"/>
    <dgm:cxn modelId="{608353F8-BD23-49D7-B3C6-76BFAC32C122}" type="presParOf" srcId="{C0B2DD54-C356-43DE-B118-00D4926C2DBC}" destId="{D3DD32D3-36E5-470B-9303-6FFE39D3D9C7}" srcOrd="0" destOrd="0" presId="urn:microsoft.com/office/officeart/2005/8/layout/lProcess2"/>
    <dgm:cxn modelId="{803C1EC4-1FB8-4390-A3B3-DFD95E4B6DF3}" type="presParOf" srcId="{C0B2DD54-C356-43DE-B118-00D4926C2DBC}" destId="{FACB3590-A62E-46F7-AAD2-FDB0C8E56D39}" srcOrd="1" destOrd="0" presId="urn:microsoft.com/office/officeart/2005/8/layout/lProcess2"/>
    <dgm:cxn modelId="{27D5799E-6DBC-493A-80AC-47D1B2BDF72E}" type="presParOf" srcId="{C0B2DD54-C356-43DE-B118-00D4926C2DBC}" destId="{2EFC87BE-EE69-4C55-883D-A531C394ED10}" srcOrd="2" destOrd="0" presId="urn:microsoft.com/office/officeart/2005/8/layout/lProcess2"/>
    <dgm:cxn modelId="{940DAD32-DE3C-4EF9-A7FC-660D33308D6E}" type="presParOf" srcId="{2EFC87BE-EE69-4C55-883D-A531C394ED10}" destId="{519CAA7F-0193-4D97-B710-ECEE96E7EF62}" srcOrd="0" destOrd="0" presId="urn:microsoft.com/office/officeart/2005/8/layout/lProcess2"/>
    <dgm:cxn modelId="{C1BEC9AD-927F-4953-B0B2-458F09B5E9A2}" type="presParOf" srcId="{519CAA7F-0193-4D97-B710-ECEE96E7EF62}" destId="{67EA82CA-4121-4BCA-ACDE-7D8C4EB8CE1E}" srcOrd="0" destOrd="0" presId="urn:microsoft.com/office/officeart/2005/8/layout/lProcess2"/>
    <dgm:cxn modelId="{E1C7026D-B137-4683-BA68-A6C99D5D38B5}" type="presParOf" srcId="{519CAA7F-0193-4D97-B710-ECEE96E7EF62}" destId="{44477FCB-40C5-41B6-A7A9-2080CBD9E64E}" srcOrd="1" destOrd="0" presId="urn:microsoft.com/office/officeart/2005/8/layout/lProcess2"/>
    <dgm:cxn modelId="{35B1B516-A7E9-4DFD-9DCD-3BEBD3EE3825}" type="presParOf" srcId="{519CAA7F-0193-4D97-B710-ECEE96E7EF62}" destId="{C87074C4-7CF5-415F-896D-416DC5D8452A}" srcOrd="2" destOrd="0" presId="urn:microsoft.com/office/officeart/2005/8/layout/lProcess2"/>
    <dgm:cxn modelId="{C71D25BB-CCCC-45AE-A388-C011B73F338F}" type="presParOf" srcId="{519CAA7F-0193-4D97-B710-ECEE96E7EF62}" destId="{72F61C96-59C2-476A-B777-7A245667840E}" srcOrd="3" destOrd="0" presId="urn:microsoft.com/office/officeart/2005/8/layout/lProcess2"/>
    <dgm:cxn modelId="{F8106E88-5E11-4011-B4D3-D8A443F469D3}" type="presParOf" srcId="{519CAA7F-0193-4D97-B710-ECEE96E7EF62}" destId="{97F3F9CD-14A0-4232-92C5-32136202EA14}" srcOrd="4" destOrd="0" presId="urn:microsoft.com/office/officeart/2005/8/layout/lProcess2"/>
    <dgm:cxn modelId="{32C4894D-A16D-4ABA-9B22-F9D743794767}" type="presParOf" srcId="{519CAA7F-0193-4D97-B710-ECEE96E7EF62}" destId="{381E23EF-1CE2-46B8-9BF7-526CD3FED22A}" srcOrd="5" destOrd="0" presId="urn:microsoft.com/office/officeart/2005/8/layout/lProcess2"/>
    <dgm:cxn modelId="{CA57AE37-6E6A-43CE-A7D1-DB1440BE146F}" type="presParOf" srcId="{519CAA7F-0193-4D97-B710-ECEE96E7EF62}" destId="{95A6067C-E811-4925-9394-3D12C744E906}" srcOrd="6" destOrd="0" presId="urn:microsoft.com/office/officeart/2005/8/layout/lProcess2"/>
    <dgm:cxn modelId="{BB649D67-2FA6-4B81-9383-C639FD863FD8}" type="presParOf" srcId="{519CAA7F-0193-4D97-B710-ECEE96E7EF62}" destId="{B9AA885C-69EE-457A-B07D-8DA0201E9115}" srcOrd="7" destOrd="0" presId="urn:microsoft.com/office/officeart/2005/8/layout/lProcess2"/>
    <dgm:cxn modelId="{664E3260-3530-44B3-839F-928AB8F755AD}" type="presParOf" srcId="{519CAA7F-0193-4D97-B710-ECEE96E7EF62}" destId="{B648361B-D8F3-4D61-9B44-62D519E864C7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F56643-9A16-49A9-9399-422414A1B0A4}" type="doc">
      <dgm:prSet loTypeId="urn:microsoft.com/office/officeart/2005/8/layout/pyramid1" loCatId="pyramid" qsTypeId="urn:microsoft.com/office/officeart/2005/8/quickstyle/3d6" qsCatId="3D" csTypeId="urn:microsoft.com/office/officeart/2005/8/colors/colorful3" csCatId="colorful" phldr="1"/>
      <dgm:spPr/>
    </dgm:pt>
    <dgm:pt modelId="{8F1345B2-0185-467A-9112-C31C0CABAB69}">
      <dgm:prSet phldrT="[文本]"/>
      <dgm:spPr>
        <a:sp3d extrusionH="381000" prstMaterial="plastic">
          <a:bevelT w="50800" h="50800"/>
          <a:bevelB w="50800" h="50800"/>
        </a:sp3d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结果</a:t>
          </a:r>
          <a:endParaRPr lang="zh-CN" altLang="en-US" dirty="0">
            <a:solidFill>
              <a:schemeClr val="tx1"/>
            </a:solidFill>
          </a:endParaRPr>
        </a:p>
      </dgm:t>
    </dgm:pt>
    <dgm:pt modelId="{0EDCEE40-DCFA-4DF7-A041-536FC0E7A0B2}" type="parTrans" cxnId="{10160891-6C7B-433F-ADD2-6825CE974B13}">
      <dgm:prSet/>
      <dgm:spPr/>
      <dgm:t>
        <a:bodyPr/>
        <a:lstStyle/>
        <a:p>
          <a:endParaRPr lang="zh-CN" altLang="en-US"/>
        </a:p>
      </dgm:t>
    </dgm:pt>
    <dgm:pt modelId="{DB139A18-A33B-4E9A-9AE1-2B5087882CAF}" type="sibTrans" cxnId="{10160891-6C7B-433F-ADD2-6825CE974B13}">
      <dgm:prSet/>
      <dgm:spPr/>
      <dgm:t>
        <a:bodyPr/>
        <a:lstStyle/>
        <a:p>
          <a:endParaRPr lang="zh-CN" altLang="en-US"/>
        </a:p>
      </dgm:t>
    </dgm:pt>
    <dgm:pt modelId="{EE42B461-4C5B-44FA-968E-86B694BE6632}">
      <dgm:prSet phldrT="[文本]"/>
      <dgm:spPr>
        <a:sp3d extrusionH="381000" prstMaterial="plastic">
          <a:bevelT w="50800" h="50800"/>
          <a:bevelB w="50800" h="50800"/>
        </a:sp3d>
      </dgm:spPr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64F881E6-E859-4AF6-984E-B996DE61E835}" type="parTrans" cxnId="{C0A0D8FC-45AE-4D6B-BB15-8C763A77ECF1}">
      <dgm:prSet/>
      <dgm:spPr/>
      <dgm:t>
        <a:bodyPr/>
        <a:lstStyle/>
        <a:p>
          <a:endParaRPr lang="zh-CN" altLang="en-US"/>
        </a:p>
      </dgm:t>
    </dgm:pt>
    <dgm:pt modelId="{7277534A-0CE5-4D8E-B7B8-986537CA11CC}" type="sibTrans" cxnId="{C0A0D8FC-45AE-4D6B-BB15-8C763A77ECF1}">
      <dgm:prSet/>
      <dgm:spPr/>
      <dgm:t>
        <a:bodyPr/>
        <a:lstStyle/>
        <a:p>
          <a:endParaRPr lang="zh-CN" altLang="en-US"/>
        </a:p>
      </dgm:t>
    </dgm:pt>
    <dgm:pt modelId="{FE8A9D14-1A79-4226-AC88-4329720CBD20}">
      <dgm:prSet phldrT="[文本]"/>
      <dgm:spPr>
        <a:sp3d extrusionH="381000" prstMaterial="plastic">
          <a:bevelT w="50800" h="50800"/>
          <a:bevelB w="50800" h="50800"/>
        </a:sp3d>
      </dgm:spPr>
      <dgm:t>
        <a:bodyPr/>
        <a:lstStyle/>
        <a:p>
          <a:r>
            <a:rPr lang="en-US" altLang="zh-CN" dirty="0" smtClean="0"/>
            <a:t>100</a:t>
          </a:r>
          <a:endParaRPr lang="zh-CN" altLang="en-US" dirty="0"/>
        </a:p>
      </dgm:t>
    </dgm:pt>
    <dgm:pt modelId="{9EF8BA2F-7413-45DE-81D5-14A1D4A2CC4A}" type="parTrans" cxnId="{00F600F1-8840-4C40-B472-4DE6263C4E6D}">
      <dgm:prSet/>
      <dgm:spPr/>
      <dgm:t>
        <a:bodyPr/>
        <a:lstStyle/>
        <a:p>
          <a:endParaRPr lang="zh-CN" altLang="en-US"/>
        </a:p>
      </dgm:t>
    </dgm:pt>
    <dgm:pt modelId="{7B4DDFB2-186A-4FF7-9E9B-B4C391C9B0F0}" type="sibTrans" cxnId="{00F600F1-8840-4C40-B472-4DE6263C4E6D}">
      <dgm:prSet/>
      <dgm:spPr/>
      <dgm:t>
        <a:bodyPr/>
        <a:lstStyle/>
        <a:p>
          <a:endParaRPr lang="zh-CN" altLang="en-US"/>
        </a:p>
      </dgm:t>
    </dgm:pt>
    <dgm:pt modelId="{861636EB-FE1A-4CF6-844F-19E5800D897E}">
      <dgm:prSet phldrT="[文本]"/>
      <dgm:spPr>
        <a:sp3d extrusionH="381000"/>
      </dgm:spPr>
      <dgm:t>
        <a:bodyPr/>
        <a:lstStyle/>
        <a:p>
          <a:r>
            <a:rPr lang="en-US" altLang="zh-CN" dirty="0" smtClean="0"/>
            <a:t>10000</a:t>
          </a:r>
          <a:r>
            <a:rPr lang="zh-CN" altLang="en-US" dirty="0" smtClean="0"/>
            <a:t>个计算节点</a:t>
          </a:r>
          <a:endParaRPr lang="zh-CN" altLang="en-US" dirty="0"/>
        </a:p>
      </dgm:t>
    </dgm:pt>
    <dgm:pt modelId="{DE9A49CD-B0E8-4988-B56F-4B6CCAB7E9B7}" type="parTrans" cxnId="{AC8CE7EA-1151-43FB-A7D7-14D58934053C}">
      <dgm:prSet/>
      <dgm:spPr/>
      <dgm:t>
        <a:bodyPr/>
        <a:lstStyle/>
        <a:p>
          <a:endParaRPr lang="zh-CN" altLang="en-US"/>
        </a:p>
      </dgm:t>
    </dgm:pt>
    <dgm:pt modelId="{2DFF5D2C-680C-4063-8A77-927C3B2A9631}" type="sibTrans" cxnId="{AC8CE7EA-1151-43FB-A7D7-14D58934053C}">
      <dgm:prSet/>
      <dgm:spPr/>
      <dgm:t>
        <a:bodyPr/>
        <a:lstStyle/>
        <a:p>
          <a:endParaRPr lang="zh-CN" altLang="en-US"/>
        </a:p>
      </dgm:t>
    </dgm:pt>
    <dgm:pt modelId="{BD982819-C303-4D3A-B93C-C65CBA687B8E}">
      <dgm:prSet phldrT="[文本]"/>
      <dgm:spPr>
        <a:sp3d extrusionH="381000" prstMaterial="plastic">
          <a:bevelT w="50800" h="50800"/>
          <a:bevelB w="50800" h="50800"/>
        </a:sp3d>
      </dgm:spPr>
      <dgm:t>
        <a:bodyPr/>
        <a:lstStyle/>
        <a:p>
          <a:r>
            <a:rPr lang="en-US" altLang="zh-CN" dirty="0" smtClean="0"/>
            <a:t>1000</a:t>
          </a:r>
          <a:endParaRPr lang="zh-CN" altLang="en-US" dirty="0"/>
        </a:p>
      </dgm:t>
    </dgm:pt>
    <dgm:pt modelId="{D84251D3-0418-46E8-A3F6-D11C10E78A58}" type="parTrans" cxnId="{0271A5CE-56B8-4901-80D9-350A75CBF0B8}">
      <dgm:prSet/>
      <dgm:spPr/>
      <dgm:t>
        <a:bodyPr/>
        <a:lstStyle/>
        <a:p>
          <a:endParaRPr lang="zh-CN" altLang="en-US"/>
        </a:p>
      </dgm:t>
    </dgm:pt>
    <dgm:pt modelId="{75588DF8-3707-442A-964B-BB520D676216}" type="sibTrans" cxnId="{0271A5CE-56B8-4901-80D9-350A75CBF0B8}">
      <dgm:prSet/>
      <dgm:spPr/>
      <dgm:t>
        <a:bodyPr/>
        <a:lstStyle/>
        <a:p>
          <a:endParaRPr lang="zh-CN" altLang="en-US"/>
        </a:p>
      </dgm:t>
    </dgm:pt>
    <dgm:pt modelId="{EFE9E148-2CF9-41EC-AD5C-F85A3E2D9984}" type="pres">
      <dgm:prSet presAssocID="{04F56643-9A16-49A9-9399-422414A1B0A4}" presName="Name0" presStyleCnt="0">
        <dgm:presLayoutVars>
          <dgm:dir/>
          <dgm:animLvl val="lvl"/>
          <dgm:resizeHandles val="exact"/>
        </dgm:presLayoutVars>
      </dgm:prSet>
      <dgm:spPr/>
    </dgm:pt>
    <dgm:pt modelId="{EA337606-F558-4058-98F0-713BE2AAFE1F}" type="pres">
      <dgm:prSet presAssocID="{8F1345B2-0185-467A-9112-C31C0CABAB69}" presName="Name8" presStyleCnt="0"/>
      <dgm:spPr/>
    </dgm:pt>
    <dgm:pt modelId="{8CD0265B-1E4D-4209-B04E-06EC688F8003}" type="pres">
      <dgm:prSet presAssocID="{8F1345B2-0185-467A-9112-C31C0CABAB6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6A625-A776-4704-BFD0-B65ED63F4EBE}" type="pres">
      <dgm:prSet presAssocID="{8F1345B2-0185-467A-9112-C31C0CABAB6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72A2F8-3873-4B0E-B6E8-9DD68CBD1199}" type="pres">
      <dgm:prSet presAssocID="{EE42B461-4C5B-44FA-968E-86B694BE6632}" presName="Name8" presStyleCnt="0"/>
      <dgm:spPr/>
    </dgm:pt>
    <dgm:pt modelId="{39DC7CB6-FFD0-4BB1-8638-F5E03BB7CD2E}" type="pres">
      <dgm:prSet presAssocID="{EE42B461-4C5B-44FA-968E-86B694BE663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E58BC-C834-4E91-A8C6-391BEE7DACE5}" type="pres">
      <dgm:prSet presAssocID="{EE42B461-4C5B-44FA-968E-86B694BE663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9F78B-C207-4055-AD21-137753D9C07E}" type="pres">
      <dgm:prSet presAssocID="{FE8A9D14-1A79-4226-AC88-4329720CBD20}" presName="Name8" presStyleCnt="0"/>
      <dgm:spPr/>
    </dgm:pt>
    <dgm:pt modelId="{6996ED8A-D5D0-4757-9E24-F0DC46963B16}" type="pres">
      <dgm:prSet presAssocID="{FE8A9D14-1A79-4226-AC88-4329720CBD20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D85CFB-CD05-4D46-8D2D-5AFD5E3F6A16}" type="pres">
      <dgm:prSet presAssocID="{FE8A9D14-1A79-4226-AC88-4329720CBD2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B68CDA-D222-495A-BC24-45462A2BB8D0}" type="pres">
      <dgm:prSet presAssocID="{BD982819-C303-4D3A-B93C-C65CBA687B8E}" presName="Name8" presStyleCnt="0"/>
      <dgm:spPr/>
    </dgm:pt>
    <dgm:pt modelId="{D5865857-B566-4851-ACF5-E7B9ADFBD60F}" type="pres">
      <dgm:prSet presAssocID="{BD982819-C303-4D3A-B93C-C65CBA687B8E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BD61E1-7B50-411C-BA62-8AA359532EF0}" type="pres">
      <dgm:prSet presAssocID="{BD982819-C303-4D3A-B93C-C65CBA687B8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3E2E1E-1CB0-4E94-902C-0297713C8440}" type="pres">
      <dgm:prSet presAssocID="{861636EB-FE1A-4CF6-844F-19E5800D897E}" presName="Name8" presStyleCnt="0"/>
      <dgm:spPr/>
    </dgm:pt>
    <dgm:pt modelId="{47960327-9697-44EB-9DCD-42A08E361506}" type="pres">
      <dgm:prSet presAssocID="{861636EB-FE1A-4CF6-844F-19E5800D897E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2C2C0-3398-45A3-B840-E0C54B0D0FF5}" type="pres">
      <dgm:prSet presAssocID="{861636EB-FE1A-4CF6-844F-19E5800D897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02840D-6548-460A-B028-55CBB22F51F9}" type="presOf" srcId="{EE42B461-4C5B-44FA-968E-86B694BE6632}" destId="{39DC7CB6-FFD0-4BB1-8638-F5E03BB7CD2E}" srcOrd="0" destOrd="0" presId="urn:microsoft.com/office/officeart/2005/8/layout/pyramid1"/>
    <dgm:cxn modelId="{10160891-6C7B-433F-ADD2-6825CE974B13}" srcId="{04F56643-9A16-49A9-9399-422414A1B0A4}" destId="{8F1345B2-0185-467A-9112-C31C0CABAB69}" srcOrd="0" destOrd="0" parTransId="{0EDCEE40-DCFA-4DF7-A041-536FC0E7A0B2}" sibTransId="{DB139A18-A33B-4E9A-9AE1-2B5087882CAF}"/>
    <dgm:cxn modelId="{8EEFD22E-8E55-4BCD-9AF3-C794D6C81FFE}" type="presOf" srcId="{BD982819-C303-4D3A-B93C-C65CBA687B8E}" destId="{8BBD61E1-7B50-411C-BA62-8AA359532EF0}" srcOrd="1" destOrd="0" presId="urn:microsoft.com/office/officeart/2005/8/layout/pyramid1"/>
    <dgm:cxn modelId="{033450C5-0A28-4E9B-BAE1-9C91083B0BE2}" type="presOf" srcId="{EE42B461-4C5B-44FA-968E-86B694BE6632}" destId="{FFAE58BC-C834-4E91-A8C6-391BEE7DACE5}" srcOrd="1" destOrd="0" presId="urn:microsoft.com/office/officeart/2005/8/layout/pyramid1"/>
    <dgm:cxn modelId="{4186C4D6-7E22-4A0C-A68C-9CAD9ADC2610}" type="presOf" srcId="{8F1345B2-0185-467A-9112-C31C0CABAB69}" destId="{8CD0265B-1E4D-4209-B04E-06EC688F8003}" srcOrd="0" destOrd="0" presId="urn:microsoft.com/office/officeart/2005/8/layout/pyramid1"/>
    <dgm:cxn modelId="{0271A5CE-56B8-4901-80D9-350A75CBF0B8}" srcId="{04F56643-9A16-49A9-9399-422414A1B0A4}" destId="{BD982819-C303-4D3A-B93C-C65CBA687B8E}" srcOrd="3" destOrd="0" parTransId="{D84251D3-0418-46E8-A3F6-D11C10E78A58}" sibTransId="{75588DF8-3707-442A-964B-BB520D676216}"/>
    <dgm:cxn modelId="{6CEA4528-DA47-44F7-B89A-02B037798043}" type="presOf" srcId="{04F56643-9A16-49A9-9399-422414A1B0A4}" destId="{EFE9E148-2CF9-41EC-AD5C-F85A3E2D9984}" srcOrd="0" destOrd="0" presId="urn:microsoft.com/office/officeart/2005/8/layout/pyramid1"/>
    <dgm:cxn modelId="{37A73544-C626-42E9-A0C8-7697BB6DD0EE}" type="presOf" srcId="{861636EB-FE1A-4CF6-844F-19E5800D897E}" destId="{BF72C2C0-3398-45A3-B840-E0C54B0D0FF5}" srcOrd="1" destOrd="0" presId="urn:microsoft.com/office/officeart/2005/8/layout/pyramid1"/>
    <dgm:cxn modelId="{4F49D4B7-5215-4E0C-8644-55321956E74C}" type="presOf" srcId="{861636EB-FE1A-4CF6-844F-19E5800D897E}" destId="{47960327-9697-44EB-9DCD-42A08E361506}" srcOrd="0" destOrd="0" presId="urn:microsoft.com/office/officeart/2005/8/layout/pyramid1"/>
    <dgm:cxn modelId="{00F600F1-8840-4C40-B472-4DE6263C4E6D}" srcId="{04F56643-9A16-49A9-9399-422414A1B0A4}" destId="{FE8A9D14-1A79-4226-AC88-4329720CBD20}" srcOrd="2" destOrd="0" parTransId="{9EF8BA2F-7413-45DE-81D5-14A1D4A2CC4A}" sibTransId="{7B4DDFB2-186A-4FF7-9E9B-B4C391C9B0F0}"/>
    <dgm:cxn modelId="{809B7CCB-1D35-4CB6-9C46-95EB902CC61E}" type="presOf" srcId="{8F1345B2-0185-467A-9112-C31C0CABAB69}" destId="{C586A625-A776-4704-BFD0-B65ED63F4EBE}" srcOrd="1" destOrd="0" presId="urn:microsoft.com/office/officeart/2005/8/layout/pyramid1"/>
    <dgm:cxn modelId="{18313B64-5C2E-4B3E-A759-4744315987C2}" type="presOf" srcId="{BD982819-C303-4D3A-B93C-C65CBA687B8E}" destId="{D5865857-B566-4851-ACF5-E7B9ADFBD60F}" srcOrd="0" destOrd="0" presId="urn:microsoft.com/office/officeart/2005/8/layout/pyramid1"/>
    <dgm:cxn modelId="{AC8CE7EA-1151-43FB-A7D7-14D58934053C}" srcId="{04F56643-9A16-49A9-9399-422414A1B0A4}" destId="{861636EB-FE1A-4CF6-844F-19E5800D897E}" srcOrd="4" destOrd="0" parTransId="{DE9A49CD-B0E8-4988-B56F-4B6CCAB7E9B7}" sibTransId="{2DFF5D2C-680C-4063-8A77-927C3B2A9631}"/>
    <dgm:cxn modelId="{C9C7ECF4-C0D4-49E4-B9E1-D5B3B72542A0}" type="presOf" srcId="{FE8A9D14-1A79-4226-AC88-4329720CBD20}" destId="{6DD85CFB-CD05-4D46-8D2D-5AFD5E3F6A16}" srcOrd="1" destOrd="0" presId="urn:microsoft.com/office/officeart/2005/8/layout/pyramid1"/>
    <dgm:cxn modelId="{600E061E-8C4D-4485-8C29-D1FC9A43C12D}" type="presOf" srcId="{FE8A9D14-1A79-4226-AC88-4329720CBD20}" destId="{6996ED8A-D5D0-4757-9E24-F0DC46963B16}" srcOrd="0" destOrd="0" presId="urn:microsoft.com/office/officeart/2005/8/layout/pyramid1"/>
    <dgm:cxn modelId="{C0A0D8FC-45AE-4D6B-BB15-8C763A77ECF1}" srcId="{04F56643-9A16-49A9-9399-422414A1B0A4}" destId="{EE42B461-4C5B-44FA-968E-86B694BE6632}" srcOrd="1" destOrd="0" parTransId="{64F881E6-E859-4AF6-984E-B996DE61E835}" sibTransId="{7277534A-0CE5-4D8E-B7B8-986537CA11CC}"/>
    <dgm:cxn modelId="{78F8BF7B-6E2B-4084-88D5-B1CA1F56AD90}" type="presParOf" srcId="{EFE9E148-2CF9-41EC-AD5C-F85A3E2D9984}" destId="{EA337606-F558-4058-98F0-713BE2AAFE1F}" srcOrd="0" destOrd="0" presId="urn:microsoft.com/office/officeart/2005/8/layout/pyramid1"/>
    <dgm:cxn modelId="{EC0B4C72-06B7-4428-B05A-5874FAB54A65}" type="presParOf" srcId="{EA337606-F558-4058-98F0-713BE2AAFE1F}" destId="{8CD0265B-1E4D-4209-B04E-06EC688F8003}" srcOrd="0" destOrd="0" presId="urn:microsoft.com/office/officeart/2005/8/layout/pyramid1"/>
    <dgm:cxn modelId="{D83E2D37-0E16-4B49-80AB-1E0039EBFC8D}" type="presParOf" srcId="{EA337606-F558-4058-98F0-713BE2AAFE1F}" destId="{C586A625-A776-4704-BFD0-B65ED63F4EBE}" srcOrd="1" destOrd="0" presId="urn:microsoft.com/office/officeart/2005/8/layout/pyramid1"/>
    <dgm:cxn modelId="{6B189B28-E614-404C-9CA0-78E012F25BBB}" type="presParOf" srcId="{EFE9E148-2CF9-41EC-AD5C-F85A3E2D9984}" destId="{FE72A2F8-3873-4B0E-B6E8-9DD68CBD1199}" srcOrd="1" destOrd="0" presId="urn:microsoft.com/office/officeart/2005/8/layout/pyramid1"/>
    <dgm:cxn modelId="{7EA662A6-D692-44EF-95FA-8488BB245572}" type="presParOf" srcId="{FE72A2F8-3873-4B0E-B6E8-9DD68CBD1199}" destId="{39DC7CB6-FFD0-4BB1-8638-F5E03BB7CD2E}" srcOrd="0" destOrd="0" presId="urn:microsoft.com/office/officeart/2005/8/layout/pyramid1"/>
    <dgm:cxn modelId="{9396721E-3C75-4757-ADBA-6F1F433B471E}" type="presParOf" srcId="{FE72A2F8-3873-4B0E-B6E8-9DD68CBD1199}" destId="{FFAE58BC-C834-4E91-A8C6-391BEE7DACE5}" srcOrd="1" destOrd="0" presId="urn:microsoft.com/office/officeart/2005/8/layout/pyramid1"/>
    <dgm:cxn modelId="{A9F96163-9D56-4BC4-9E24-FC09FB461818}" type="presParOf" srcId="{EFE9E148-2CF9-41EC-AD5C-F85A3E2D9984}" destId="{EF59F78B-C207-4055-AD21-137753D9C07E}" srcOrd="2" destOrd="0" presId="urn:microsoft.com/office/officeart/2005/8/layout/pyramid1"/>
    <dgm:cxn modelId="{716CD104-6F95-4037-B06B-F2AF1E29F1C7}" type="presParOf" srcId="{EF59F78B-C207-4055-AD21-137753D9C07E}" destId="{6996ED8A-D5D0-4757-9E24-F0DC46963B16}" srcOrd="0" destOrd="0" presId="urn:microsoft.com/office/officeart/2005/8/layout/pyramid1"/>
    <dgm:cxn modelId="{3F4755D3-D0B1-4CAD-BA12-7EE3E323431D}" type="presParOf" srcId="{EF59F78B-C207-4055-AD21-137753D9C07E}" destId="{6DD85CFB-CD05-4D46-8D2D-5AFD5E3F6A16}" srcOrd="1" destOrd="0" presId="urn:microsoft.com/office/officeart/2005/8/layout/pyramid1"/>
    <dgm:cxn modelId="{01BCD684-132B-4614-BC85-CDC7DFB2FD93}" type="presParOf" srcId="{EFE9E148-2CF9-41EC-AD5C-F85A3E2D9984}" destId="{0EB68CDA-D222-495A-BC24-45462A2BB8D0}" srcOrd="3" destOrd="0" presId="urn:microsoft.com/office/officeart/2005/8/layout/pyramid1"/>
    <dgm:cxn modelId="{6018D75E-19A3-4B81-A979-B65280FE14DD}" type="presParOf" srcId="{0EB68CDA-D222-495A-BC24-45462A2BB8D0}" destId="{D5865857-B566-4851-ACF5-E7B9ADFBD60F}" srcOrd="0" destOrd="0" presId="urn:microsoft.com/office/officeart/2005/8/layout/pyramid1"/>
    <dgm:cxn modelId="{1F3E7BB3-1C39-4A40-9876-415AFDB0FD5D}" type="presParOf" srcId="{0EB68CDA-D222-495A-BC24-45462A2BB8D0}" destId="{8BBD61E1-7B50-411C-BA62-8AA359532EF0}" srcOrd="1" destOrd="0" presId="urn:microsoft.com/office/officeart/2005/8/layout/pyramid1"/>
    <dgm:cxn modelId="{5B0863F2-55E1-4431-BBBA-30E439F6D30C}" type="presParOf" srcId="{EFE9E148-2CF9-41EC-AD5C-F85A3E2D9984}" destId="{243E2E1E-1CB0-4E94-902C-0297713C8440}" srcOrd="4" destOrd="0" presId="urn:microsoft.com/office/officeart/2005/8/layout/pyramid1"/>
    <dgm:cxn modelId="{096BD401-4FE5-4043-83C4-4A26B76B152C}" type="presParOf" srcId="{243E2E1E-1CB0-4E94-902C-0297713C8440}" destId="{47960327-9697-44EB-9DCD-42A08E361506}" srcOrd="0" destOrd="0" presId="urn:microsoft.com/office/officeart/2005/8/layout/pyramid1"/>
    <dgm:cxn modelId="{B9C8232B-C511-45A0-B07C-86EAAFC3EF1B}" type="presParOf" srcId="{243E2E1E-1CB0-4E94-902C-0297713C8440}" destId="{BF72C2C0-3398-45A3-B840-E0C54B0D0FF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6C9A40-C8E6-4B03-B491-5A0AFFDFDDA1}" type="doc">
      <dgm:prSet loTypeId="urn:microsoft.com/office/officeart/2008/layout/HexagonCluster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623ADFC-F7D3-4A98-B41C-415BB7BED1DB}">
      <dgm:prSet phldrT="[文本]"/>
      <dgm:spPr>
        <a:sp3d extrusionH="254000" prstMaterial="powder">
          <a:bevelT h="38100"/>
          <a:bevelB h="38100"/>
        </a:sp3d>
      </dgm:spPr>
      <dgm:t>
        <a:bodyPr/>
        <a:lstStyle/>
        <a:p>
          <a:r>
            <a:rPr lang="en-US" altLang="zh-CN" dirty="0" smtClean="0"/>
            <a:t>M/R</a:t>
          </a:r>
          <a:endParaRPr lang="zh-CN" altLang="en-US" dirty="0"/>
        </a:p>
      </dgm:t>
    </dgm:pt>
    <dgm:pt modelId="{A4C6EC96-644C-4BDC-9CC3-7C5ECB00D002}" type="parTrans" cxnId="{210A5835-D1E4-4C1A-AC40-D647D5634FA4}">
      <dgm:prSet/>
      <dgm:spPr/>
      <dgm:t>
        <a:bodyPr/>
        <a:lstStyle/>
        <a:p>
          <a:endParaRPr lang="zh-CN" altLang="en-US"/>
        </a:p>
      </dgm:t>
    </dgm:pt>
    <dgm:pt modelId="{1CBC0320-F035-4ECC-98DC-E83B7872A9E5}" type="sibTrans" cxnId="{210A5835-D1E4-4C1A-AC40-D647D5634FA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E47CAC25-4337-4DDF-AA6F-134FA3F836D6}">
      <dgm:prSet phldrT="[文本]"/>
      <dgm:spPr>
        <a:sp3d extrusionH="254000" prstMaterial="powder">
          <a:bevelT h="38100"/>
          <a:bevelB h="38100"/>
        </a:sp3d>
      </dgm:spPr>
      <dgm:t>
        <a:bodyPr/>
        <a:lstStyle/>
        <a:p>
          <a:r>
            <a:rPr lang="en-US" altLang="zh-CN" dirty="0" smtClean="0"/>
            <a:t>Job</a:t>
          </a:r>
          <a:endParaRPr lang="zh-CN" altLang="en-US" dirty="0"/>
        </a:p>
      </dgm:t>
    </dgm:pt>
    <dgm:pt modelId="{6E310A24-B1AF-46BF-A433-335D501478B8}" type="parTrans" cxnId="{4BFB81D1-FD09-4955-B354-410FFD60A886}">
      <dgm:prSet/>
      <dgm:spPr/>
      <dgm:t>
        <a:bodyPr/>
        <a:lstStyle/>
        <a:p>
          <a:endParaRPr lang="zh-CN" altLang="en-US"/>
        </a:p>
      </dgm:t>
    </dgm:pt>
    <dgm:pt modelId="{F68E50AE-5F26-4644-9F23-C61DD78A46DC}" type="sibTrans" cxnId="{4BFB81D1-FD09-4955-B354-410FFD60A886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DE7478AD-345C-4FCC-9E98-2592032A2D3E}">
      <dgm:prSet phldrT="[文本]"/>
      <dgm:spPr>
        <a:sp3d extrusionH="254000" prstMaterial="powder">
          <a:bevelT h="38100"/>
          <a:bevelB h="38100"/>
        </a:sp3d>
      </dgm:spPr>
      <dgm:t>
        <a:bodyPr/>
        <a:lstStyle/>
        <a:p>
          <a:r>
            <a:rPr lang="en-US" altLang="zh-CN" dirty="0" smtClean="0"/>
            <a:t>Cloud</a:t>
          </a:r>
          <a:endParaRPr lang="zh-CN" altLang="en-US" dirty="0"/>
        </a:p>
      </dgm:t>
    </dgm:pt>
    <dgm:pt modelId="{38797A16-29F4-4F80-A776-363C37850CF0}" type="parTrans" cxnId="{502ADADE-DE24-4F11-8055-45C3A5A73384}">
      <dgm:prSet/>
      <dgm:spPr/>
      <dgm:t>
        <a:bodyPr/>
        <a:lstStyle/>
        <a:p>
          <a:endParaRPr lang="zh-CN" altLang="en-US"/>
        </a:p>
      </dgm:t>
    </dgm:pt>
    <dgm:pt modelId="{6609FB1D-D361-4168-81A9-F5CD40118B3B}" type="sibTrans" cxnId="{502ADADE-DE24-4F11-8055-45C3A5A73384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F2AEC785-6588-4A83-88B4-E315446F2397}" type="pres">
      <dgm:prSet presAssocID="{AD6C9A40-C8E6-4B03-B491-5A0AFFDFDDA1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8B1B3A61-A73B-4160-8659-D41D518EC9AA}" type="pres">
      <dgm:prSet presAssocID="{8623ADFC-F7D3-4A98-B41C-415BB7BED1DB}" presName="text1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ABB390C6-F098-49E0-B5D3-C526EB9B51AC}" type="pres">
      <dgm:prSet presAssocID="{8623ADFC-F7D3-4A98-B41C-415BB7BED1DB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4C53FF-53EC-4A81-B8C7-381994B51FCA}" type="pres">
      <dgm:prSet presAssocID="{8623ADFC-F7D3-4A98-B41C-415BB7BED1DB}" presName="textaccent1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3B15B3AC-77C1-4180-A4FE-3ED1BAEC9219}" type="pres">
      <dgm:prSet presAssocID="{8623ADFC-F7D3-4A98-B41C-415BB7BED1DB}" presName="accentRepeatNode" presStyleLbl="solidAlignAcc1" presStyleIdx="0" presStyleCnt="6"/>
      <dgm:spPr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21D14A8E-54BB-437F-8BF4-10A17A2A6504}" type="pres">
      <dgm:prSet presAssocID="{1CBC0320-F035-4ECC-98DC-E83B7872A9E5}" presName="image1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5BACCBDA-6ED1-42F6-B4B0-E708636842A8}" type="pres">
      <dgm:prSet presAssocID="{1CBC0320-F035-4ECC-98DC-E83B7872A9E5}" presName="imageRepeatNode" presStyleLbl="alignAcc1" presStyleIdx="0" presStyleCnt="3"/>
      <dgm:spPr/>
      <dgm:t>
        <a:bodyPr/>
        <a:lstStyle/>
        <a:p>
          <a:endParaRPr lang="zh-CN" altLang="en-US"/>
        </a:p>
      </dgm:t>
    </dgm:pt>
    <dgm:pt modelId="{64ABBEDE-505E-48AE-81B1-FF3EF9F3C005}" type="pres">
      <dgm:prSet presAssocID="{1CBC0320-F035-4ECC-98DC-E83B7872A9E5}" presName="imageaccent1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CFED71FB-E1AA-4FC9-8F82-694B368DFC2F}" type="pres">
      <dgm:prSet presAssocID="{1CBC0320-F035-4ECC-98DC-E83B7872A9E5}" presName="accentRepeatNode" presStyleLbl="solidAlignAcc1" presStyleIdx="1" presStyleCnt="6"/>
      <dgm:spPr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09F81CD5-248E-4FFF-AAFD-AD1E1F0D8C8D}" type="pres">
      <dgm:prSet presAssocID="{E47CAC25-4337-4DDF-AA6F-134FA3F836D6}" presName="text2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AD2EEE46-5688-4701-9211-EFD8B51B99A9}" type="pres">
      <dgm:prSet presAssocID="{E47CAC25-4337-4DDF-AA6F-134FA3F836D6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2E2D5-17A8-42A7-876A-3A1BBB363C8D}" type="pres">
      <dgm:prSet presAssocID="{E47CAC25-4337-4DDF-AA6F-134FA3F836D6}" presName="textaccent2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D8B34E13-CA76-4E3D-B001-79519F6D0331}" type="pres">
      <dgm:prSet presAssocID="{E47CAC25-4337-4DDF-AA6F-134FA3F836D6}" presName="accentRepeatNode" presStyleLbl="solidAlignAcc1" presStyleIdx="2" presStyleCnt="6"/>
      <dgm:spPr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AE62F318-4024-4DD9-88D4-0A4BCAD53A25}" type="pres">
      <dgm:prSet presAssocID="{F68E50AE-5F26-4644-9F23-C61DD78A46DC}" presName="image2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A328F9DC-05A4-4CAB-8816-90DA313E33C1}" type="pres">
      <dgm:prSet presAssocID="{F68E50AE-5F26-4644-9F23-C61DD78A46DC}" presName="imageRepeatNode" presStyleLbl="alignAcc1" presStyleIdx="1" presStyleCnt="3"/>
      <dgm:spPr/>
      <dgm:t>
        <a:bodyPr/>
        <a:lstStyle/>
        <a:p>
          <a:endParaRPr lang="zh-CN" altLang="en-US"/>
        </a:p>
      </dgm:t>
    </dgm:pt>
    <dgm:pt modelId="{BB10A7EB-B903-4353-9722-A54E76CFA882}" type="pres">
      <dgm:prSet presAssocID="{F68E50AE-5F26-4644-9F23-C61DD78A46DC}" presName="imageaccent2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15738399-1B2D-4B41-AD11-E5276ACBC175}" type="pres">
      <dgm:prSet presAssocID="{F68E50AE-5F26-4644-9F23-C61DD78A46DC}" presName="accentRepeatNode" presStyleLbl="solidAlignAcc1" presStyleIdx="3" presStyleCnt="6"/>
      <dgm:spPr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6CFE5B69-30B5-478C-9966-A91D9775FB01}" type="pres">
      <dgm:prSet presAssocID="{DE7478AD-345C-4FCC-9E98-2592032A2D3E}" presName="text3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1FFCA771-2027-40C4-B091-432090F80EA6}" type="pres">
      <dgm:prSet presAssocID="{DE7478AD-345C-4FCC-9E98-2592032A2D3E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9CB346-41C3-44AC-8DB0-B6A8266B53FA}" type="pres">
      <dgm:prSet presAssocID="{DE7478AD-345C-4FCC-9E98-2592032A2D3E}" presName="textaccent3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25A12C19-8A51-4B36-BF56-C897ADE4D7FF}" type="pres">
      <dgm:prSet presAssocID="{DE7478AD-345C-4FCC-9E98-2592032A2D3E}" presName="accentRepeatNode" presStyleLbl="solidAlignAcc1" presStyleIdx="4" presStyleCnt="6"/>
      <dgm:spPr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0382DB16-BAE2-4013-AD90-5454EB4621BE}" type="pres">
      <dgm:prSet presAssocID="{6609FB1D-D361-4168-81A9-F5CD40118B3B}" presName="image3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23393319-EA81-4C08-8F8D-5C8662D6436F}" type="pres">
      <dgm:prSet presAssocID="{6609FB1D-D361-4168-81A9-F5CD40118B3B}" presName="imageRepeatNode" presStyleLbl="alignAcc1" presStyleIdx="2" presStyleCnt="3"/>
      <dgm:spPr/>
      <dgm:t>
        <a:bodyPr/>
        <a:lstStyle/>
        <a:p>
          <a:endParaRPr lang="zh-CN" altLang="en-US"/>
        </a:p>
      </dgm:t>
    </dgm:pt>
    <dgm:pt modelId="{CE0CACB8-7CC3-44FA-A685-844AB446CBB3}" type="pres">
      <dgm:prSet presAssocID="{6609FB1D-D361-4168-81A9-F5CD40118B3B}" presName="imageaccent3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7FB9FE8E-BA5F-4B21-BF19-21F59AF841EC}" type="pres">
      <dgm:prSet presAssocID="{6609FB1D-D361-4168-81A9-F5CD40118B3B}" presName="accentRepeatNode" presStyleLbl="solidAlignAcc1" presStyleIdx="5" presStyleCnt="6"/>
      <dgm:spPr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</dgm:ptLst>
  <dgm:cxnLst>
    <dgm:cxn modelId="{C5459FD4-F21E-44B8-A334-A9A66840A92C}" type="presOf" srcId="{8623ADFC-F7D3-4A98-B41C-415BB7BED1DB}" destId="{ABB390C6-F098-49E0-B5D3-C526EB9B51AC}" srcOrd="0" destOrd="0" presId="urn:microsoft.com/office/officeart/2008/layout/HexagonCluster"/>
    <dgm:cxn modelId="{4BFB81D1-FD09-4955-B354-410FFD60A886}" srcId="{AD6C9A40-C8E6-4B03-B491-5A0AFFDFDDA1}" destId="{E47CAC25-4337-4DDF-AA6F-134FA3F836D6}" srcOrd="1" destOrd="0" parTransId="{6E310A24-B1AF-46BF-A433-335D501478B8}" sibTransId="{F68E50AE-5F26-4644-9F23-C61DD78A46DC}"/>
    <dgm:cxn modelId="{6C890027-A442-40EA-A78B-9929E3F79D83}" type="presOf" srcId="{1CBC0320-F035-4ECC-98DC-E83B7872A9E5}" destId="{5BACCBDA-6ED1-42F6-B4B0-E708636842A8}" srcOrd="0" destOrd="0" presId="urn:microsoft.com/office/officeart/2008/layout/HexagonCluster"/>
    <dgm:cxn modelId="{A469A9A8-E0E7-4BF7-8D3B-CBF805614220}" type="presOf" srcId="{6609FB1D-D361-4168-81A9-F5CD40118B3B}" destId="{23393319-EA81-4C08-8F8D-5C8662D6436F}" srcOrd="0" destOrd="0" presId="urn:microsoft.com/office/officeart/2008/layout/HexagonCluster"/>
    <dgm:cxn modelId="{743CACCB-E3B3-412A-BBC2-0F0B384866D8}" type="presOf" srcId="{F68E50AE-5F26-4644-9F23-C61DD78A46DC}" destId="{A328F9DC-05A4-4CAB-8816-90DA313E33C1}" srcOrd="0" destOrd="0" presId="urn:microsoft.com/office/officeart/2008/layout/HexagonCluster"/>
    <dgm:cxn modelId="{210A5835-D1E4-4C1A-AC40-D647D5634FA4}" srcId="{AD6C9A40-C8E6-4B03-B491-5A0AFFDFDDA1}" destId="{8623ADFC-F7D3-4A98-B41C-415BB7BED1DB}" srcOrd="0" destOrd="0" parTransId="{A4C6EC96-644C-4BDC-9CC3-7C5ECB00D002}" sibTransId="{1CBC0320-F035-4ECC-98DC-E83B7872A9E5}"/>
    <dgm:cxn modelId="{3DB96F24-4F3A-4C0B-AE88-5C9AE5E6DE01}" type="presOf" srcId="{DE7478AD-345C-4FCC-9E98-2592032A2D3E}" destId="{1FFCA771-2027-40C4-B091-432090F80EA6}" srcOrd="0" destOrd="0" presId="urn:microsoft.com/office/officeart/2008/layout/HexagonCluster"/>
    <dgm:cxn modelId="{72694DD6-AB12-4E1D-A7CC-806E2AECCCD7}" type="presOf" srcId="{E47CAC25-4337-4DDF-AA6F-134FA3F836D6}" destId="{AD2EEE46-5688-4701-9211-EFD8B51B99A9}" srcOrd="0" destOrd="0" presId="urn:microsoft.com/office/officeart/2008/layout/HexagonCluster"/>
    <dgm:cxn modelId="{E7AB9756-AE02-4942-BD49-303E1FD3FCCB}" type="presOf" srcId="{AD6C9A40-C8E6-4B03-B491-5A0AFFDFDDA1}" destId="{F2AEC785-6588-4A83-88B4-E315446F2397}" srcOrd="0" destOrd="0" presId="urn:microsoft.com/office/officeart/2008/layout/HexagonCluster"/>
    <dgm:cxn modelId="{502ADADE-DE24-4F11-8055-45C3A5A73384}" srcId="{AD6C9A40-C8E6-4B03-B491-5A0AFFDFDDA1}" destId="{DE7478AD-345C-4FCC-9E98-2592032A2D3E}" srcOrd="2" destOrd="0" parTransId="{38797A16-29F4-4F80-A776-363C37850CF0}" sibTransId="{6609FB1D-D361-4168-81A9-F5CD40118B3B}"/>
    <dgm:cxn modelId="{2F389F9E-2922-4FC0-8E96-1D90FE7584FB}" type="presParOf" srcId="{F2AEC785-6588-4A83-88B4-E315446F2397}" destId="{8B1B3A61-A73B-4160-8659-D41D518EC9AA}" srcOrd="0" destOrd="0" presId="urn:microsoft.com/office/officeart/2008/layout/HexagonCluster"/>
    <dgm:cxn modelId="{B3849BDF-40E4-4D9E-BD99-0701D71695D7}" type="presParOf" srcId="{8B1B3A61-A73B-4160-8659-D41D518EC9AA}" destId="{ABB390C6-F098-49E0-B5D3-C526EB9B51AC}" srcOrd="0" destOrd="0" presId="urn:microsoft.com/office/officeart/2008/layout/HexagonCluster"/>
    <dgm:cxn modelId="{69B11FA5-5143-47C0-B924-05FE29AB4963}" type="presParOf" srcId="{F2AEC785-6588-4A83-88B4-E315446F2397}" destId="{814C53FF-53EC-4A81-B8C7-381994B51FCA}" srcOrd="1" destOrd="0" presId="urn:microsoft.com/office/officeart/2008/layout/HexagonCluster"/>
    <dgm:cxn modelId="{73D7E7C9-9938-40A5-AD21-4FFBF07E0A2C}" type="presParOf" srcId="{814C53FF-53EC-4A81-B8C7-381994B51FCA}" destId="{3B15B3AC-77C1-4180-A4FE-3ED1BAEC9219}" srcOrd="0" destOrd="0" presId="urn:microsoft.com/office/officeart/2008/layout/HexagonCluster"/>
    <dgm:cxn modelId="{400A91A1-61F3-4D08-BADE-D3EED2DB6413}" type="presParOf" srcId="{F2AEC785-6588-4A83-88B4-E315446F2397}" destId="{21D14A8E-54BB-437F-8BF4-10A17A2A6504}" srcOrd="2" destOrd="0" presId="urn:microsoft.com/office/officeart/2008/layout/HexagonCluster"/>
    <dgm:cxn modelId="{2BE3C671-2048-4D0E-BED6-C5FB671BDD65}" type="presParOf" srcId="{21D14A8E-54BB-437F-8BF4-10A17A2A6504}" destId="{5BACCBDA-6ED1-42F6-B4B0-E708636842A8}" srcOrd="0" destOrd="0" presId="urn:microsoft.com/office/officeart/2008/layout/HexagonCluster"/>
    <dgm:cxn modelId="{54346F62-4A10-4703-88FC-766A2AB7BC62}" type="presParOf" srcId="{F2AEC785-6588-4A83-88B4-E315446F2397}" destId="{64ABBEDE-505E-48AE-81B1-FF3EF9F3C005}" srcOrd="3" destOrd="0" presId="urn:microsoft.com/office/officeart/2008/layout/HexagonCluster"/>
    <dgm:cxn modelId="{1B86D906-3EE3-450E-88F4-DC0DFCBCF504}" type="presParOf" srcId="{64ABBEDE-505E-48AE-81B1-FF3EF9F3C005}" destId="{CFED71FB-E1AA-4FC9-8F82-694B368DFC2F}" srcOrd="0" destOrd="0" presId="urn:microsoft.com/office/officeart/2008/layout/HexagonCluster"/>
    <dgm:cxn modelId="{62C67CA2-958D-4FC4-B774-E17893630215}" type="presParOf" srcId="{F2AEC785-6588-4A83-88B4-E315446F2397}" destId="{09F81CD5-248E-4FFF-AAFD-AD1E1F0D8C8D}" srcOrd="4" destOrd="0" presId="urn:microsoft.com/office/officeart/2008/layout/HexagonCluster"/>
    <dgm:cxn modelId="{E92F8D92-32E9-40B0-A175-CED936A64928}" type="presParOf" srcId="{09F81CD5-248E-4FFF-AAFD-AD1E1F0D8C8D}" destId="{AD2EEE46-5688-4701-9211-EFD8B51B99A9}" srcOrd="0" destOrd="0" presId="urn:microsoft.com/office/officeart/2008/layout/HexagonCluster"/>
    <dgm:cxn modelId="{36D87671-82B3-4930-A534-520C1494D159}" type="presParOf" srcId="{F2AEC785-6588-4A83-88B4-E315446F2397}" destId="{4A02E2D5-17A8-42A7-876A-3A1BBB363C8D}" srcOrd="5" destOrd="0" presId="urn:microsoft.com/office/officeart/2008/layout/HexagonCluster"/>
    <dgm:cxn modelId="{4C712E7E-D8EA-476B-8D1F-64A914E53D02}" type="presParOf" srcId="{4A02E2D5-17A8-42A7-876A-3A1BBB363C8D}" destId="{D8B34E13-CA76-4E3D-B001-79519F6D0331}" srcOrd="0" destOrd="0" presId="urn:microsoft.com/office/officeart/2008/layout/HexagonCluster"/>
    <dgm:cxn modelId="{C21FF543-1566-4936-8EBD-9C07A40E597D}" type="presParOf" srcId="{F2AEC785-6588-4A83-88B4-E315446F2397}" destId="{AE62F318-4024-4DD9-88D4-0A4BCAD53A25}" srcOrd="6" destOrd="0" presId="urn:microsoft.com/office/officeart/2008/layout/HexagonCluster"/>
    <dgm:cxn modelId="{4E37BF3B-FBB6-4400-A795-E69D519E0DF7}" type="presParOf" srcId="{AE62F318-4024-4DD9-88D4-0A4BCAD53A25}" destId="{A328F9DC-05A4-4CAB-8816-90DA313E33C1}" srcOrd="0" destOrd="0" presId="urn:microsoft.com/office/officeart/2008/layout/HexagonCluster"/>
    <dgm:cxn modelId="{24B018AA-0D83-4DB4-B45E-215EDB253B08}" type="presParOf" srcId="{F2AEC785-6588-4A83-88B4-E315446F2397}" destId="{BB10A7EB-B903-4353-9722-A54E76CFA882}" srcOrd="7" destOrd="0" presId="urn:microsoft.com/office/officeart/2008/layout/HexagonCluster"/>
    <dgm:cxn modelId="{28957CEF-6023-4DFA-870B-E7CFC6F035B6}" type="presParOf" srcId="{BB10A7EB-B903-4353-9722-A54E76CFA882}" destId="{15738399-1B2D-4B41-AD11-E5276ACBC175}" srcOrd="0" destOrd="0" presId="urn:microsoft.com/office/officeart/2008/layout/HexagonCluster"/>
    <dgm:cxn modelId="{374BFAD5-8FFC-4E7C-BADE-2F3ED152190C}" type="presParOf" srcId="{F2AEC785-6588-4A83-88B4-E315446F2397}" destId="{6CFE5B69-30B5-478C-9966-A91D9775FB01}" srcOrd="8" destOrd="0" presId="urn:microsoft.com/office/officeart/2008/layout/HexagonCluster"/>
    <dgm:cxn modelId="{C56CA90A-35B6-4148-8477-B73EB4D95615}" type="presParOf" srcId="{6CFE5B69-30B5-478C-9966-A91D9775FB01}" destId="{1FFCA771-2027-40C4-B091-432090F80EA6}" srcOrd="0" destOrd="0" presId="urn:microsoft.com/office/officeart/2008/layout/HexagonCluster"/>
    <dgm:cxn modelId="{DA4CCA28-8442-496D-A7B7-5B325CEE456E}" type="presParOf" srcId="{F2AEC785-6588-4A83-88B4-E315446F2397}" destId="{489CB346-41C3-44AC-8DB0-B6A8266B53FA}" srcOrd="9" destOrd="0" presId="urn:microsoft.com/office/officeart/2008/layout/HexagonCluster"/>
    <dgm:cxn modelId="{F9D91DDC-B796-4E9C-8489-9D291FC1E7AF}" type="presParOf" srcId="{489CB346-41C3-44AC-8DB0-B6A8266B53FA}" destId="{25A12C19-8A51-4B36-BF56-C897ADE4D7FF}" srcOrd="0" destOrd="0" presId="urn:microsoft.com/office/officeart/2008/layout/HexagonCluster"/>
    <dgm:cxn modelId="{C222E9F9-9DC4-4AB6-BAB6-42B941EC2A90}" type="presParOf" srcId="{F2AEC785-6588-4A83-88B4-E315446F2397}" destId="{0382DB16-BAE2-4013-AD90-5454EB4621BE}" srcOrd="10" destOrd="0" presId="urn:microsoft.com/office/officeart/2008/layout/HexagonCluster"/>
    <dgm:cxn modelId="{16505CBD-B352-4F84-8255-BA78A7FD14C6}" type="presParOf" srcId="{0382DB16-BAE2-4013-AD90-5454EB4621BE}" destId="{23393319-EA81-4C08-8F8D-5C8662D6436F}" srcOrd="0" destOrd="0" presId="urn:microsoft.com/office/officeart/2008/layout/HexagonCluster"/>
    <dgm:cxn modelId="{7F2DF436-E76B-4A1D-9EBD-6FA387015CA4}" type="presParOf" srcId="{F2AEC785-6588-4A83-88B4-E315446F2397}" destId="{CE0CACB8-7CC3-44FA-A685-844AB446CBB3}" srcOrd="11" destOrd="0" presId="urn:microsoft.com/office/officeart/2008/layout/HexagonCluster"/>
    <dgm:cxn modelId="{B5607D72-9407-4084-8137-2EDE93AC9484}" type="presParOf" srcId="{CE0CACB8-7CC3-44FA-A685-844AB446CBB3}" destId="{7FB9FE8E-BA5F-4B21-BF19-21F59AF841E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5942C-2AFA-426B-81B7-7FF593C13288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13209-8E6C-43DD-9E2D-DCA098396A91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rgbClr val="F7964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海狗简介</a:t>
          </a:r>
          <a:endParaRPr lang="zh-CN" altLang="en-US" sz="3600" b="1" kern="1200" dirty="0"/>
        </a:p>
      </dsp:txBody>
      <dsp:txXfrm>
        <a:off x="337944" y="40683"/>
        <a:ext cx="4200912" cy="612672"/>
      </dsp:txXfrm>
    </dsp:sp>
    <dsp:sp modelId="{D21487C0-7F8B-42B0-BC8C-54DA9EB3F432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80E24-7EC0-47F0-BACB-38FA52A68267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rgbClr val="FAA11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应用场景</a:t>
          </a:r>
          <a:endParaRPr lang="zh-CN" altLang="en-US" sz="3600" b="1" kern="1200" dirty="0"/>
        </a:p>
      </dsp:txBody>
      <dsp:txXfrm>
        <a:off x="337944" y="1083963"/>
        <a:ext cx="4200912" cy="612672"/>
      </dsp:txXfrm>
    </dsp:sp>
    <dsp:sp modelId="{039BE181-90B1-42FF-9734-DF019323CFCE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7423B-7B05-45B7-BA76-FADAC46DC367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rgbClr val="EFBC0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技术剖析</a:t>
          </a:r>
          <a:endParaRPr lang="zh-CN" altLang="en-US" sz="3600" b="1" kern="1200" dirty="0"/>
        </a:p>
      </dsp:txBody>
      <dsp:txXfrm>
        <a:off x="337944" y="2127244"/>
        <a:ext cx="4200912" cy="612672"/>
      </dsp:txXfrm>
    </dsp:sp>
    <dsp:sp modelId="{83EB901C-19B9-4BB2-B484-0AD3635F2C57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178A7-45E5-49AC-815D-FAE7B157AB31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成功案例</a:t>
          </a:r>
          <a:endParaRPr lang="zh-CN" altLang="en-US" sz="3600" b="1" kern="1200" dirty="0"/>
        </a:p>
      </dsp:txBody>
      <dsp:txXfrm>
        <a:off x="337944" y="3170524"/>
        <a:ext cx="4200912" cy="6126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75AFD-70E0-4FE7-98AA-8B917989B25B}">
      <dsp:nvSpPr>
        <dsp:cNvPr id="0" name=""/>
        <dsp:cNvSpPr/>
      </dsp:nvSpPr>
      <dsp:spPr>
        <a:xfrm>
          <a:off x="0" y="0"/>
          <a:ext cx="7086600" cy="4710331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2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365574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Sata</a:t>
          </a:r>
          <a:r>
            <a:rPr lang="en-US" altLang="zh-CN" sz="3600" kern="1200" dirty="0" smtClean="0"/>
            <a:t> Disk</a:t>
          </a:r>
          <a:endParaRPr lang="zh-CN" altLang="en-US" sz="3600" kern="1200" dirty="0"/>
        </a:p>
      </dsp:txBody>
      <dsp:txXfrm>
        <a:off x="117267" y="117267"/>
        <a:ext cx="6852066" cy="4475797"/>
      </dsp:txXfrm>
    </dsp:sp>
    <dsp:sp modelId="{10FCBE14-0985-46C9-B363-B398A0809A48}">
      <dsp:nvSpPr>
        <dsp:cNvPr id="0" name=""/>
        <dsp:cNvSpPr/>
      </dsp:nvSpPr>
      <dsp:spPr>
        <a:xfrm>
          <a:off x="177165" y="1177582"/>
          <a:ext cx="1062990" cy="16212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303530" extrusionH="2540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Index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Block</a:t>
          </a:r>
          <a:endParaRPr lang="zh-CN" altLang="en-US" sz="1500" kern="1200" dirty="0"/>
        </a:p>
      </dsp:txBody>
      <dsp:txXfrm>
        <a:off x="209856" y="1210273"/>
        <a:ext cx="997608" cy="1555864"/>
      </dsp:txXfrm>
    </dsp:sp>
    <dsp:sp modelId="{E6195024-DA7B-4E24-8C6F-FAA706FA8C3D}">
      <dsp:nvSpPr>
        <dsp:cNvPr id="0" name=""/>
        <dsp:cNvSpPr/>
      </dsp:nvSpPr>
      <dsp:spPr>
        <a:xfrm>
          <a:off x="177165" y="2851096"/>
          <a:ext cx="1062990" cy="162124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465164"/>
              <a:satOff val="3131"/>
              <a:lumOff val="35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303530" extrusionH="2540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Index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Block</a:t>
          </a:r>
          <a:endParaRPr lang="zh-CN" altLang="en-US" sz="1500" kern="1200" dirty="0"/>
        </a:p>
      </dsp:txBody>
      <dsp:txXfrm>
        <a:off x="209856" y="2883787"/>
        <a:ext cx="997608" cy="1555864"/>
      </dsp:txXfrm>
    </dsp:sp>
    <dsp:sp modelId="{061B5E5D-9450-4D68-B6EC-98338097AAFA}">
      <dsp:nvSpPr>
        <dsp:cNvPr id="0" name=""/>
        <dsp:cNvSpPr/>
      </dsp:nvSpPr>
      <dsp:spPr>
        <a:xfrm>
          <a:off x="1417320" y="1177582"/>
          <a:ext cx="5492115" cy="3297231"/>
        </a:xfrm>
        <a:prstGeom prst="roundRect">
          <a:avLst>
            <a:gd name="adj" fmla="val 10500"/>
          </a:avLst>
        </a:prstGeom>
        <a:solidFill>
          <a:schemeClr val="accent2">
            <a:hueOff val="-8662909"/>
            <a:satOff val="7828"/>
            <a:lumOff val="88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8000" extrusionH="508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2093742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Level2 Cache(</a:t>
          </a:r>
          <a:r>
            <a:rPr lang="en-US" altLang="zh-CN" sz="3600" kern="1200" dirty="0" err="1" smtClean="0"/>
            <a:t>Sata</a:t>
          </a:r>
          <a:r>
            <a:rPr lang="en-US" altLang="zh-CN" sz="3600" kern="1200" dirty="0" smtClean="0"/>
            <a:t>/SSD)</a:t>
          </a:r>
          <a:endParaRPr lang="zh-CN" altLang="en-US" sz="3600" kern="1200" dirty="0"/>
        </a:p>
      </dsp:txBody>
      <dsp:txXfrm>
        <a:off x="1518721" y="1278983"/>
        <a:ext cx="5289313" cy="3094429"/>
      </dsp:txXfrm>
    </dsp:sp>
    <dsp:sp modelId="{B9682A48-1C87-4AFD-877D-A6F96D581BD5}">
      <dsp:nvSpPr>
        <dsp:cNvPr id="0" name=""/>
        <dsp:cNvSpPr/>
      </dsp:nvSpPr>
      <dsp:spPr>
        <a:xfrm>
          <a:off x="1554622" y="2331613"/>
          <a:ext cx="1098423" cy="9220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6930327"/>
              <a:satOff val="6263"/>
              <a:lumOff val="70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762000" extrusionH="2540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Dumped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Mem</a:t>
          </a:r>
          <a:r>
            <a:rPr lang="en-US" altLang="zh-CN" sz="1500" kern="1200" dirty="0" smtClean="0"/>
            <a:t> LRU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Cache</a:t>
          </a:r>
          <a:endParaRPr lang="zh-CN" altLang="en-US" sz="1500" kern="1200" dirty="0"/>
        </a:p>
      </dsp:txBody>
      <dsp:txXfrm>
        <a:off x="1582978" y="2359969"/>
        <a:ext cx="1041711" cy="865321"/>
      </dsp:txXfrm>
    </dsp:sp>
    <dsp:sp modelId="{A23B2F39-5DBD-4CCC-8418-03C9B78E67C3}">
      <dsp:nvSpPr>
        <dsp:cNvPr id="0" name=""/>
        <dsp:cNvSpPr/>
      </dsp:nvSpPr>
      <dsp:spPr>
        <a:xfrm>
          <a:off x="1554622" y="3305343"/>
          <a:ext cx="1098423" cy="9220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0395492"/>
              <a:satOff val="9394"/>
              <a:lumOff val="106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762000" extrusionH="2540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Dumped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Mem</a:t>
          </a:r>
          <a:r>
            <a:rPr lang="en-US" altLang="zh-CN" sz="1500" kern="1200" dirty="0" smtClean="0"/>
            <a:t> LRU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Cache</a:t>
          </a:r>
        </a:p>
      </dsp:txBody>
      <dsp:txXfrm>
        <a:off x="1582978" y="3333699"/>
        <a:ext cx="1041711" cy="865321"/>
      </dsp:txXfrm>
    </dsp:sp>
    <dsp:sp modelId="{DB317D72-1311-4EEE-BF21-DDBFF94B429E}">
      <dsp:nvSpPr>
        <dsp:cNvPr id="0" name=""/>
        <dsp:cNvSpPr/>
      </dsp:nvSpPr>
      <dsp:spPr>
        <a:xfrm>
          <a:off x="2799207" y="2355165"/>
          <a:ext cx="3933063" cy="1884132"/>
        </a:xfrm>
        <a:prstGeom prst="roundRect">
          <a:avLst>
            <a:gd name="adj" fmla="val 10500"/>
          </a:avLst>
        </a:prstGeom>
        <a:solidFill>
          <a:schemeClr val="accent2">
            <a:hueOff val="-17325818"/>
            <a:satOff val="15657"/>
            <a:lumOff val="176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16000" extrusionH="508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063488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Mem</a:t>
          </a:r>
          <a:r>
            <a:rPr lang="zh-CN" altLang="en-US" sz="3600" kern="1200" dirty="0" smtClean="0"/>
            <a:t> </a:t>
          </a:r>
          <a:r>
            <a:rPr lang="en-US" altLang="zh-CN" sz="3600" kern="1200" dirty="0" smtClean="0"/>
            <a:t>LRU Cache</a:t>
          </a:r>
          <a:endParaRPr lang="zh-CN" altLang="en-US" sz="3600" kern="1200" dirty="0"/>
        </a:p>
      </dsp:txBody>
      <dsp:txXfrm>
        <a:off x="2857151" y="2413109"/>
        <a:ext cx="3817175" cy="1768244"/>
      </dsp:txXfrm>
    </dsp:sp>
    <dsp:sp modelId="{58B30202-D74C-4993-976B-BA11AE75E35E}">
      <dsp:nvSpPr>
        <dsp:cNvPr id="0" name=""/>
        <dsp:cNvSpPr/>
      </dsp:nvSpPr>
      <dsp:spPr>
        <a:xfrm>
          <a:off x="2897533" y="3203025"/>
          <a:ext cx="1840838" cy="84785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3860655"/>
              <a:satOff val="12526"/>
              <a:lumOff val="14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270000" extrusionH="2540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Field A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Field Value Cache</a:t>
          </a:r>
          <a:endParaRPr lang="zh-CN" altLang="en-US" sz="1500" kern="1200" dirty="0"/>
        </a:p>
      </dsp:txBody>
      <dsp:txXfrm>
        <a:off x="2923608" y="3229100"/>
        <a:ext cx="1788688" cy="795709"/>
      </dsp:txXfrm>
    </dsp:sp>
    <dsp:sp modelId="{4FA62DBC-5BCF-4D38-B6FF-366196E3881B}">
      <dsp:nvSpPr>
        <dsp:cNvPr id="0" name=""/>
        <dsp:cNvSpPr/>
      </dsp:nvSpPr>
      <dsp:spPr>
        <a:xfrm>
          <a:off x="4790743" y="3203025"/>
          <a:ext cx="1840838" cy="84785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7325818"/>
              <a:satOff val="15657"/>
              <a:lumOff val="176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270000" extrusionH="2540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Field B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Field Value Cache</a:t>
          </a:r>
        </a:p>
      </dsp:txBody>
      <dsp:txXfrm>
        <a:off x="4816818" y="3229100"/>
        <a:ext cx="1788688" cy="795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EB100-F8AD-4FED-9876-6DFC1E0847B0}">
      <dsp:nvSpPr>
        <dsp:cNvPr id="0" name=""/>
        <dsp:cNvSpPr/>
      </dsp:nvSpPr>
      <dsp:spPr>
        <a:xfrm>
          <a:off x="1120775" y="904875"/>
          <a:ext cx="2254249" cy="2254249"/>
        </a:xfrm>
        <a:prstGeom prst="ellipse">
          <a:avLst/>
        </a:prstGeom>
        <a:solidFill>
          <a:srgbClr val="FF0000">
            <a:alpha val="40000"/>
          </a:srgb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最热商品</a:t>
          </a:r>
          <a:endParaRPr lang="zh-CN" altLang="en-US" sz="4900" kern="1200" dirty="0"/>
        </a:p>
      </dsp:txBody>
      <dsp:txXfrm>
        <a:off x="1450902" y="1235002"/>
        <a:ext cx="1593995" cy="1593995"/>
      </dsp:txXfrm>
    </dsp:sp>
    <dsp:sp modelId="{4BD1CA06-4833-4B4A-A399-35C19E0D2902}">
      <dsp:nvSpPr>
        <dsp:cNvPr id="0" name=""/>
        <dsp:cNvSpPr/>
      </dsp:nvSpPr>
      <dsp:spPr>
        <a:xfrm>
          <a:off x="1752596" y="0"/>
          <a:ext cx="1127124" cy="1127124"/>
        </a:xfrm>
        <a:prstGeom prst="ellipse">
          <a:avLst/>
        </a:prstGeom>
        <a:solidFill>
          <a:schemeClr val="accent5">
            <a:lumMod val="60000"/>
            <a:lumOff val="40000"/>
            <a:alpha val="40000"/>
          </a:scheme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地区</a:t>
          </a:r>
          <a:endParaRPr lang="zh-CN" altLang="en-US" sz="2800" kern="1200" dirty="0"/>
        </a:p>
      </dsp:txBody>
      <dsp:txXfrm>
        <a:off x="1917659" y="165063"/>
        <a:ext cx="796998" cy="796998"/>
      </dsp:txXfrm>
    </dsp:sp>
    <dsp:sp modelId="{1EB36733-A522-4E6B-8E58-6C0D346A8E73}">
      <dsp:nvSpPr>
        <dsp:cNvPr id="0" name=""/>
        <dsp:cNvSpPr/>
      </dsp:nvSpPr>
      <dsp:spPr>
        <a:xfrm>
          <a:off x="3023955" y="726779"/>
          <a:ext cx="1127124" cy="1127124"/>
        </a:xfrm>
        <a:prstGeom prst="ellipse">
          <a:avLst/>
        </a:prstGeom>
        <a:solidFill>
          <a:schemeClr val="accent6">
            <a:lumMod val="50000"/>
            <a:alpha val="40000"/>
          </a:scheme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类别</a:t>
          </a:r>
          <a:endParaRPr lang="zh-CN" altLang="en-US" sz="2800" kern="1200" dirty="0"/>
        </a:p>
      </dsp:txBody>
      <dsp:txXfrm>
        <a:off x="3189018" y="891842"/>
        <a:ext cx="796998" cy="796998"/>
      </dsp:txXfrm>
    </dsp:sp>
    <dsp:sp modelId="{2187E6D9-573D-4656-BC61-06CA7641D7FE}">
      <dsp:nvSpPr>
        <dsp:cNvPr id="0" name=""/>
        <dsp:cNvSpPr/>
      </dsp:nvSpPr>
      <dsp:spPr>
        <a:xfrm>
          <a:off x="3023959" y="2194812"/>
          <a:ext cx="1127124" cy="1127124"/>
        </a:xfrm>
        <a:prstGeom prst="ellipse">
          <a:avLst/>
        </a:prstGeom>
        <a:solidFill>
          <a:srgbClr val="00B050">
            <a:alpha val="40000"/>
          </a:srgb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推广</a:t>
          </a:r>
          <a:endParaRPr lang="zh-CN" altLang="en-US" sz="2800" kern="1200" dirty="0"/>
        </a:p>
      </dsp:txBody>
      <dsp:txXfrm>
        <a:off x="3189022" y="2359875"/>
        <a:ext cx="796998" cy="796998"/>
      </dsp:txXfrm>
    </dsp:sp>
    <dsp:sp modelId="{DD5DB3BF-AA2D-475B-8D24-2AD8812384DA}">
      <dsp:nvSpPr>
        <dsp:cNvPr id="0" name=""/>
        <dsp:cNvSpPr/>
      </dsp:nvSpPr>
      <dsp:spPr>
        <a:xfrm>
          <a:off x="1752594" y="2928830"/>
          <a:ext cx="1127124" cy="1127124"/>
        </a:xfrm>
        <a:prstGeom prst="ellipse">
          <a:avLst/>
        </a:prstGeom>
        <a:solidFill>
          <a:srgbClr val="0070C0">
            <a:alpha val="40000"/>
          </a:srgb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品牌</a:t>
          </a:r>
          <a:endParaRPr lang="zh-CN" altLang="en-US" sz="2800" kern="1200" dirty="0"/>
        </a:p>
      </dsp:txBody>
      <dsp:txXfrm>
        <a:off x="1917657" y="3093893"/>
        <a:ext cx="796998" cy="796998"/>
      </dsp:txXfrm>
    </dsp:sp>
    <dsp:sp modelId="{01F819E7-E9C2-4BC2-9CE1-D2F027D7148F}">
      <dsp:nvSpPr>
        <dsp:cNvPr id="0" name=""/>
        <dsp:cNvSpPr/>
      </dsp:nvSpPr>
      <dsp:spPr>
        <a:xfrm>
          <a:off x="481248" y="2194817"/>
          <a:ext cx="1127124" cy="1127124"/>
        </a:xfrm>
        <a:prstGeom prst="ellipse">
          <a:avLst/>
        </a:prstGeom>
        <a:solidFill>
          <a:srgbClr val="FFFF00">
            <a:alpha val="40000"/>
          </a:srgb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星级</a:t>
          </a:r>
          <a:endParaRPr lang="zh-CN" altLang="en-US" sz="2800" kern="1200" dirty="0"/>
        </a:p>
      </dsp:txBody>
      <dsp:txXfrm>
        <a:off x="646311" y="2359880"/>
        <a:ext cx="796998" cy="796998"/>
      </dsp:txXfrm>
    </dsp:sp>
    <dsp:sp modelId="{C6384720-97C8-4040-9E23-148C48565584}">
      <dsp:nvSpPr>
        <dsp:cNvPr id="0" name=""/>
        <dsp:cNvSpPr/>
      </dsp:nvSpPr>
      <dsp:spPr>
        <a:xfrm>
          <a:off x="481243" y="726788"/>
          <a:ext cx="1127124" cy="1127124"/>
        </a:xfrm>
        <a:prstGeom prst="ellipse">
          <a:avLst/>
        </a:prstGeom>
        <a:solidFill>
          <a:srgbClr val="FFFF00">
            <a:alpha val="40000"/>
          </a:srgb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日期</a:t>
          </a:r>
          <a:endParaRPr lang="zh-CN" altLang="en-US" sz="2800" kern="1200" dirty="0"/>
        </a:p>
      </dsp:txBody>
      <dsp:txXfrm>
        <a:off x="646306" y="891851"/>
        <a:ext cx="796998" cy="796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32205-4359-4C43-A88F-E0627A4A0EF3}">
      <dsp:nvSpPr>
        <dsp:cNvPr id="0" name=""/>
        <dsp:cNvSpPr/>
      </dsp:nvSpPr>
      <dsp:spPr>
        <a:xfrm>
          <a:off x="6" y="0"/>
          <a:ext cx="1451074" cy="4648200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  <a:alpha val="49000"/>
          </a:schemeClr>
        </a:solidFill>
        <a:ln>
          <a:noFill/>
        </a:ln>
        <a:effectLst/>
        <a:sp3d z="-7810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1</a:t>
          </a:r>
          <a:r>
            <a:rPr lang="zh-CN" altLang="en-US" sz="5200" kern="1200" dirty="0" smtClean="0"/>
            <a:t>月</a:t>
          </a:r>
          <a:endParaRPr lang="zh-CN" altLang="en-US" sz="5200" kern="1200" dirty="0"/>
        </a:p>
      </dsp:txBody>
      <dsp:txXfrm>
        <a:off x="6" y="0"/>
        <a:ext cx="1451074" cy="1394460"/>
      </dsp:txXfrm>
    </dsp:sp>
    <dsp:sp modelId="{E454F081-AB2B-49E4-87EF-4AD49C7F3587}">
      <dsp:nvSpPr>
        <dsp:cNvPr id="0" name=""/>
        <dsp:cNvSpPr/>
      </dsp:nvSpPr>
      <dsp:spPr>
        <a:xfrm>
          <a:off x="134544" y="1394857"/>
          <a:ext cx="1160859" cy="913185"/>
        </a:xfrm>
        <a:prstGeom prst="roundRect">
          <a:avLst>
            <a:gd name="adj" fmla="val 10000"/>
          </a:avLst>
        </a:prstGeom>
        <a:solidFill>
          <a:srgbClr val="FF0000">
            <a:alpha val="39000"/>
          </a:srgbClr>
        </a:solidFill>
        <a:ln>
          <a:noFill/>
        </a:ln>
        <a:effectLst/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3</a:t>
          </a:r>
          <a:r>
            <a:rPr lang="zh-CN" altLang="en-US" sz="3600" kern="1200" dirty="0" smtClean="0"/>
            <a:t>钻</a:t>
          </a:r>
          <a:endParaRPr lang="zh-CN" altLang="en-US" sz="3600" kern="1200" dirty="0"/>
        </a:p>
      </dsp:txBody>
      <dsp:txXfrm>
        <a:off x="161290" y="1421603"/>
        <a:ext cx="1107367" cy="859693"/>
      </dsp:txXfrm>
    </dsp:sp>
    <dsp:sp modelId="{95CF21AD-F115-4106-ACAA-600E2155F967}">
      <dsp:nvSpPr>
        <dsp:cNvPr id="0" name=""/>
        <dsp:cNvSpPr/>
      </dsp:nvSpPr>
      <dsp:spPr>
        <a:xfrm>
          <a:off x="145665" y="2448532"/>
          <a:ext cx="1160859" cy="913185"/>
        </a:xfrm>
        <a:prstGeom prst="roundRect">
          <a:avLst>
            <a:gd name="adj" fmla="val 10000"/>
          </a:avLst>
        </a:prstGeom>
        <a:solidFill>
          <a:srgbClr val="FF0000">
            <a:alpha val="39000"/>
          </a:srgbClr>
        </a:solidFill>
        <a:ln>
          <a:noFill/>
        </a:ln>
        <a:effectLst/>
        <a:sp3d z="-508000" extrusionH="254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皇冠</a:t>
          </a:r>
          <a:endParaRPr lang="zh-CN" altLang="en-US" sz="3600" kern="1200" dirty="0"/>
        </a:p>
      </dsp:txBody>
      <dsp:txXfrm>
        <a:off x="172411" y="2475278"/>
        <a:ext cx="1107367" cy="859693"/>
      </dsp:txXfrm>
    </dsp:sp>
    <dsp:sp modelId="{14B20846-4F83-4E23-9AB5-9E4D86F20209}">
      <dsp:nvSpPr>
        <dsp:cNvPr id="0" name=""/>
        <dsp:cNvSpPr/>
      </dsp:nvSpPr>
      <dsp:spPr>
        <a:xfrm>
          <a:off x="145665" y="3502207"/>
          <a:ext cx="1160859" cy="913185"/>
        </a:xfrm>
        <a:prstGeom prst="roundRect">
          <a:avLst>
            <a:gd name="adj" fmla="val 10000"/>
          </a:avLst>
        </a:prstGeom>
        <a:solidFill>
          <a:srgbClr val="FF0000">
            <a:alpha val="39000"/>
          </a:srgbClr>
        </a:solidFill>
        <a:ln>
          <a:noFill/>
        </a:ln>
        <a:effectLst/>
        <a:sp3d z="-444500" extrusionH="3175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5</a:t>
          </a:r>
          <a:r>
            <a:rPr lang="zh-CN" altLang="en-US" sz="3600" kern="1200" dirty="0" smtClean="0"/>
            <a:t>星</a:t>
          </a:r>
          <a:endParaRPr lang="zh-CN" altLang="en-US" sz="3600" kern="1200" dirty="0"/>
        </a:p>
      </dsp:txBody>
      <dsp:txXfrm>
        <a:off x="172411" y="3528953"/>
        <a:ext cx="1107367" cy="859693"/>
      </dsp:txXfrm>
    </dsp:sp>
    <dsp:sp modelId="{FA51E83C-F6F8-4211-A5A1-8F03E42E4CA0}">
      <dsp:nvSpPr>
        <dsp:cNvPr id="0" name=""/>
        <dsp:cNvSpPr/>
      </dsp:nvSpPr>
      <dsp:spPr>
        <a:xfrm>
          <a:off x="1560462" y="0"/>
          <a:ext cx="1451074" cy="464820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49000"/>
          </a:schemeClr>
        </a:solidFill>
        <a:ln>
          <a:noFill/>
        </a:ln>
        <a:effectLst/>
        <a:sp3d z="-7810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2</a:t>
          </a:r>
          <a:r>
            <a:rPr lang="zh-CN" altLang="en-US" sz="5200" kern="1200" dirty="0" smtClean="0"/>
            <a:t>月</a:t>
          </a:r>
          <a:endParaRPr lang="zh-CN" altLang="en-US" sz="5200" kern="1200" dirty="0"/>
        </a:p>
      </dsp:txBody>
      <dsp:txXfrm>
        <a:off x="1560462" y="0"/>
        <a:ext cx="1451074" cy="1394460"/>
      </dsp:txXfrm>
    </dsp:sp>
    <dsp:sp modelId="{75BD1FDF-6325-40F6-BFE1-0ED9CE106508}">
      <dsp:nvSpPr>
        <dsp:cNvPr id="0" name=""/>
        <dsp:cNvSpPr/>
      </dsp:nvSpPr>
      <dsp:spPr>
        <a:xfrm>
          <a:off x="1705570" y="1394857"/>
          <a:ext cx="1160859" cy="91318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49000"/>
          </a:schemeClr>
        </a:solidFill>
        <a:ln>
          <a:noFill/>
        </a:ln>
        <a:effectLst/>
        <a:sp3d z="-508000" extrusionH="254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北京</a:t>
          </a:r>
          <a:endParaRPr lang="zh-CN" altLang="en-US" sz="3600" kern="1200" dirty="0"/>
        </a:p>
      </dsp:txBody>
      <dsp:txXfrm>
        <a:off x="1732316" y="1421603"/>
        <a:ext cx="1107367" cy="859693"/>
      </dsp:txXfrm>
    </dsp:sp>
    <dsp:sp modelId="{F3B36991-FCB4-4A44-BAD9-D7361D247A66}">
      <dsp:nvSpPr>
        <dsp:cNvPr id="0" name=""/>
        <dsp:cNvSpPr/>
      </dsp:nvSpPr>
      <dsp:spPr>
        <a:xfrm>
          <a:off x="1705570" y="2448532"/>
          <a:ext cx="1160859" cy="91318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49000"/>
          </a:schemeClr>
        </a:solidFill>
        <a:ln>
          <a:noFill/>
        </a:ln>
        <a:effectLst/>
        <a:sp3d z="-254000" extrusionH="508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上海</a:t>
          </a:r>
          <a:endParaRPr lang="zh-CN" altLang="en-US" sz="3600" kern="1200" dirty="0"/>
        </a:p>
      </dsp:txBody>
      <dsp:txXfrm>
        <a:off x="1732316" y="2475278"/>
        <a:ext cx="1107367" cy="859693"/>
      </dsp:txXfrm>
    </dsp:sp>
    <dsp:sp modelId="{C5C14427-D4CE-4337-A2A1-A059209936E0}">
      <dsp:nvSpPr>
        <dsp:cNvPr id="0" name=""/>
        <dsp:cNvSpPr/>
      </dsp:nvSpPr>
      <dsp:spPr>
        <a:xfrm>
          <a:off x="1705570" y="3502207"/>
          <a:ext cx="1160859" cy="91318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49000"/>
          </a:schemeClr>
        </a:solidFill>
        <a:ln>
          <a:noFill/>
        </a:ln>
        <a:effectLst/>
        <a:sp3d z="127000" extrusionH="889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广州</a:t>
          </a:r>
          <a:endParaRPr lang="zh-CN" altLang="en-US" sz="3600" kern="1200" dirty="0"/>
        </a:p>
      </dsp:txBody>
      <dsp:txXfrm>
        <a:off x="1732316" y="3528953"/>
        <a:ext cx="1107367" cy="859693"/>
      </dsp:txXfrm>
    </dsp:sp>
    <dsp:sp modelId="{F09778BC-2106-4907-884A-7FA67311849B}">
      <dsp:nvSpPr>
        <dsp:cNvPr id="0" name=""/>
        <dsp:cNvSpPr/>
      </dsp:nvSpPr>
      <dsp:spPr>
        <a:xfrm>
          <a:off x="3120367" y="0"/>
          <a:ext cx="1451074" cy="464820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49000"/>
          </a:schemeClr>
        </a:solidFill>
        <a:ln>
          <a:noFill/>
        </a:ln>
        <a:effectLst/>
        <a:sp3d z="-7810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3</a:t>
          </a:r>
          <a:r>
            <a:rPr lang="zh-CN" altLang="en-US" sz="5200" kern="1200" dirty="0" smtClean="0"/>
            <a:t>月</a:t>
          </a:r>
          <a:endParaRPr lang="zh-CN" altLang="en-US" sz="5200" kern="1200" dirty="0"/>
        </a:p>
      </dsp:txBody>
      <dsp:txXfrm>
        <a:off x="3120367" y="0"/>
        <a:ext cx="1451074" cy="1394460"/>
      </dsp:txXfrm>
    </dsp:sp>
    <dsp:sp modelId="{B5EDADC7-1EBC-4E24-A99B-A6C573BE1412}">
      <dsp:nvSpPr>
        <dsp:cNvPr id="0" name=""/>
        <dsp:cNvSpPr/>
      </dsp:nvSpPr>
      <dsp:spPr>
        <a:xfrm>
          <a:off x="3265475" y="1394857"/>
          <a:ext cx="1160859" cy="913185"/>
        </a:xfrm>
        <a:prstGeom prst="roundRect">
          <a:avLst>
            <a:gd name="adj" fmla="val 10000"/>
          </a:avLst>
        </a:prstGeom>
        <a:solidFill>
          <a:schemeClr val="bg2">
            <a:lumMod val="50000"/>
            <a:alpha val="70000"/>
          </a:schemeClr>
        </a:solidFill>
        <a:ln>
          <a:noFill/>
        </a:ln>
        <a:effectLst/>
        <a:sp3d z="127000" extrusionH="889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手机</a:t>
          </a:r>
          <a:endParaRPr lang="zh-CN" altLang="en-US" sz="3600" kern="1200" dirty="0"/>
        </a:p>
      </dsp:txBody>
      <dsp:txXfrm>
        <a:off x="3292221" y="1421603"/>
        <a:ext cx="1107367" cy="859693"/>
      </dsp:txXfrm>
    </dsp:sp>
    <dsp:sp modelId="{E8ECAAE4-B7C2-438D-8C86-AD9868A1AFDE}">
      <dsp:nvSpPr>
        <dsp:cNvPr id="0" name=""/>
        <dsp:cNvSpPr/>
      </dsp:nvSpPr>
      <dsp:spPr>
        <a:xfrm>
          <a:off x="3265475" y="2448532"/>
          <a:ext cx="1160859" cy="913185"/>
        </a:xfrm>
        <a:prstGeom prst="roundRect">
          <a:avLst>
            <a:gd name="adj" fmla="val 10000"/>
          </a:avLst>
        </a:prstGeom>
        <a:solidFill>
          <a:schemeClr val="bg2">
            <a:lumMod val="50000"/>
            <a:alpha val="70000"/>
          </a:schemeClr>
        </a:solidFill>
        <a:ln>
          <a:noFill/>
        </a:ln>
        <a:effectLst/>
        <a:sp3d z="381000" extrusionH="1143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服装</a:t>
          </a:r>
          <a:endParaRPr lang="zh-CN" altLang="en-US" sz="3600" kern="1200" dirty="0"/>
        </a:p>
      </dsp:txBody>
      <dsp:txXfrm>
        <a:off x="3292221" y="2475278"/>
        <a:ext cx="1107367" cy="859693"/>
      </dsp:txXfrm>
    </dsp:sp>
    <dsp:sp modelId="{92C1E35D-B65D-4737-9185-26BF21F2F748}">
      <dsp:nvSpPr>
        <dsp:cNvPr id="0" name=""/>
        <dsp:cNvSpPr/>
      </dsp:nvSpPr>
      <dsp:spPr>
        <a:xfrm>
          <a:off x="3265475" y="3502207"/>
          <a:ext cx="1160859" cy="913185"/>
        </a:xfrm>
        <a:prstGeom prst="roundRect">
          <a:avLst>
            <a:gd name="adj" fmla="val 10000"/>
          </a:avLst>
        </a:prstGeom>
        <a:solidFill>
          <a:schemeClr val="bg2">
            <a:lumMod val="50000"/>
            <a:alpha val="70000"/>
          </a:schemeClr>
        </a:solidFill>
        <a:ln>
          <a:noFill/>
        </a:ln>
        <a:effectLst/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零食</a:t>
          </a:r>
          <a:endParaRPr lang="zh-CN" altLang="en-US" sz="3600" kern="1200" dirty="0"/>
        </a:p>
      </dsp:txBody>
      <dsp:txXfrm>
        <a:off x="3292221" y="3528953"/>
        <a:ext cx="1107367" cy="859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616F8-D851-48E8-8335-74D4490A72E8}">
      <dsp:nvSpPr>
        <dsp:cNvPr id="0" name=""/>
        <dsp:cNvSpPr/>
      </dsp:nvSpPr>
      <dsp:spPr>
        <a:xfrm>
          <a:off x="1" y="0"/>
          <a:ext cx="7238996" cy="2743200"/>
        </a:xfrm>
        <a:prstGeom prst="rightArrow">
          <a:avLst/>
        </a:prstGeom>
        <a:solidFill>
          <a:schemeClr val="accent6">
            <a:lumMod val="60000"/>
            <a:lumOff val="40000"/>
            <a:alpha val="35000"/>
          </a:schemeClr>
        </a:solidFill>
        <a:ln>
          <a:noFill/>
        </a:ln>
        <a:effectLst/>
        <a:sp3d z="-400500" extrusionH="2540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4872E-0E53-4DD4-B2AA-F410C2BCE2BA}">
      <dsp:nvSpPr>
        <dsp:cNvPr id="0" name=""/>
        <dsp:cNvSpPr/>
      </dsp:nvSpPr>
      <dsp:spPr>
        <a:xfrm>
          <a:off x="3724" y="822960"/>
          <a:ext cx="1703570" cy="1097280"/>
        </a:xfrm>
        <a:prstGeom prst="roundRect">
          <a:avLst/>
        </a:prstGeom>
        <a:solidFill>
          <a:srgbClr val="7030A0">
            <a:alpha val="70000"/>
          </a:srgbClr>
        </a:solidFill>
        <a:ln>
          <a:noFill/>
        </a:ln>
        <a:effectLst/>
        <a:sp3d z="190500" extrusionH="5715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约束条件</a:t>
          </a:r>
          <a:endParaRPr lang="zh-CN" altLang="en-US" sz="2600" kern="1200" dirty="0"/>
        </a:p>
      </dsp:txBody>
      <dsp:txXfrm>
        <a:off x="57289" y="876525"/>
        <a:ext cx="1596440" cy="990150"/>
      </dsp:txXfrm>
    </dsp:sp>
    <dsp:sp modelId="{F41AE1D1-FB9D-454A-8BDD-31A857B6B097}">
      <dsp:nvSpPr>
        <dsp:cNvPr id="0" name=""/>
        <dsp:cNvSpPr/>
      </dsp:nvSpPr>
      <dsp:spPr>
        <a:xfrm>
          <a:off x="1846384" y="822960"/>
          <a:ext cx="1703570" cy="1097280"/>
        </a:xfrm>
        <a:prstGeom prst="roundRect">
          <a:avLst/>
        </a:prstGeom>
        <a:solidFill>
          <a:srgbClr val="92D050">
            <a:alpha val="70000"/>
          </a:srgbClr>
        </a:solidFill>
        <a:ln>
          <a:noFill/>
        </a:ln>
        <a:effectLst/>
        <a:sp3d z="190500" extrusionH="5715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分组和计算条件</a:t>
          </a:r>
          <a:endParaRPr lang="zh-CN" altLang="en-US" sz="2600" kern="1200" dirty="0"/>
        </a:p>
      </dsp:txBody>
      <dsp:txXfrm>
        <a:off x="1899949" y="876525"/>
        <a:ext cx="1596440" cy="990150"/>
      </dsp:txXfrm>
    </dsp:sp>
    <dsp:sp modelId="{94B670CF-E4F8-4EC7-884B-03CEA33E03AC}">
      <dsp:nvSpPr>
        <dsp:cNvPr id="0" name=""/>
        <dsp:cNvSpPr/>
      </dsp:nvSpPr>
      <dsp:spPr>
        <a:xfrm>
          <a:off x="3689044" y="822960"/>
          <a:ext cx="1703570" cy="1097280"/>
        </a:xfrm>
        <a:prstGeom prst="roundRect">
          <a:avLst/>
        </a:prstGeom>
        <a:solidFill>
          <a:srgbClr val="FFC000">
            <a:alpha val="70000"/>
          </a:srgbClr>
        </a:solidFill>
        <a:ln>
          <a:noFill/>
        </a:ln>
        <a:effectLst/>
        <a:sp3d z="508000" extrusionH="889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检索结果</a:t>
          </a:r>
          <a:r>
            <a:rPr lang="en-US" altLang="zh-CN" sz="2600" kern="1200" dirty="0" smtClean="0"/>
            <a:t>TOP N</a:t>
          </a:r>
          <a:endParaRPr lang="zh-CN" altLang="en-US" sz="2600" kern="1200" dirty="0"/>
        </a:p>
      </dsp:txBody>
      <dsp:txXfrm>
        <a:off x="3742609" y="876525"/>
        <a:ext cx="1596440" cy="990150"/>
      </dsp:txXfrm>
    </dsp:sp>
    <dsp:sp modelId="{6D11D4D7-A4C8-4076-900C-AC0B4B18E988}">
      <dsp:nvSpPr>
        <dsp:cNvPr id="0" name=""/>
        <dsp:cNvSpPr/>
      </dsp:nvSpPr>
      <dsp:spPr>
        <a:xfrm>
          <a:off x="5531704" y="822960"/>
          <a:ext cx="1703570" cy="1097280"/>
        </a:xfrm>
        <a:prstGeom prst="roundRect">
          <a:avLst/>
        </a:prstGeom>
        <a:solidFill>
          <a:schemeClr val="bg2">
            <a:lumMod val="50000"/>
            <a:alpha val="70000"/>
          </a:schemeClr>
        </a:solidFill>
        <a:ln>
          <a:noFill/>
        </a:ln>
        <a:effectLst/>
        <a:sp3d z="762000" extrusionH="1143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结果下载临时表</a:t>
          </a:r>
          <a:endParaRPr lang="zh-CN" altLang="en-US" sz="2600" kern="1200" dirty="0"/>
        </a:p>
      </dsp:txBody>
      <dsp:txXfrm>
        <a:off x="5585269" y="876525"/>
        <a:ext cx="1596440" cy="9901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25F9B-420A-4566-91D5-DCF787652455}">
      <dsp:nvSpPr>
        <dsp:cNvPr id="0" name=""/>
        <dsp:cNvSpPr/>
      </dsp:nvSpPr>
      <dsp:spPr>
        <a:xfrm>
          <a:off x="2792729" y="2640329"/>
          <a:ext cx="3227070" cy="3227070"/>
        </a:xfrm>
        <a:prstGeom prst="gear9">
          <a:avLst/>
        </a:prstGeom>
        <a:solidFill>
          <a:srgbClr val="FBB941">
            <a:alpha val="59000"/>
          </a:srgb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无法预先计算的海量数据</a:t>
          </a:r>
          <a:endParaRPr lang="zh-CN" altLang="en-US" sz="2800" kern="1200" dirty="0"/>
        </a:p>
      </dsp:txBody>
      <dsp:txXfrm>
        <a:off x="3441514" y="3396255"/>
        <a:ext cx="1929500" cy="1658780"/>
      </dsp:txXfrm>
    </dsp:sp>
    <dsp:sp modelId="{DEA64DC8-1924-4831-930E-15085FD3633D}">
      <dsp:nvSpPr>
        <dsp:cNvPr id="0" name=""/>
        <dsp:cNvSpPr/>
      </dsp:nvSpPr>
      <dsp:spPr>
        <a:xfrm>
          <a:off x="915161" y="1877567"/>
          <a:ext cx="2346959" cy="2346959"/>
        </a:xfrm>
        <a:prstGeom prst="gear6">
          <a:avLst/>
        </a:prstGeom>
        <a:solidFill>
          <a:srgbClr val="0070C0">
            <a:alpha val="59000"/>
          </a:srgb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实时</a:t>
          </a:r>
          <a:endParaRPr lang="en-US" altLang="zh-CN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高并发</a:t>
          </a:r>
          <a:endParaRPr lang="en-US" altLang="zh-CN" sz="2800" kern="1200" dirty="0" smtClean="0"/>
        </a:p>
      </dsp:txBody>
      <dsp:txXfrm>
        <a:off x="1506015" y="2471992"/>
        <a:ext cx="1165251" cy="1158109"/>
      </dsp:txXfrm>
    </dsp:sp>
    <dsp:sp modelId="{F99BD9F5-40E9-4B3D-9E98-B2D60B225FB2}">
      <dsp:nvSpPr>
        <dsp:cNvPr id="0" name=""/>
        <dsp:cNvSpPr/>
      </dsp:nvSpPr>
      <dsp:spPr>
        <a:xfrm rot="20700000">
          <a:off x="2229699" y="258405"/>
          <a:ext cx="2299541" cy="2299541"/>
        </a:xfrm>
        <a:prstGeom prst="gear6">
          <a:avLst/>
        </a:prstGeom>
        <a:solidFill>
          <a:srgbClr val="FF0000">
            <a:alpha val="59000"/>
          </a:srgb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轻量</a:t>
          </a:r>
          <a:endParaRPr lang="en-US" altLang="zh-CN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稳定</a:t>
          </a:r>
          <a:endParaRPr lang="en-US" altLang="zh-CN" sz="2800" kern="1200" dirty="0" smtClean="0"/>
        </a:p>
      </dsp:txBody>
      <dsp:txXfrm rot="-20700000">
        <a:off x="2734056" y="762761"/>
        <a:ext cx="1290828" cy="1290828"/>
      </dsp:txXfrm>
    </dsp:sp>
    <dsp:sp modelId="{83129DA5-FD35-4AC7-8E9A-7FADDA7610CC}">
      <dsp:nvSpPr>
        <dsp:cNvPr id="0" name=""/>
        <dsp:cNvSpPr/>
      </dsp:nvSpPr>
      <dsp:spPr>
        <a:xfrm>
          <a:off x="2563375" y="2142612"/>
          <a:ext cx="4130649" cy="4130649"/>
        </a:xfrm>
        <a:prstGeom prst="circularArrow">
          <a:avLst>
            <a:gd name="adj1" fmla="val 4688"/>
            <a:gd name="adj2" fmla="val 299029"/>
            <a:gd name="adj3" fmla="val 2545564"/>
            <a:gd name="adj4" fmla="val 1579933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F98CB-E9C6-4471-9777-77A25DF92F16}">
      <dsp:nvSpPr>
        <dsp:cNvPr id="0" name=""/>
        <dsp:cNvSpPr/>
      </dsp:nvSpPr>
      <dsp:spPr>
        <a:xfrm>
          <a:off x="499519" y="1351094"/>
          <a:ext cx="3001175" cy="300117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E800D-D149-4808-93FE-B165E4170460}">
      <dsp:nvSpPr>
        <dsp:cNvPr id="0" name=""/>
        <dsp:cNvSpPr/>
      </dsp:nvSpPr>
      <dsp:spPr>
        <a:xfrm>
          <a:off x="1697791" y="-252461"/>
          <a:ext cx="3235871" cy="323587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4CA14-8469-43F3-B11B-FD9EE58BD4FE}">
      <dsp:nvSpPr>
        <dsp:cNvPr id="0" name=""/>
        <dsp:cNvSpPr/>
      </dsp:nvSpPr>
      <dsp:spPr>
        <a:xfrm>
          <a:off x="1707300" y="1203155"/>
          <a:ext cx="1193768" cy="106586"/>
        </a:xfrm>
        <a:custGeom>
          <a:avLst/>
          <a:gdLst/>
          <a:ahLst/>
          <a:cxnLst/>
          <a:rect l="0" t="0" r="0" b="0"/>
          <a:pathLst>
            <a:path>
              <a:moveTo>
                <a:pt x="0" y="106586"/>
              </a:moveTo>
              <a:lnTo>
                <a:pt x="1193768" y="106586"/>
              </a:lnTo>
              <a:lnTo>
                <a:pt x="1193768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D2ACB1C-90BE-47C4-AC03-1DA69DFB32C2}">
      <dsp:nvSpPr>
        <dsp:cNvPr id="0" name=""/>
        <dsp:cNvSpPr/>
      </dsp:nvSpPr>
      <dsp:spPr>
        <a:xfrm>
          <a:off x="5800222" y="2043057"/>
          <a:ext cx="341076" cy="733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538" y="0"/>
              </a:lnTo>
              <a:lnTo>
                <a:pt x="170538" y="733315"/>
              </a:lnTo>
              <a:lnTo>
                <a:pt x="341076" y="73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CC96A44-84DE-45E5-AE5D-BCEBD1BE7AF0}">
      <dsp:nvSpPr>
        <dsp:cNvPr id="0" name=""/>
        <dsp:cNvSpPr/>
      </dsp:nvSpPr>
      <dsp:spPr>
        <a:xfrm>
          <a:off x="5800222" y="1997337"/>
          <a:ext cx="3410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076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A1A00E6-D469-4C77-BCAC-6093720D0D56}">
      <dsp:nvSpPr>
        <dsp:cNvPr id="0" name=""/>
        <dsp:cNvSpPr/>
      </dsp:nvSpPr>
      <dsp:spPr>
        <a:xfrm>
          <a:off x="5800222" y="1309742"/>
          <a:ext cx="341076" cy="733315"/>
        </a:xfrm>
        <a:custGeom>
          <a:avLst/>
          <a:gdLst/>
          <a:ahLst/>
          <a:cxnLst/>
          <a:rect l="0" t="0" r="0" b="0"/>
          <a:pathLst>
            <a:path>
              <a:moveTo>
                <a:pt x="0" y="733315"/>
              </a:moveTo>
              <a:lnTo>
                <a:pt x="170538" y="733315"/>
              </a:lnTo>
              <a:lnTo>
                <a:pt x="170538" y="0"/>
              </a:lnTo>
              <a:lnTo>
                <a:pt x="341076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F7FC0B0-C11D-49CD-9EA7-9F9EF026DA90}">
      <dsp:nvSpPr>
        <dsp:cNvPr id="0" name=""/>
        <dsp:cNvSpPr/>
      </dsp:nvSpPr>
      <dsp:spPr>
        <a:xfrm>
          <a:off x="1707300" y="1309742"/>
          <a:ext cx="2387537" cy="733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6999" y="0"/>
              </a:lnTo>
              <a:lnTo>
                <a:pt x="2216999" y="733315"/>
              </a:lnTo>
              <a:lnTo>
                <a:pt x="2387537" y="7333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1753480-F146-4890-AF41-639C07C1E7DF}">
      <dsp:nvSpPr>
        <dsp:cNvPr id="0" name=""/>
        <dsp:cNvSpPr/>
      </dsp:nvSpPr>
      <dsp:spPr>
        <a:xfrm>
          <a:off x="1707300" y="1264022"/>
          <a:ext cx="23875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7537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A73FED2-C902-493D-9E89-4F253BB9969F}">
      <dsp:nvSpPr>
        <dsp:cNvPr id="0" name=""/>
        <dsp:cNvSpPr/>
      </dsp:nvSpPr>
      <dsp:spPr>
        <a:xfrm>
          <a:off x="1707300" y="576427"/>
          <a:ext cx="2387537" cy="733315"/>
        </a:xfrm>
        <a:custGeom>
          <a:avLst/>
          <a:gdLst/>
          <a:ahLst/>
          <a:cxnLst/>
          <a:rect l="0" t="0" r="0" b="0"/>
          <a:pathLst>
            <a:path>
              <a:moveTo>
                <a:pt x="0" y="733315"/>
              </a:moveTo>
              <a:lnTo>
                <a:pt x="2216999" y="733315"/>
              </a:lnTo>
              <a:lnTo>
                <a:pt x="2216999" y="0"/>
              </a:lnTo>
              <a:lnTo>
                <a:pt x="2387537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C29836-F950-486A-B5D6-408655394D0E}">
      <dsp:nvSpPr>
        <dsp:cNvPr id="0" name=""/>
        <dsp:cNvSpPr/>
      </dsp:nvSpPr>
      <dsp:spPr>
        <a:xfrm>
          <a:off x="1916" y="1049671"/>
          <a:ext cx="1705384" cy="520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Nimbus</a:t>
          </a:r>
          <a:endParaRPr lang="zh-CN" altLang="en-US" sz="2700" kern="1200" dirty="0"/>
        </a:p>
      </dsp:txBody>
      <dsp:txXfrm>
        <a:off x="1916" y="1049671"/>
        <a:ext cx="1705384" cy="520142"/>
      </dsp:txXfrm>
    </dsp:sp>
    <dsp:sp modelId="{5162FDAD-1992-46FB-87F1-38A087E2728D}">
      <dsp:nvSpPr>
        <dsp:cNvPr id="0" name=""/>
        <dsp:cNvSpPr/>
      </dsp:nvSpPr>
      <dsp:spPr>
        <a:xfrm>
          <a:off x="4094838" y="316356"/>
          <a:ext cx="1705384" cy="5201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Supervisor</a:t>
          </a:r>
          <a:endParaRPr lang="zh-CN" altLang="en-US" sz="2700" kern="1200" dirty="0"/>
        </a:p>
      </dsp:txBody>
      <dsp:txXfrm>
        <a:off x="4094838" y="316356"/>
        <a:ext cx="1705384" cy="520142"/>
      </dsp:txXfrm>
    </dsp:sp>
    <dsp:sp modelId="{BF5E8C58-7636-4114-8461-393B88483C79}">
      <dsp:nvSpPr>
        <dsp:cNvPr id="0" name=""/>
        <dsp:cNvSpPr/>
      </dsp:nvSpPr>
      <dsp:spPr>
        <a:xfrm>
          <a:off x="4094838" y="1049671"/>
          <a:ext cx="1705384" cy="5201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Supervisor</a:t>
          </a:r>
          <a:endParaRPr lang="zh-CN" altLang="en-US" sz="2700" kern="1200" dirty="0"/>
        </a:p>
      </dsp:txBody>
      <dsp:txXfrm>
        <a:off x="4094838" y="1049671"/>
        <a:ext cx="1705384" cy="520142"/>
      </dsp:txXfrm>
    </dsp:sp>
    <dsp:sp modelId="{DB12BC8F-9598-4586-8CC8-81A2743D52E5}">
      <dsp:nvSpPr>
        <dsp:cNvPr id="0" name=""/>
        <dsp:cNvSpPr/>
      </dsp:nvSpPr>
      <dsp:spPr>
        <a:xfrm>
          <a:off x="4094838" y="1782986"/>
          <a:ext cx="1705384" cy="5201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Supervisor</a:t>
          </a:r>
          <a:endParaRPr lang="zh-CN" altLang="en-US" sz="2700" kern="1200" dirty="0"/>
        </a:p>
      </dsp:txBody>
      <dsp:txXfrm>
        <a:off x="4094838" y="1782986"/>
        <a:ext cx="1705384" cy="520142"/>
      </dsp:txXfrm>
    </dsp:sp>
    <dsp:sp modelId="{ACB19849-C882-46B1-A7DA-E8D5BB195EE2}">
      <dsp:nvSpPr>
        <dsp:cNvPr id="0" name=""/>
        <dsp:cNvSpPr/>
      </dsp:nvSpPr>
      <dsp:spPr>
        <a:xfrm>
          <a:off x="6141299" y="1049671"/>
          <a:ext cx="1705384" cy="5201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Worker</a:t>
          </a:r>
          <a:endParaRPr lang="zh-CN" altLang="en-US" sz="2700" kern="1200" dirty="0"/>
        </a:p>
      </dsp:txBody>
      <dsp:txXfrm>
        <a:off x="6141299" y="1049671"/>
        <a:ext cx="1705384" cy="520142"/>
      </dsp:txXfrm>
    </dsp:sp>
    <dsp:sp modelId="{72B67E65-2F3C-4B35-9CF3-22AEFEC40E89}">
      <dsp:nvSpPr>
        <dsp:cNvPr id="0" name=""/>
        <dsp:cNvSpPr/>
      </dsp:nvSpPr>
      <dsp:spPr>
        <a:xfrm>
          <a:off x="6141299" y="1782986"/>
          <a:ext cx="1705384" cy="5201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Worker</a:t>
          </a:r>
          <a:endParaRPr lang="zh-CN" altLang="en-US" sz="2700" kern="1200" dirty="0"/>
        </a:p>
      </dsp:txBody>
      <dsp:txXfrm>
        <a:off x="6141299" y="1782986"/>
        <a:ext cx="1705384" cy="520142"/>
      </dsp:txXfrm>
    </dsp:sp>
    <dsp:sp modelId="{B1819484-28F4-495A-ABB3-B4C00E6E2C90}">
      <dsp:nvSpPr>
        <dsp:cNvPr id="0" name=""/>
        <dsp:cNvSpPr/>
      </dsp:nvSpPr>
      <dsp:spPr>
        <a:xfrm>
          <a:off x="6141299" y="2516301"/>
          <a:ext cx="1705384" cy="5201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Worker</a:t>
          </a:r>
          <a:endParaRPr lang="zh-CN" altLang="en-US" sz="2700" kern="1200" dirty="0"/>
        </a:p>
      </dsp:txBody>
      <dsp:txXfrm>
        <a:off x="6141299" y="2516301"/>
        <a:ext cx="1705384" cy="520142"/>
      </dsp:txXfrm>
    </dsp:sp>
    <dsp:sp modelId="{2A12AC1E-9DBA-4E47-8271-DA7D69E39FE0}">
      <dsp:nvSpPr>
        <dsp:cNvPr id="0" name=""/>
        <dsp:cNvSpPr/>
      </dsp:nvSpPr>
      <dsp:spPr>
        <a:xfrm>
          <a:off x="2048377" y="683013"/>
          <a:ext cx="1705384" cy="5201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Zookeeper</a:t>
          </a:r>
          <a:endParaRPr lang="zh-CN" altLang="en-US" sz="2700" kern="1200" dirty="0"/>
        </a:p>
      </dsp:txBody>
      <dsp:txXfrm>
        <a:off x="2048377" y="683013"/>
        <a:ext cx="1705384" cy="5201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8DF15-4D56-4F57-ABF9-BAA9E0CA24EB}">
      <dsp:nvSpPr>
        <dsp:cNvPr id="0" name=""/>
        <dsp:cNvSpPr/>
      </dsp:nvSpPr>
      <dsp:spPr>
        <a:xfrm>
          <a:off x="1579" y="0"/>
          <a:ext cx="1550305" cy="469579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76200">
          <a:bevelB h="635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分区</a:t>
          </a:r>
          <a:r>
            <a:rPr lang="en-US" altLang="zh-CN" sz="3900" kern="1200" dirty="0" smtClean="0"/>
            <a:t>1</a:t>
          </a:r>
          <a:endParaRPr lang="zh-CN" altLang="en-US" sz="3900" kern="1200" dirty="0"/>
        </a:p>
      </dsp:txBody>
      <dsp:txXfrm>
        <a:off x="1579" y="0"/>
        <a:ext cx="1550305" cy="1408739"/>
      </dsp:txXfrm>
    </dsp:sp>
    <dsp:sp modelId="{09A672D6-169E-4A12-A5C2-0740275BF465}">
      <dsp:nvSpPr>
        <dsp:cNvPr id="0" name=""/>
        <dsp:cNvSpPr/>
      </dsp:nvSpPr>
      <dsp:spPr>
        <a:xfrm>
          <a:off x="156610" y="140962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12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172521" y="1425539"/>
        <a:ext cx="1208422" cy="511416"/>
      </dsp:txXfrm>
    </dsp:sp>
    <dsp:sp modelId="{8FF295FE-5E12-46BD-9F71-58CB495B9849}">
      <dsp:nvSpPr>
        <dsp:cNvPr id="0" name=""/>
        <dsp:cNvSpPr/>
      </dsp:nvSpPr>
      <dsp:spPr>
        <a:xfrm>
          <a:off x="156610" y="2036441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172521" y="2052352"/>
        <a:ext cx="1208422" cy="511416"/>
      </dsp:txXfrm>
    </dsp:sp>
    <dsp:sp modelId="{D3C0818D-6BBD-404D-91D5-6C104E73D16A}">
      <dsp:nvSpPr>
        <dsp:cNvPr id="0" name=""/>
        <dsp:cNvSpPr/>
      </dsp:nvSpPr>
      <dsp:spPr>
        <a:xfrm>
          <a:off x="156610" y="2663255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172521" y="2679166"/>
        <a:ext cx="1208422" cy="511416"/>
      </dsp:txXfrm>
    </dsp:sp>
    <dsp:sp modelId="{58F7C618-C048-498D-B764-54515E3624B0}">
      <dsp:nvSpPr>
        <dsp:cNvPr id="0" name=""/>
        <dsp:cNvSpPr/>
      </dsp:nvSpPr>
      <dsp:spPr>
        <a:xfrm>
          <a:off x="156610" y="329006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6316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15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172521" y="3305979"/>
        <a:ext cx="1208422" cy="511416"/>
      </dsp:txXfrm>
    </dsp:sp>
    <dsp:sp modelId="{B0496355-BEB4-470C-919F-FBABA7C9E53E}">
      <dsp:nvSpPr>
        <dsp:cNvPr id="0" name=""/>
        <dsp:cNvSpPr/>
      </dsp:nvSpPr>
      <dsp:spPr>
        <a:xfrm>
          <a:off x="156610" y="3916882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8421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…</a:t>
          </a:r>
          <a:endParaRPr lang="zh-CN" altLang="en-US" sz="2700" kern="1200" dirty="0"/>
        </a:p>
      </dsp:txBody>
      <dsp:txXfrm>
        <a:off x="172521" y="3932793"/>
        <a:ext cx="1208422" cy="511416"/>
      </dsp:txXfrm>
    </dsp:sp>
    <dsp:sp modelId="{0E49EC1E-A5F7-4302-BEFF-7F7481E6C8CE}">
      <dsp:nvSpPr>
        <dsp:cNvPr id="0" name=""/>
        <dsp:cNvSpPr/>
      </dsp:nvSpPr>
      <dsp:spPr>
        <a:xfrm>
          <a:off x="1668158" y="0"/>
          <a:ext cx="1550305" cy="469579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76200">
          <a:bevelB h="635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分区</a:t>
          </a:r>
          <a:r>
            <a:rPr lang="en-US" altLang="zh-CN" sz="3900" kern="1200" dirty="0" smtClean="0"/>
            <a:t>2</a:t>
          </a:r>
        </a:p>
      </dsp:txBody>
      <dsp:txXfrm>
        <a:off x="1668158" y="0"/>
        <a:ext cx="1550305" cy="1408739"/>
      </dsp:txXfrm>
    </dsp:sp>
    <dsp:sp modelId="{4AC17C16-53CD-43B5-B1DC-634677EF903F}">
      <dsp:nvSpPr>
        <dsp:cNvPr id="0" name=""/>
        <dsp:cNvSpPr/>
      </dsp:nvSpPr>
      <dsp:spPr>
        <a:xfrm>
          <a:off x="1823188" y="140962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0526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12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1839099" y="1425539"/>
        <a:ext cx="1208422" cy="511416"/>
      </dsp:txXfrm>
    </dsp:sp>
    <dsp:sp modelId="{20BBBC2F-63A4-482E-AF93-31B6FB2E2190}">
      <dsp:nvSpPr>
        <dsp:cNvPr id="0" name=""/>
        <dsp:cNvSpPr/>
      </dsp:nvSpPr>
      <dsp:spPr>
        <a:xfrm>
          <a:off x="1823188" y="2036441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1839099" y="2052352"/>
        <a:ext cx="1208422" cy="511416"/>
      </dsp:txXfrm>
    </dsp:sp>
    <dsp:sp modelId="{0F134C05-B3EE-441F-97A6-BCDD1D39D385}">
      <dsp:nvSpPr>
        <dsp:cNvPr id="0" name=""/>
        <dsp:cNvSpPr/>
      </dsp:nvSpPr>
      <dsp:spPr>
        <a:xfrm>
          <a:off x="1823188" y="2663255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1839099" y="2679166"/>
        <a:ext cx="1208422" cy="511416"/>
      </dsp:txXfrm>
    </dsp:sp>
    <dsp:sp modelId="{F222D7CC-6650-4B2B-890C-52C9533BE9AE}">
      <dsp:nvSpPr>
        <dsp:cNvPr id="0" name=""/>
        <dsp:cNvSpPr/>
      </dsp:nvSpPr>
      <dsp:spPr>
        <a:xfrm>
          <a:off x="1823188" y="329006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6842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15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1839099" y="3305979"/>
        <a:ext cx="1208422" cy="511416"/>
      </dsp:txXfrm>
    </dsp:sp>
    <dsp:sp modelId="{D2590D9F-8E25-449C-9919-D7EAB2EF3349}">
      <dsp:nvSpPr>
        <dsp:cNvPr id="0" name=""/>
        <dsp:cNvSpPr/>
      </dsp:nvSpPr>
      <dsp:spPr>
        <a:xfrm>
          <a:off x="1823188" y="3916882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8947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…</a:t>
          </a:r>
          <a:endParaRPr lang="zh-CN" altLang="en-US" sz="2700" kern="1200" dirty="0"/>
        </a:p>
      </dsp:txBody>
      <dsp:txXfrm>
        <a:off x="1839099" y="3932793"/>
        <a:ext cx="1208422" cy="511416"/>
      </dsp:txXfrm>
    </dsp:sp>
    <dsp:sp modelId="{56FCB283-4912-49E6-99F0-2ED63BFE6A8D}">
      <dsp:nvSpPr>
        <dsp:cNvPr id="0" name=""/>
        <dsp:cNvSpPr/>
      </dsp:nvSpPr>
      <dsp:spPr>
        <a:xfrm>
          <a:off x="3334736" y="0"/>
          <a:ext cx="1550305" cy="469579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76200">
          <a:bevelB h="635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分区</a:t>
          </a:r>
          <a:r>
            <a:rPr lang="en-US" altLang="zh-CN" sz="3900" kern="1200" dirty="0" smtClean="0"/>
            <a:t>3</a:t>
          </a:r>
        </a:p>
      </dsp:txBody>
      <dsp:txXfrm>
        <a:off x="3334736" y="0"/>
        <a:ext cx="1550305" cy="1408739"/>
      </dsp:txXfrm>
    </dsp:sp>
    <dsp:sp modelId="{E2DA9CE3-E40A-415E-AF8D-2B0B2E8E9E3C}">
      <dsp:nvSpPr>
        <dsp:cNvPr id="0" name=""/>
        <dsp:cNvSpPr/>
      </dsp:nvSpPr>
      <dsp:spPr>
        <a:xfrm>
          <a:off x="3489766" y="140962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1053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12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3505677" y="1425539"/>
        <a:ext cx="1208422" cy="511416"/>
      </dsp:txXfrm>
    </dsp:sp>
    <dsp:sp modelId="{992F2A46-09E5-466F-94BA-880DD11B5D3C}">
      <dsp:nvSpPr>
        <dsp:cNvPr id="0" name=""/>
        <dsp:cNvSpPr/>
      </dsp:nvSpPr>
      <dsp:spPr>
        <a:xfrm>
          <a:off x="3489766" y="2036441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3505677" y="2052352"/>
        <a:ext cx="1208422" cy="511416"/>
      </dsp:txXfrm>
    </dsp:sp>
    <dsp:sp modelId="{4D12E48B-562E-49CA-983D-4F15C6A54489}">
      <dsp:nvSpPr>
        <dsp:cNvPr id="0" name=""/>
        <dsp:cNvSpPr/>
      </dsp:nvSpPr>
      <dsp:spPr>
        <a:xfrm>
          <a:off x="3489766" y="2663255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3505677" y="2679166"/>
        <a:ext cx="1208422" cy="511416"/>
      </dsp:txXfrm>
    </dsp:sp>
    <dsp:sp modelId="{9A96462C-DA4C-4962-995B-3622CDAA738B}">
      <dsp:nvSpPr>
        <dsp:cNvPr id="0" name=""/>
        <dsp:cNvSpPr/>
      </dsp:nvSpPr>
      <dsp:spPr>
        <a:xfrm>
          <a:off x="3489766" y="329006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7368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15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3505677" y="3305979"/>
        <a:ext cx="1208422" cy="511416"/>
      </dsp:txXfrm>
    </dsp:sp>
    <dsp:sp modelId="{9A12693F-4621-4DC2-81AD-4778CC6DE7C8}">
      <dsp:nvSpPr>
        <dsp:cNvPr id="0" name=""/>
        <dsp:cNvSpPr/>
      </dsp:nvSpPr>
      <dsp:spPr>
        <a:xfrm>
          <a:off x="3489766" y="3916882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9474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…</a:t>
          </a:r>
          <a:endParaRPr lang="zh-CN" altLang="en-US" sz="2700" kern="1200" dirty="0"/>
        </a:p>
      </dsp:txBody>
      <dsp:txXfrm>
        <a:off x="3505677" y="3932793"/>
        <a:ext cx="1208422" cy="511416"/>
      </dsp:txXfrm>
    </dsp:sp>
    <dsp:sp modelId="{D3DD32D3-36E5-470B-9303-6FFE39D3D9C7}">
      <dsp:nvSpPr>
        <dsp:cNvPr id="0" name=""/>
        <dsp:cNvSpPr/>
      </dsp:nvSpPr>
      <dsp:spPr>
        <a:xfrm>
          <a:off x="5002894" y="0"/>
          <a:ext cx="1550305" cy="469579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76200">
          <a:bevelB h="635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分区</a:t>
          </a:r>
          <a:r>
            <a:rPr lang="en-US" altLang="zh-CN" sz="3900" kern="1200" dirty="0" smtClean="0"/>
            <a:t>4</a:t>
          </a:r>
          <a:endParaRPr lang="zh-CN" altLang="en-US" sz="3900" kern="1200" dirty="0"/>
        </a:p>
      </dsp:txBody>
      <dsp:txXfrm>
        <a:off x="5002894" y="0"/>
        <a:ext cx="1550305" cy="1408739"/>
      </dsp:txXfrm>
    </dsp:sp>
    <dsp:sp modelId="{67EA82CA-4121-4BCA-ACDE-7D8C4EB8CE1E}">
      <dsp:nvSpPr>
        <dsp:cNvPr id="0" name=""/>
        <dsp:cNvSpPr/>
      </dsp:nvSpPr>
      <dsp:spPr>
        <a:xfrm>
          <a:off x="5156345" y="140962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31579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12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5172256" y="1425539"/>
        <a:ext cx="1208422" cy="511416"/>
      </dsp:txXfrm>
    </dsp:sp>
    <dsp:sp modelId="{C87074C4-7CF5-415F-896D-416DC5D8452A}">
      <dsp:nvSpPr>
        <dsp:cNvPr id="0" name=""/>
        <dsp:cNvSpPr/>
      </dsp:nvSpPr>
      <dsp:spPr>
        <a:xfrm>
          <a:off x="5156345" y="2036441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5172256" y="2052352"/>
        <a:ext cx="1208422" cy="511416"/>
      </dsp:txXfrm>
    </dsp:sp>
    <dsp:sp modelId="{97F3F9CD-14A0-4232-92C5-32136202EA14}">
      <dsp:nvSpPr>
        <dsp:cNvPr id="0" name=""/>
        <dsp:cNvSpPr/>
      </dsp:nvSpPr>
      <dsp:spPr>
        <a:xfrm>
          <a:off x="5156345" y="2663255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5172256" y="2679166"/>
        <a:ext cx="1208422" cy="511416"/>
      </dsp:txXfrm>
    </dsp:sp>
    <dsp:sp modelId="{95A6067C-E811-4925-9394-3D12C744E906}">
      <dsp:nvSpPr>
        <dsp:cNvPr id="0" name=""/>
        <dsp:cNvSpPr/>
      </dsp:nvSpPr>
      <dsp:spPr>
        <a:xfrm>
          <a:off x="5156345" y="329006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37895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15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5172256" y="3305979"/>
        <a:ext cx="1208422" cy="511416"/>
      </dsp:txXfrm>
    </dsp:sp>
    <dsp:sp modelId="{B648361B-D8F3-4D61-9B44-62D519E864C7}">
      <dsp:nvSpPr>
        <dsp:cNvPr id="0" name=""/>
        <dsp:cNvSpPr/>
      </dsp:nvSpPr>
      <dsp:spPr>
        <a:xfrm>
          <a:off x="5156345" y="3916882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…</a:t>
          </a:r>
          <a:endParaRPr lang="zh-CN" altLang="en-US" sz="2700" kern="1200" dirty="0"/>
        </a:p>
      </dsp:txBody>
      <dsp:txXfrm>
        <a:off x="5172256" y="3932793"/>
        <a:ext cx="1208422" cy="5114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0265B-1E4D-4209-B04E-06EC688F8003}">
      <dsp:nvSpPr>
        <dsp:cNvPr id="0" name=""/>
        <dsp:cNvSpPr/>
      </dsp:nvSpPr>
      <dsp:spPr>
        <a:xfrm>
          <a:off x="2438400" y="0"/>
          <a:ext cx="1219200" cy="812799"/>
        </a:xfrm>
        <a:prstGeom prst="trapezoid">
          <a:avLst>
            <a:gd name="adj" fmla="val 7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381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solidFill>
                <a:schemeClr val="tx1"/>
              </a:solidFill>
            </a:rPr>
            <a:t>结果</a:t>
          </a:r>
          <a:endParaRPr lang="zh-CN" altLang="en-US" sz="3900" kern="1200" dirty="0">
            <a:solidFill>
              <a:schemeClr val="tx1"/>
            </a:solidFill>
          </a:endParaRPr>
        </a:p>
      </dsp:txBody>
      <dsp:txXfrm>
        <a:off x="2438400" y="0"/>
        <a:ext cx="1219200" cy="812799"/>
      </dsp:txXfrm>
    </dsp:sp>
    <dsp:sp modelId="{39DC7CB6-FFD0-4BB1-8638-F5E03BB7CD2E}">
      <dsp:nvSpPr>
        <dsp:cNvPr id="0" name=""/>
        <dsp:cNvSpPr/>
      </dsp:nvSpPr>
      <dsp:spPr>
        <a:xfrm>
          <a:off x="1828800" y="812799"/>
          <a:ext cx="2438400" cy="812799"/>
        </a:xfrm>
        <a:prstGeom prst="trapezoid">
          <a:avLst>
            <a:gd name="adj" fmla="val 75000"/>
          </a:avLst>
        </a:prstGeom>
        <a:solidFill>
          <a:schemeClr val="accent3">
            <a:hueOff val="2250480"/>
            <a:satOff val="203"/>
            <a:lumOff val="-21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381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10</a:t>
          </a:r>
          <a:endParaRPr lang="zh-CN" altLang="en-US" sz="3900" kern="1200" dirty="0"/>
        </a:p>
      </dsp:txBody>
      <dsp:txXfrm>
        <a:off x="2255520" y="812799"/>
        <a:ext cx="1584960" cy="812799"/>
      </dsp:txXfrm>
    </dsp:sp>
    <dsp:sp modelId="{6996ED8A-D5D0-4757-9E24-F0DC46963B16}">
      <dsp:nvSpPr>
        <dsp:cNvPr id="0" name=""/>
        <dsp:cNvSpPr/>
      </dsp:nvSpPr>
      <dsp:spPr>
        <a:xfrm>
          <a:off x="1219200" y="1625599"/>
          <a:ext cx="3657600" cy="812799"/>
        </a:xfrm>
        <a:prstGeom prst="trapezoid">
          <a:avLst>
            <a:gd name="adj" fmla="val 75000"/>
          </a:avLst>
        </a:prstGeom>
        <a:solidFill>
          <a:schemeClr val="accent3">
            <a:hueOff val="4500961"/>
            <a:satOff val="407"/>
            <a:lumOff val="-43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381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100</a:t>
          </a:r>
          <a:endParaRPr lang="zh-CN" altLang="en-US" sz="3900" kern="1200" dirty="0"/>
        </a:p>
      </dsp:txBody>
      <dsp:txXfrm>
        <a:off x="1859280" y="1625599"/>
        <a:ext cx="2377440" cy="812799"/>
      </dsp:txXfrm>
    </dsp:sp>
    <dsp:sp modelId="{D5865857-B566-4851-ACF5-E7B9ADFBD60F}">
      <dsp:nvSpPr>
        <dsp:cNvPr id="0" name=""/>
        <dsp:cNvSpPr/>
      </dsp:nvSpPr>
      <dsp:spPr>
        <a:xfrm>
          <a:off x="609600" y="2438399"/>
          <a:ext cx="4876800" cy="812799"/>
        </a:xfrm>
        <a:prstGeom prst="trapezoid">
          <a:avLst>
            <a:gd name="adj" fmla="val 75000"/>
          </a:avLst>
        </a:prstGeom>
        <a:solidFill>
          <a:schemeClr val="accent3">
            <a:hueOff val="6751441"/>
            <a:satOff val="610"/>
            <a:lumOff val="-64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381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1000</a:t>
          </a:r>
          <a:endParaRPr lang="zh-CN" altLang="en-US" sz="3900" kern="1200" dirty="0"/>
        </a:p>
      </dsp:txBody>
      <dsp:txXfrm>
        <a:off x="1463039" y="2438399"/>
        <a:ext cx="3169920" cy="812799"/>
      </dsp:txXfrm>
    </dsp:sp>
    <dsp:sp modelId="{47960327-9697-44EB-9DCD-42A08E361506}">
      <dsp:nvSpPr>
        <dsp:cNvPr id="0" name=""/>
        <dsp:cNvSpPr/>
      </dsp:nvSpPr>
      <dsp:spPr>
        <a:xfrm>
          <a:off x="0" y="3251199"/>
          <a:ext cx="6096000" cy="812799"/>
        </a:xfrm>
        <a:prstGeom prst="trapezoid">
          <a:avLst>
            <a:gd name="adj" fmla="val 75000"/>
          </a:avLst>
        </a:prstGeom>
        <a:solidFill>
          <a:schemeClr val="accent3">
            <a:hueOff val="9001922"/>
            <a:satOff val="813"/>
            <a:lumOff val="-863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381000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10000</a:t>
          </a:r>
          <a:r>
            <a:rPr lang="zh-CN" altLang="en-US" sz="3900" kern="1200" dirty="0" smtClean="0"/>
            <a:t>个计算节点</a:t>
          </a:r>
          <a:endParaRPr lang="zh-CN" altLang="en-US" sz="3900" kern="1200" dirty="0"/>
        </a:p>
      </dsp:txBody>
      <dsp:txXfrm>
        <a:off x="1066799" y="3251199"/>
        <a:ext cx="3962400" cy="8127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390C6-F098-49E0-B5D3-C526EB9B51AC}">
      <dsp:nvSpPr>
        <dsp:cNvPr id="0" name=""/>
        <dsp:cNvSpPr/>
      </dsp:nvSpPr>
      <dsp:spPr>
        <a:xfrm>
          <a:off x="1464259" y="2506085"/>
          <a:ext cx="1712976" cy="147688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254000" prstMaterial="powder">
          <a:bevelT h="38100"/>
          <a:bevelB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450" rIns="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M/R</a:t>
          </a:r>
          <a:endParaRPr lang="zh-CN" altLang="en-US" sz="3500" kern="1200" dirty="0"/>
        </a:p>
      </dsp:txBody>
      <dsp:txXfrm>
        <a:off x="1730081" y="2735270"/>
        <a:ext cx="1181332" cy="1018514"/>
      </dsp:txXfrm>
    </dsp:sp>
    <dsp:sp modelId="{3B15B3AC-77C1-4180-A4FE-3ED1BAEC9219}">
      <dsp:nvSpPr>
        <dsp:cNvPr id="0" name=""/>
        <dsp:cNvSpPr/>
      </dsp:nvSpPr>
      <dsp:spPr>
        <a:xfrm>
          <a:off x="1508759" y="3158099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254000" prstMaterial="powder">
          <a:bevelT h="38100"/>
          <a:bevelB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ACCBDA-6ED1-42F6-B4B0-E708636842A8}">
      <dsp:nvSpPr>
        <dsp:cNvPr id="0" name=""/>
        <dsp:cNvSpPr/>
      </dsp:nvSpPr>
      <dsp:spPr>
        <a:xfrm>
          <a:off x="0" y="1712821"/>
          <a:ext cx="1712976" cy="147688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254000" prstMaterial="powder">
          <a:bevelT h="38100"/>
          <a:bevelB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ED71FB-E1AA-4FC9-8F82-694B368DFC2F}">
      <dsp:nvSpPr>
        <dsp:cNvPr id="0" name=""/>
        <dsp:cNvSpPr/>
      </dsp:nvSpPr>
      <dsp:spPr>
        <a:xfrm>
          <a:off x="1166164" y="2994608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254000" prstMaterial="powder">
          <a:bevelT h="38100"/>
          <a:bevelB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2EEE46-5688-4701-9211-EFD8B51B99A9}">
      <dsp:nvSpPr>
        <dsp:cNvPr id="0" name=""/>
        <dsp:cNvSpPr/>
      </dsp:nvSpPr>
      <dsp:spPr>
        <a:xfrm>
          <a:off x="2923641" y="1695262"/>
          <a:ext cx="1712976" cy="147688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254000" prstMaterial="powder">
          <a:bevelT h="38100"/>
          <a:bevelB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450" rIns="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Job</a:t>
          </a:r>
          <a:endParaRPr lang="zh-CN" altLang="en-US" sz="3500" kern="1200" dirty="0"/>
        </a:p>
      </dsp:txBody>
      <dsp:txXfrm>
        <a:off x="3189463" y="1924447"/>
        <a:ext cx="1181332" cy="1018514"/>
      </dsp:txXfrm>
    </dsp:sp>
    <dsp:sp modelId="{D8B34E13-CA76-4E3D-B001-79519F6D0331}">
      <dsp:nvSpPr>
        <dsp:cNvPr id="0" name=""/>
        <dsp:cNvSpPr/>
      </dsp:nvSpPr>
      <dsp:spPr>
        <a:xfrm>
          <a:off x="4094683" y="2975488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254000" prstMaterial="powder">
          <a:bevelT h="38100"/>
          <a:bevelB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28F9DC-05A4-4CAB-8816-90DA313E33C1}">
      <dsp:nvSpPr>
        <dsp:cNvPr id="0" name=""/>
        <dsp:cNvSpPr/>
      </dsp:nvSpPr>
      <dsp:spPr>
        <a:xfrm>
          <a:off x="4383024" y="2506085"/>
          <a:ext cx="1712976" cy="147688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254000" prstMaterial="powder">
          <a:bevelT h="38100"/>
          <a:bevelB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738399-1B2D-4B41-AD11-E5276ACBC175}">
      <dsp:nvSpPr>
        <dsp:cNvPr id="0" name=""/>
        <dsp:cNvSpPr/>
      </dsp:nvSpPr>
      <dsp:spPr>
        <a:xfrm>
          <a:off x="4427524" y="3158099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254000" prstMaterial="powder">
          <a:bevelT h="38100"/>
          <a:bevelB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FCA771-2027-40C4-B091-432090F80EA6}">
      <dsp:nvSpPr>
        <dsp:cNvPr id="0" name=""/>
        <dsp:cNvSpPr/>
      </dsp:nvSpPr>
      <dsp:spPr>
        <a:xfrm>
          <a:off x="1464259" y="887951"/>
          <a:ext cx="1712976" cy="147688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254000" prstMaterial="powder">
          <a:bevelT h="38100"/>
          <a:bevelB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450" rIns="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Cloud</a:t>
          </a:r>
          <a:endParaRPr lang="zh-CN" altLang="en-US" sz="3500" kern="1200" dirty="0"/>
        </a:p>
      </dsp:txBody>
      <dsp:txXfrm>
        <a:off x="1730081" y="1117136"/>
        <a:ext cx="1181332" cy="1018514"/>
      </dsp:txXfrm>
    </dsp:sp>
    <dsp:sp modelId="{25A12C19-8A51-4B36-BF56-C897ADE4D7FF}">
      <dsp:nvSpPr>
        <dsp:cNvPr id="0" name=""/>
        <dsp:cNvSpPr/>
      </dsp:nvSpPr>
      <dsp:spPr>
        <a:xfrm>
          <a:off x="2625547" y="919947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254000" prstMaterial="powder">
          <a:bevelT h="38100"/>
          <a:bevelB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393319-EA81-4C08-8F8D-5C8662D6436F}">
      <dsp:nvSpPr>
        <dsp:cNvPr id="0" name=""/>
        <dsp:cNvSpPr/>
      </dsp:nvSpPr>
      <dsp:spPr>
        <a:xfrm>
          <a:off x="2923641" y="81030"/>
          <a:ext cx="1712976" cy="147688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254000" prstMaterial="powder">
          <a:bevelT h="38100"/>
          <a:bevelB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B9FE8E-BA5F-4B21-BF19-21F59AF841EC}">
      <dsp:nvSpPr>
        <dsp:cNvPr id="0" name=""/>
        <dsp:cNvSpPr/>
      </dsp:nvSpPr>
      <dsp:spPr>
        <a:xfrm>
          <a:off x="2974238" y="729532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254000" prstMaterial="powder">
          <a:bevelT h="38100"/>
          <a:bevelB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8DCCF-7B18-4763-AC55-B0074413FA55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A4FC-9499-4410-8F14-8617676EF8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28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2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1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B15C4-6379-48A2-BC41-A98D554203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3853B-1C27-4F0D-9810-34FB7A5C40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0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CAEE6-E395-4F78-A459-2CD59C093C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CF26E-6130-46D1-93A9-9BFB748EE8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C1891-FEC0-4A3C-AFF0-C700C4CF27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1B903-D2F4-482D-96A5-F9B4CBBDE2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2C1FC-8415-4FF6-B963-C7D8A61421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9E4DE-547E-456E-9636-DAA39E74C5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51D11-9703-4069-8542-F14E120A83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05200" y="1708314"/>
            <a:ext cx="1811866" cy="2787486"/>
          </a:xfrm>
          <a:prstGeom prst="rect">
            <a:avLst/>
          </a:prstGeom>
        </p:spPr>
      </p:pic>
      <p:pic>
        <p:nvPicPr>
          <p:cNvPr id="11" name="图片 10" descr="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62600" y="1752600"/>
            <a:ext cx="2514600" cy="2906719"/>
          </a:xfrm>
          <a:prstGeom prst="rect">
            <a:avLst/>
          </a:prstGeom>
        </p:spPr>
      </p:pic>
      <p:pic>
        <p:nvPicPr>
          <p:cNvPr id="12" name="图片 11" descr="6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1600200"/>
            <a:ext cx="1904999" cy="3169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EBF3C-2492-4940-BCAD-E191D9EE5C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872D3-C950-4338-8F9C-B386C374D4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6653B2-99D3-4124-86D0-511B389497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D2AE-3147-4744-B522-5F130B31F19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D28A-B99E-4F3D-A9A9-EF7E4C62D6CF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6011-EA01-4FE3-A7EA-DE4A0622EB58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5AB4-97B6-4017-94DB-A841A04B8824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47D8-45B5-4CC3-9A57-1D03741227BE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096D-323B-4B4A-9258-41DDE524FEFA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609600" y="1752600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800" dirty="0" smtClean="0">
                <a:ea typeface="黑体" pitchFamily="2" charset="-122"/>
              </a:rPr>
              <a:t>海狗</a:t>
            </a:r>
            <a:endParaRPr lang="en-US" altLang="zh-CN" sz="4800" dirty="0">
              <a:ea typeface="黑体" pitchFamily="2" charset="-122"/>
            </a:endParaRPr>
          </a:p>
          <a:p>
            <a:pPr algn="ctr"/>
            <a:r>
              <a:rPr lang="zh-CN" altLang="en-US" sz="4800" dirty="0" smtClean="0">
                <a:ea typeface="黑体" pitchFamily="2" charset="-122"/>
              </a:rPr>
              <a:t>带</a:t>
            </a:r>
            <a:r>
              <a:rPr lang="zh-CN" altLang="en-US" sz="4800" dirty="0">
                <a:ea typeface="黑体" pitchFamily="2" charset="-122"/>
              </a:rPr>
              <a:t>你</a:t>
            </a:r>
            <a:r>
              <a:rPr lang="zh-CN" altLang="en-US" sz="4800" dirty="0" smtClean="0">
                <a:ea typeface="黑体" pitchFamily="2" charset="-122"/>
              </a:rPr>
              <a:t>搏击数据的海洋</a:t>
            </a:r>
            <a:endParaRPr lang="en-US" altLang="zh-CN" sz="4800" dirty="0" smtClean="0">
              <a:ea typeface="黑体" pitchFamily="2" charset="-122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3581400" y="35814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2009-8-22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800600" y="4267200"/>
            <a:ext cx="396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母延年（子落）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秦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剑（含光）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5656" y="4191000"/>
            <a:ext cx="846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n-ea"/>
                <a:ea typeface="+mn-ea"/>
              </a:rPr>
              <a:t>  设定检索条件后，就可以实时得到</a:t>
            </a:r>
            <a:r>
              <a:rPr lang="en-US" altLang="zh-CN" sz="3600" dirty="0" smtClean="0">
                <a:latin typeface="+mn-ea"/>
                <a:ea typeface="+mn-ea"/>
              </a:rPr>
              <a:t>TOP N</a:t>
            </a:r>
            <a:r>
              <a:rPr lang="zh-CN" altLang="en-US" sz="3600" dirty="0" smtClean="0">
                <a:latin typeface="+mn-ea"/>
                <a:ea typeface="+mn-ea"/>
              </a:rPr>
              <a:t>的检索结果。</a:t>
            </a:r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如果希望全量下载或二次查询，可以开启离线下载，或构建临时表进行二次查询。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应用场景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</a:rPr>
              <a:t>导出与二次查询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4362399"/>
            <a:ext cx="438211" cy="362001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904649976"/>
              </p:ext>
            </p:extLst>
          </p:nvPr>
        </p:nvGraphicFramePr>
        <p:xfrm>
          <a:off x="609600" y="1143000"/>
          <a:ext cx="7239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6" y="5486400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应用场景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更多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39445900"/>
              </p:ext>
            </p:extLst>
          </p:nvPr>
        </p:nvGraphicFramePr>
        <p:xfrm>
          <a:off x="2667000" y="762000"/>
          <a:ext cx="61722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5656" y="1993880"/>
            <a:ext cx="290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海狗提供轻量化、稳定的</a:t>
            </a:r>
            <a:r>
              <a:rPr lang="en-US" altLang="zh-CN" sz="3600" dirty="0" smtClean="0">
                <a:latin typeface="+mn-ea"/>
                <a:ea typeface="+mn-ea"/>
              </a:rPr>
              <a:t>OLAP</a:t>
            </a:r>
            <a:r>
              <a:rPr lang="zh-CN" altLang="en-US" sz="3600" dirty="0" smtClean="0">
                <a:latin typeface="+mn-ea"/>
                <a:ea typeface="+mn-ea"/>
              </a:rPr>
              <a:t>解决方案，带您搏击数据的海洋！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2146280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533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技术剖析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9" y="323799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技术剖析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分布式架构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9888359"/>
              </p:ext>
            </p:extLst>
          </p:nvPr>
        </p:nvGraphicFramePr>
        <p:xfrm>
          <a:off x="228600" y="838200"/>
          <a:ext cx="7848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5656" y="4244876"/>
            <a:ext cx="846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海狗采用蓝鲸</a:t>
            </a:r>
            <a:r>
              <a:rPr lang="en-US" altLang="zh-CN" sz="3600" dirty="0" smtClean="0">
                <a:latin typeface="+mn-ea"/>
                <a:ea typeface="+mn-ea"/>
              </a:rPr>
              <a:t>(java</a:t>
            </a:r>
            <a:r>
              <a:rPr lang="zh-CN" altLang="en-US" sz="3600" dirty="0" smtClean="0">
                <a:latin typeface="+mn-ea"/>
                <a:ea typeface="+mn-ea"/>
              </a:rPr>
              <a:t>版的</a:t>
            </a:r>
            <a:r>
              <a:rPr lang="en-US" altLang="zh-CN" sz="3600" dirty="0" smtClean="0">
                <a:latin typeface="+mn-ea"/>
                <a:ea typeface="+mn-ea"/>
              </a:rPr>
              <a:t>Twitter Storm)</a:t>
            </a:r>
            <a:r>
              <a:rPr lang="zh-CN" altLang="en-US" sz="3600" dirty="0" smtClean="0">
                <a:latin typeface="+mn-ea"/>
                <a:ea typeface="+mn-ea"/>
              </a:rPr>
              <a:t>分布式架构。在每个</a:t>
            </a:r>
            <a:r>
              <a:rPr lang="en-US" altLang="zh-CN" sz="3600" dirty="0" smtClean="0">
                <a:latin typeface="+mn-ea"/>
                <a:ea typeface="+mn-ea"/>
              </a:rPr>
              <a:t>Worker</a:t>
            </a:r>
            <a:r>
              <a:rPr lang="zh-CN" altLang="en-US" sz="3600" dirty="0" smtClean="0">
                <a:latin typeface="+mn-ea"/>
                <a:ea typeface="+mn-ea"/>
              </a:rPr>
              <a:t>上运行着</a:t>
            </a:r>
            <a:r>
              <a:rPr lang="en-US" altLang="zh-CN" sz="3600" dirty="0" smtClean="0">
                <a:latin typeface="+mn-ea"/>
                <a:ea typeface="+mn-ea"/>
              </a:rPr>
              <a:t>Task</a:t>
            </a:r>
            <a:r>
              <a:rPr lang="zh-CN" altLang="en-US" sz="3600" dirty="0" smtClean="0">
                <a:latin typeface="+mn-ea"/>
                <a:ea typeface="+mn-ea"/>
              </a:rPr>
              <a:t>，维持海狗的计算核心与合并服务器。</a:t>
            </a:r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zh-CN" altLang="en-US" sz="3600" dirty="0" smtClean="0">
                <a:latin typeface="+mn-ea"/>
                <a:ea typeface="+mn-ea"/>
              </a:rPr>
              <a:t>  架构设计简洁、稳定、方便部署使用。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4419600"/>
            <a:ext cx="438211" cy="362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3" y="6096000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技术剖析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计算核心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767" y="3956611"/>
            <a:ext cx="846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海狗采用</a:t>
            </a:r>
            <a:r>
              <a:rPr lang="en-US" altLang="zh-CN" sz="3600" dirty="0" err="1" smtClean="0">
                <a:latin typeface="+mn-ea"/>
                <a:ea typeface="+mn-ea"/>
              </a:rPr>
              <a:t>Solr</a:t>
            </a:r>
            <a:r>
              <a:rPr lang="zh-CN" altLang="en-US" sz="3600" dirty="0" smtClean="0">
                <a:latin typeface="+mn-ea"/>
                <a:ea typeface="+mn-ea"/>
              </a:rPr>
              <a:t>作为计算核心，海狗算法以插件</a:t>
            </a:r>
            <a:r>
              <a:rPr lang="en-US" altLang="zh-CN" sz="3600" dirty="0" smtClean="0">
                <a:latin typeface="+mn-ea"/>
                <a:ea typeface="+mn-ea"/>
              </a:rPr>
              <a:t>(component)</a:t>
            </a:r>
            <a:r>
              <a:rPr lang="zh-CN" altLang="en-US" sz="3600" dirty="0" smtClean="0">
                <a:latin typeface="+mn-ea"/>
                <a:ea typeface="+mn-ea"/>
              </a:rPr>
              <a:t>形式被</a:t>
            </a:r>
            <a:r>
              <a:rPr lang="en-US" altLang="zh-CN" sz="3600" dirty="0" err="1" smtClean="0">
                <a:latin typeface="+mn-ea"/>
                <a:ea typeface="+mn-ea"/>
              </a:rPr>
              <a:t>Solr</a:t>
            </a:r>
            <a:r>
              <a:rPr lang="en-US" altLang="zh-CN" sz="3600" dirty="0" smtClean="0">
                <a:latin typeface="+mn-ea"/>
                <a:ea typeface="+mn-ea"/>
              </a:rPr>
              <a:t> Core</a:t>
            </a:r>
            <a:r>
              <a:rPr lang="zh-CN" altLang="en-US" sz="3600" dirty="0" smtClean="0">
                <a:latin typeface="+mn-ea"/>
                <a:ea typeface="+mn-ea"/>
              </a:rPr>
              <a:t>加载。</a:t>
            </a:r>
          </a:p>
          <a:p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en-US" altLang="zh-CN" sz="3600" dirty="0" smtClean="0">
                <a:latin typeface="+mn-ea"/>
                <a:ea typeface="+mn-ea"/>
              </a:rPr>
              <a:t>  </a:t>
            </a:r>
            <a:r>
              <a:rPr lang="zh-CN" altLang="en-US" sz="3600" dirty="0" smtClean="0">
                <a:latin typeface="+mn-ea"/>
                <a:ea typeface="+mn-ea"/>
              </a:rPr>
              <a:t>每个计算核心可以加载多个索引文件块。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4114800"/>
            <a:ext cx="438211" cy="362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91200"/>
            <a:ext cx="438211" cy="3620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14400"/>
            <a:ext cx="5391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5656" y="4495800"/>
            <a:ext cx="8467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只扫描需要的列，提高速度，节省内存</a:t>
            </a:r>
            <a:endParaRPr lang="en-US" altLang="zh-CN" sz="3600" dirty="0" smtClean="0">
              <a:latin typeface="+mn-ea"/>
              <a:ea typeface="+mn-ea"/>
            </a:endParaRPr>
          </a:p>
          <a:p>
            <a:endParaRPr lang="en-US" altLang="zh-CN" sz="3600" dirty="0">
              <a:latin typeface="+mn-ea"/>
              <a:ea typeface="+mn-ea"/>
            </a:endParaRPr>
          </a:p>
          <a:p>
            <a:r>
              <a:rPr lang="en-US" altLang="zh-CN" sz="3600" dirty="0" smtClean="0">
                <a:latin typeface="+mn-ea"/>
                <a:ea typeface="+mn-ea"/>
              </a:rPr>
              <a:t>  </a:t>
            </a:r>
            <a:r>
              <a:rPr lang="zh-CN" altLang="en-US" sz="3600" dirty="0" smtClean="0">
                <a:latin typeface="+mn-ea"/>
                <a:ea typeface="+mn-ea"/>
              </a:rPr>
              <a:t>列不必每行都有值，可以是稀疏的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技术剖析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列存储与倒排索引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8" y="4657343"/>
            <a:ext cx="438211" cy="362001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66800"/>
            <a:ext cx="5419725" cy="3305175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7" y="5763056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技术剖析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</a:rPr>
              <a:t>分区策略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4667199"/>
            <a:ext cx="438211" cy="362001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322019121"/>
              </p:ext>
            </p:extLst>
          </p:nvPr>
        </p:nvGraphicFramePr>
        <p:xfrm>
          <a:off x="1143000" y="104801"/>
          <a:ext cx="6553200" cy="469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44958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海狗拥有灵活的处理机制，能根据查询的时间范围动态调节内存的使用。</a:t>
            </a:r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如果内存不够了，就先计算一部分，然后切换数据块，循环直到完成。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5791200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技术剖析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检索结果合并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240068"/>
            <a:ext cx="438211" cy="362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8056" y="5068669"/>
            <a:ext cx="846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n-ea"/>
                <a:ea typeface="+mn-ea"/>
              </a:rPr>
              <a:t>  允许自定义多级合并，提高计算速度。</a:t>
            </a:r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en-US" altLang="zh-CN" sz="3600" dirty="0" smtClean="0">
                <a:latin typeface="+mn-ea"/>
                <a:ea typeface="+mn-ea"/>
              </a:rPr>
              <a:t>  </a:t>
            </a:r>
            <a:r>
              <a:rPr lang="zh-CN" altLang="en-US" sz="3600" dirty="0" smtClean="0">
                <a:latin typeface="+mn-ea"/>
                <a:ea typeface="+mn-ea"/>
              </a:rPr>
              <a:t>允许数据分批次逐步返回合并。</a:t>
            </a:r>
            <a:endParaRPr lang="en-US" altLang="zh-CN" sz="3600" dirty="0">
              <a:latin typeface="+mn-ea"/>
              <a:ea typeface="+mn-ea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773730062"/>
              </p:ext>
            </p:extLst>
          </p:nvPr>
        </p:nvGraphicFramePr>
        <p:xfrm>
          <a:off x="1447800" y="533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5760410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技术剖析</a:t>
            </a:r>
            <a:r>
              <a:rPr lang="en-US" altLang="zh-CN" dirty="0" smtClean="0">
                <a:solidFill>
                  <a:schemeClr val="bg1"/>
                </a:solidFill>
              </a:rPr>
              <a:t>: M/R</a:t>
            </a:r>
            <a:r>
              <a:rPr lang="zh-CN" altLang="en-US" dirty="0" smtClean="0">
                <a:solidFill>
                  <a:schemeClr val="bg1"/>
                </a:solidFill>
              </a:rPr>
              <a:t>创建索引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656" y="4417874"/>
            <a:ext cx="846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海狗在云梯上使用</a:t>
            </a:r>
            <a:r>
              <a:rPr lang="en-US" altLang="zh-CN" sz="3600" dirty="0" err="1" smtClean="0">
                <a:latin typeface="+mn-ea"/>
                <a:ea typeface="+mn-ea"/>
              </a:rPr>
              <a:t>MapReduce</a:t>
            </a:r>
            <a:r>
              <a:rPr lang="en-US" altLang="zh-CN" sz="3600" dirty="0" smtClean="0">
                <a:latin typeface="+mn-ea"/>
                <a:ea typeface="+mn-ea"/>
              </a:rPr>
              <a:t> Job</a:t>
            </a:r>
            <a:r>
              <a:rPr lang="zh-CN" altLang="en-US" sz="3600" dirty="0" smtClean="0">
                <a:latin typeface="+mn-ea"/>
                <a:ea typeface="+mn-ea"/>
              </a:rPr>
              <a:t>创建</a:t>
            </a:r>
            <a:r>
              <a:rPr lang="zh-CN" altLang="en-US" sz="3600" dirty="0">
                <a:latin typeface="+mn-ea"/>
                <a:ea typeface="+mn-ea"/>
              </a:rPr>
              <a:t>全量</a:t>
            </a:r>
            <a:r>
              <a:rPr lang="zh-CN" altLang="en-US" sz="3600" dirty="0" smtClean="0">
                <a:latin typeface="+mn-ea"/>
                <a:ea typeface="+mn-ea"/>
              </a:rPr>
              <a:t>或者增量索引。</a:t>
            </a:r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zh-CN" altLang="en-US" sz="3600" dirty="0" smtClean="0">
                <a:latin typeface="+mn-ea"/>
                <a:ea typeface="+mn-ea"/>
              </a:rPr>
              <a:t>  索引可以设置每天</a:t>
            </a:r>
            <a:r>
              <a:rPr lang="en-US" altLang="zh-CN" sz="3600" dirty="0" smtClean="0">
                <a:latin typeface="+mn-ea"/>
                <a:ea typeface="+mn-ea"/>
              </a:rPr>
              <a:t>/</a:t>
            </a:r>
            <a:r>
              <a:rPr lang="zh-CN" altLang="en-US" sz="3600" dirty="0" smtClean="0">
                <a:latin typeface="+mn-ea"/>
                <a:ea typeface="+mn-ea"/>
              </a:rPr>
              <a:t>周</a:t>
            </a:r>
            <a:r>
              <a:rPr lang="en-US" altLang="zh-CN" sz="3600" dirty="0" smtClean="0">
                <a:latin typeface="+mn-ea"/>
                <a:ea typeface="+mn-ea"/>
              </a:rPr>
              <a:t>/</a:t>
            </a:r>
            <a:r>
              <a:rPr lang="zh-CN" altLang="en-US" sz="3600" dirty="0" smtClean="0">
                <a:latin typeface="+mn-ea"/>
                <a:ea typeface="+mn-ea"/>
              </a:rPr>
              <a:t>旬</a:t>
            </a:r>
            <a:r>
              <a:rPr lang="en-US" altLang="zh-CN" sz="3600" dirty="0" smtClean="0">
                <a:latin typeface="+mn-ea"/>
                <a:ea typeface="+mn-ea"/>
              </a:rPr>
              <a:t>/</a:t>
            </a:r>
            <a:r>
              <a:rPr lang="zh-CN" altLang="en-US" sz="3600" dirty="0" smtClean="0">
                <a:latin typeface="+mn-ea"/>
                <a:ea typeface="+mn-ea"/>
              </a:rPr>
              <a:t>月等单独成块，在查询速度和建索引效率间达到最佳。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4589273"/>
            <a:ext cx="438211" cy="362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5715000"/>
            <a:ext cx="438211" cy="362001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74485148"/>
              </p:ext>
            </p:extLst>
          </p:nvPr>
        </p:nvGraphicFramePr>
        <p:xfrm>
          <a:off x="1524000" y="3477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52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技术剖析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缓存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5124399"/>
            <a:ext cx="438211" cy="362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4953000"/>
            <a:ext cx="8467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n-ea"/>
                <a:ea typeface="+mn-ea"/>
              </a:rPr>
              <a:t>  </a:t>
            </a:r>
            <a:r>
              <a:rPr lang="zh-CN" altLang="en-US" sz="3600" dirty="0">
                <a:latin typeface="+mn-ea"/>
                <a:ea typeface="+mn-ea"/>
              </a:rPr>
              <a:t>创造性</a:t>
            </a:r>
            <a:r>
              <a:rPr lang="zh-CN" altLang="en-US" sz="3600" dirty="0" smtClean="0">
                <a:latin typeface="+mn-ea"/>
                <a:ea typeface="+mn-ea"/>
              </a:rPr>
              <a:t>的</a:t>
            </a:r>
            <a:r>
              <a:rPr lang="en-US" altLang="zh-CN" sz="3600" dirty="0" smtClean="0">
                <a:latin typeface="+mn-ea"/>
                <a:ea typeface="+mn-ea"/>
              </a:rPr>
              <a:t>Level2 Cache</a:t>
            </a:r>
            <a:r>
              <a:rPr lang="zh-CN" altLang="en-US" sz="3600" dirty="0" smtClean="0">
                <a:latin typeface="+mn-ea"/>
                <a:ea typeface="+mn-ea"/>
              </a:rPr>
              <a:t>，将</a:t>
            </a:r>
            <a:r>
              <a:rPr lang="en-US" altLang="zh-CN" sz="3600" dirty="0" smtClean="0">
                <a:latin typeface="+mn-ea"/>
                <a:ea typeface="+mn-ea"/>
              </a:rPr>
              <a:t>LRU</a:t>
            </a:r>
            <a:r>
              <a:rPr lang="zh-CN" altLang="en-US" sz="3600" dirty="0" smtClean="0">
                <a:latin typeface="+mn-ea"/>
                <a:ea typeface="+mn-ea"/>
              </a:rPr>
              <a:t>淘汰的</a:t>
            </a:r>
            <a:r>
              <a:rPr lang="en-US" altLang="zh-CN" sz="3600" dirty="0" smtClean="0">
                <a:latin typeface="+mn-ea"/>
                <a:ea typeface="+mn-ea"/>
              </a:rPr>
              <a:t>Cache</a:t>
            </a:r>
            <a:r>
              <a:rPr lang="zh-CN" altLang="en-US" sz="3600" dirty="0" smtClean="0">
                <a:latin typeface="+mn-ea"/>
                <a:ea typeface="+mn-ea"/>
              </a:rPr>
              <a:t>收集起来，可加快列数据载入速度</a:t>
            </a:r>
            <a:r>
              <a:rPr lang="en-US" altLang="zh-CN" sz="3600" dirty="0" smtClean="0">
                <a:latin typeface="+mn-ea"/>
                <a:ea typeface="+mn-ea"/>
              </a:rPr>
              <a:t>3</a:t>
            </a:r>
            <a:r>
              <a:rPr lang="zh-CN" altLang="en-US" sz="3600" dirty="0" smtClean="0">
                <a:latin typeface="+mn-ea"/>
                <a:ea typeface="+mn-ea"/>
              </a:rPr>
              <a:t>倍。如果用</a:t>
            </a:r>
            <a:r>
              <a:rPr lang="en-US" altLang="zh-CN" sz="3600" dirty="0" smtClean="0">
                <a:latin typeface="+mn-ea"/>
                <a:ea typeface="+mn-ea"/>
              </a:rPr>
              <a:t>SSD</a:t>
            </a:r>
            <a:r>
              <a:rPr lang="zh-CN" altLang="en-US" sz="3600" dirty="0" smtClean="0">
                <a:latin typeface="+mn-ea"/>
                <a:ea typeface="+mn-ea"/>
              </a:rPr>
              <a:t>则更快。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81721976"/>
              </p:ext>
            </p:extLst>
          </p:nvPr>
        </p:nvGraphicFramePr>
        <p:xfrm>
          <a:off x="1143000" y="304800"/>
          <a:ext cx="7086600" cy="4710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68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9868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海狗已经支持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like,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不等于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大于小于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,range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contains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等条件过滤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sum,max,min,avg,dist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等聚合统计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支持多列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group by,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按聚合结果排序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top 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的明细查询与排序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支持任意列的导入过滤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(xxx in (select xxx from xxx))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支持数据导出（离线下载）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支持稀疏列（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内置支持）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7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海狗不支持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059363"/>
          </a:xfrm>
        </p:spPr>
        <p:txBody>
          <a:bodyPr/>
          <a:lstStyle/>
          <a:p>
            <a:r>
              <a:rPr lang="zh-CN" altLang="en-US" dirty="0" smtClean="0"/>
              <a:t>    </a:t>
            </a:r>
            <a:r>
              <a:rPr lang="zh-CN" altLang="en-US" dirty="0"/>
              <a:t>不支持</a:t>
            </a:r>
            <a:r>
              <a:rPr lang="zh-CN" altLang="en-US" dirty="0" smtClean="0"/>
              <a:t>实时数据写入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不支持更新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删除历史数据</a:t>
            </a:r>
            <a:r>
              <a:rPr lang="en-US" altLang="zh-CN" dirty="0" smtClean="0"/>
              <a:t>(</a:t>
            </a:r>
            <a:r>
              <a:rPr lang="zh-CN" altLang="en-US" dirty="0"/>
              <a:t>需要重建索引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8199"/>
            <a:ext cx="438211" cy="362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199"/>
            <a:ext cx="438211" cy="362001"/>
          </a:xfrm>
          <a:prstGeom prst="rect">
            <a:avLst/>
          </a:prstGeom>
        </p:spPr>
      </p:pic>
      <p:sp>
        <p:nvSpPr>
          <p:cNvPr id="7" name="禁止符 6"/>
          <p:cNvSpPr/>
          <p:nvPr/>
        </p:nvSpPr>
        <p:spPr>
          <a:xfrm>
            <a:off x="747757" y="1112061"/>
            <a:ext cx="619095" cy="605841"/>
          </a:xfrm>
          <a:prstGeom prst="noSmoking">
            <a:avLst/>
          </a:prstGeom>
          <a:solidFill>
            <a:srgbClr val="FF000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禁止符 8"/>
          <p:cNvSpPr/>
          <p:nvPr/>
        </p:nvSpPr>
        <p:spPr>
          <a:xfrm>
            <a:off x="747757" y="2259278"/>
            <a:ext cx="619095" cy="605841"/>
          </a:xfrm>
          <a:prstGeom prst="noSmoking">
            <a:avLst/>
          </a:prstGeom>
          <a:solidFill>
            <a:srgbClr val="FF000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海狗</a:t>
            </a:r>
            <a:r>
              <a:rPr lang="en-US" altLang="zh-CN" dirty="0" err="1" smtClean="0">
                <a:solidFill>
                  <a:schemeClr val="bg1"/>
                </a:solidFill>
              </a:rPr>
              <a:t>ToDo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Udf</a:t>
            </a:r>
            <a:r>
              <a:rPr lang="en-US" altLang="zh-CN" dirty="0" smtClean="0"/>
              <a:t>(</a:t>
            </a:r>
            <a:r>
              <a:rPr lang="zh-CN" altLang="en-US" dirty="0" smtClean="0"/>
              <a:t>正在做</a:t>
            </a:r>
            <a:r>
              <a:rPr lang="en-US" altLang="zh-CN" dirty="0" smtClean="0"/>
              <a:t>)</a:t>
            </a:r>
          </a:p>
          <a:p>
            <a:r>
              <a:rPr lang="zh-CN" altLang="en-US" b="1" dirty="0" smtClean="0"/>
              <a:t>    任意维度</a:t>
            </a:r>
            <a:r>
              <a:rPr lang="zh-CN" altLang="en-US" b="1" dirty="0"/>
              <a:t> </a:t>
            </a:r>
            <a:r>
              <a:rPr lang="en-US" altLang="zh-CN" b="1" dirty="0" smtClean="0"/>
              <a:t>map join</a:t>
            </a:r>
          </a:p>
          <a:p>
            <a:r>
              <a:rPr lang="zh-CN" altLang="en-US" b="1" dirty="0" smtClean="0"/>
              <a:t>    二次查询</a:t>
            </a:r>
            <a:endParaRPr lang="en-US" altLang="zh-CN" b="1" dirty="0" smtClean="0"/>
          </a:p>
          <a:p>
            <a:r>
              <a:rPr lang="zh-CN" altLang="en-US" b="1" dirty="0" smtClean="0"/>
              <a:t>    数据写入实时性（由天提升为小时</a:t>
            </a:r>
            <a:r>
              <a:rPr lang="en-US" altLang="zh-CN" b="1" dirty="0" smtClean="0"/>
              <a:t>or </a:t>
            </a:r>
            <a:r>
              <a:rPr lang="zh-CN" altLang="en-US" b="1" dirty="0" smtClean="0"/>
              <a:t>分钟）</a:t>
            </a:r>
            <a:endParaRPr lang="en-US" altLang="zh-CN" b="1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0" y="1351432"/>
            <a:ext cx="438211" cy="362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" y="1948839"/>
            <a:ext cx="438211" cy="362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" y="2514600"/>
            <a:ext cx="438211" cy="362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" y="3124200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查询速度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6764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数据规模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100~400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个维度和指标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机器配置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16core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12*2T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磁盘，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48G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内存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查询速度：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亿行*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个列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耗时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1.75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（首次查询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3.52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秒）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亿行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*10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个列 耗时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12.45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秒 （首次查询为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:36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秒）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5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2362200" y="2819400"/>
            <a:ext cx="2057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1"/>
            <a:r>
              <a:rPr kumimoji="1" lang="zh-CN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谢谢</a:t>
            </a:r>
            <a:endParaRPr kumimoji="1" lang="en-US" altLang="zh-CN" sz="72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64902150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9" y="323799"/>
            <a:ext cx="438211" cy="362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7963"/>
          </a:xfrm>
        </p:spPr>
        <p:txBody>
          <a:bodyPr/>
          <a:lstStyle/>
          <a:p>
            <a:r>
              <a:rPr lang="zh-CN" altLang="en-US" dirty="0" smtClean="0"/>
              <a:t>    海狗</a:t>
            </a:r>
            <a:r>
              <a:rPr lang="zh-CN" altLang="en-US" dirty="0"/>
              <a:t>抓住了什么？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大大缩短人与数据之间的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距离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/>
              <a:t>    海狗的身影已经遍布整个阿里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支付宝的黄金策，阿里妈妈的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Ad-hoc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，等等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集团知名的多款数据产品也从海狗取经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/>
              <a:t>对</a:t>
            </a:r>
            <a:r>
              <a:rPr lang="zh-CN" altLang="en-US" dirty="0"/>
              <a:t>对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海量</a:t>
            </a:r>
            <a:r>
              <a:rPr lang="zh-CN" altLang="en-US" dirty="0"/>
              <a:t>数据进行</a:t>
            </a:r>
            <a:r>
              <a:rPr lang="zh-CN" altLang="en-US" sz="4000" b="1" dirty="0">
                <a:solidFill>
                  <a:srgbClr val="FF0000"/>
                </a:solidFill>
              </a:rPr>
              <a:t>实时</a:t>
            </a:r>
            <a:r>
              <a:rPr lang="zh-CN" altLang="en-US" dirty="0"/>
              <a:t>的分析挖掘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Google Big Query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Dremel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Apache Drill</a:t>
            </a:r>
          </a:p>
          <a:p>
            <a:pPr lvl="1"/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Cloudera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Impala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Trevni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） 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海狗简介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1999"/>
            <a:ext cx="438211" cy="362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438211" cy="362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8600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2" y="0"/>
            <a:ext cx="9171432" cy="6878574"/>
          </a:xfr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6200" y="6248400"/>
            <a:ext cx="8915400" cy="5334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数据化</a:t>
            </a:r>
            <a:r>
              <a:rPr lang="zh-CN" altLang="en-US" dirty="0" smtClean="0">
                <a:solidFill>
                  <a:srgbClr val="FF0000"/>
                </a:solidFill>
              </a:rPr>
              <a:t>运营的时代，你准备好了吗？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95851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海狗简介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zh-CN" altLang="en-US" dirty="0" smtClean="0"/>
              <a:t>    </a:t>
            </a:r>
            <a:r>
              <a:rPr lang="zh-CN" altLang="en-US" b="1" dirty="0" smtClean="0"/>
              <a:t>功能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任意</a:t>
            </a:r>
            <a:r>
              <a:rPr lang="zh-CN" altLang="en-US" dirty="0"/>
              <a:t>维度组合查询、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支持离线数据导出，无条数限制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大表</a:t>
            </a:r>
            <a:r>
              <a:rPr lang="en-US" altLang="zh-CN" dirty="0" smtClean="0"/>
              <a:t>Join(</a:t>
            </a:r>
            <a:r>
              <a:rPr lang="zh-CN" altLang="en-US" dirty="0" smtClean="0"/>
              <a:t>支持大表和小表</a:t>
            </a:r>
            <a:r>
              <a:rPr lang="en-US" altLang="zh-CN" dirty="0" smtClean="0"/>
              <a:t>join)</a:t>
            </a:r>
          </a:p>
          <a:p>
            <a:pPr lvl="1"/>
            <a:r>
              <a:rPr lang="zh-CN" altLang="en-US" dirty="0" smtClean="0"/>
              <a:t>支持无限的历史数据</a:t>
            </a:r>
            <a:endParaRPr lang="en-US" altLang="zh-CN" dirty="0" smtClean="0"/>
          </a:p>
          <a:p>
            <a:pPr lvl="1"/>
            <a:r>
              <a:rPr lang="zh-CN" altLang="en-US" dirty="0"/>
              <a:t>高效，轻量，方便部署</a:t>
            </a:r>
            <a:endParaRPr lang="en-US" altLang="zh-CN" dirty="0"/>
          </a:p>
          <a:p>
            <a:pPr lvl="1"/>
            <a:r>
              <a:rPr lang="zh-CN" altLang="en-US" dirty="0"/>
              <a:t>不包含写入、存储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低成本，相同条件下只需其他方案</a:t>
            </a:r>
            <a:r>
              <a:rPr lang="en-US" altLang="zh-CN" b="1" dirty="0">
                <a:solidFill>
                  <a:srgbClr val="FF0000"/>
                </a:solidFill>
              </a:rPr>
              <a:t>25%</a:t>
            </a:r>
            <a:r>
              <a:rPr lang="zh-CN" altLang="en-US" b="1" dirty="0">
                <a:solidFill>
                  <a:srgbClr val="FF0000"/>
                </a:solidFill>
              </a:rPr>
              <a:t>的资源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其它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/>
              <a:t>支持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云梯上创建索引</a:t>
            </a:r>
            <a:r>
              <a:rPr lang="en-US" altLang="zh-CN" dirty="0" smtClean="0"/>
              <a:t>(</a:t>
            </a:r>
            <a:r>
              <a:rPr lang="zh-CN" altLang="en-US" dirty="0" smtClean="0"/>
              <a:t>全量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增量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438211" cy="362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257800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533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应用场景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9" y="323799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0" y="1066800"/>
            <a:ext cx="3352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     现场编辑</a:t>
            </a:r>
            <a:endParaRPr lang="en-US" altLang="zh-CN" sz="3600" dirty="0" smtClean="0"/>
          </a:p>
          <a:p>
            <a:r>
              <a:rPr lang="zh-CN" altLang="en-US" sz="3600" dirty="0"/>
              <a:t>约束条件，过滤海量</a:t>
            </a:r>
            <a:r>
              <a:rPr lang="zh-CN" altLang="en-US" sz="3600" dirty="0" smtClean="0"/>
              <a:t>数据。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     支持导入大数据集作为过滤条件。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649272224"/>
              </p:ext>
            </p:extLst>
          </p:nvPr>
        </p:nvGraphicFramePr>
        <p:xfrm>
          <a:off x="457200" y="1422400"/>
          <a:ext cx="4495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应用场景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数据过滤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27118"/>
            <a:ext cx="438211" cy="3620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3436918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219200"/>
            <a:ext cx="3886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随心所欲的选择多种分组条件进行交叉分组。</a:t>
            </a:r>
            <a:endParaRPr lang="en-US" altLang="zh-CN" sz="3600" dirty="0" smtClean="0">
              <a:latin typeface="+mn-ea"/>
              <a:ea typeface="+mn-ea"/>
            </a:endParaRPr>
          </a:p>
          <a:p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zh-CN" altLang="en-US" sz="3600" dirty="0" smtClean="0">
                <a:latin typeface="+mn-ea"/>
                <a:ea typeface="+mn-ea"/>
              </a:rPr>
              <a:t>  实时得到结果。</a:t>
            </a:r>
            <a:endParaRPr lang="en-US" altLang="zh-CN" sz="3600" dirty="0" smtClean="0">
              <a:latin typeface="+mn-ea"/>
              <a:ea typeface="+mn-ea"/>
            </a:endParaRPr>
          </a:p>
          <a:p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分组同时可做</a:t>
            </a:r>
            <a:r>
              <a:rPr lang="en-US" altLang="zh-CN" sz="3600" dirty="0" smtClean="0">
                <a:latin typeface="+mn-ea"/>
                <a:ea typeface="+mn-ea"/>
              </a:rPr>
              <a:t>count</a:t>
            </a:r>
            <a:r>
              <a:rPr lang="zh-CN" altLang="en-US" sz="3600" dirty="0" smtClean="0">
                <a:latin typeface="+mn-ea"/>
                <a:ea typeface="+mn-ea"/>
              </a:rPr>
              <a:t>，</a:t>
            </a:r>
            <a:r>
              <a:rPr lang="en-US" altLang="zh-CN" sz="3600" dirty="0" smtClean="0">
                <a:latin typeface="+mn-ea"/>
                <a:ea typeface="+mn-ea"/>
              </a:rPr>
              <a:t>sum</a:t>
            </a:r>
            <a:r>
              <a:rPr lang="zh-CN" altLang="en-US" sz="3600" dirty="0" smtClean="0">
                <a:latin typeface="+mn-ea"/>
                <a:ea typeface="+mn-ea"/>
              </a:rPr>
              <a:t>，</a:t>
            </a:r>
            <a:r>
              <a:rPr lang="en-US" altLang="zh-CN" sz="3600" dirty="0" smtClean="0">
                <a:latin typeface="+mn-ea"/>
                <a:ea typeface="+mn-ea"/>
              </a:rPr>
              <a:t>count distinct</a:t>
            </a:r>
            <a:r>
              <a:rPr lang="zh-CN" altLang="en-US" sz="3600" dirty="0" smtClean="0">
                <a:latin typeface="+mn-ea"/>
                <a:ea typeface="+mn-ea"/>
              </a:rPr>
              <a:t>等运算。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应用场景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交叉分组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94284628"/>
              </p:ext>
            </p:extLst>
          </p:nvPr>
        </p:nvGraphicFramePr>
        <p:xfrm>
          <a:off x="3962400" y="1447800"/>
          <a:ext cx="4572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9" y="1388844"/>
            <a:ext cx="438211" cy="362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8" y="3581400"/>
            <a:ext cx="438211" cy="3620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4667199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168FEBCED0B7041AF3E31FEBC848AF7" ma:contentTypeVersion="1" ma:contentTypeDescription="新建文档。" ma:contentTypeScope="" ma:versionID="00472aa72b92dc2b2a7ed2f138790794">
  <xsd:schema xmlns:xsd="http://www.w3.org/2001/XMLSchema" xmlns:p="http://schemas.microsoft.com/office/2006/metadata/properties" targetNamespace="http://schemas.microsoft.com/office/2006/metadata/properties" ma:root="true" ma:fieldsID="085aa272debd428c7734b13caca006a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2CDDA9C-85FE-4A6D-B205-9B92CBA968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37E1C9-EF49-48D3-A58A-F68A9E6D04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05640BE-57A0-4F7F-8170-76C060D28F78}">
  <ds:schemaRefs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2312</TotalTime>
  <Words>917</Words>
  <Application>Microsoft Office PowerPoint</Application>
  <PresentationFormat>全屏显示(4:3)</PresentationFormat>
  <Paragraphs>179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默认设计模板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PowerPoint 演示文稿</vt:lpstr>
      <vt:lpstr>PowerPoint 演示文稿</vt:lpstr>
      <vt:lpstr>PowerPoint 演示文稿</vt:lpstr>
      <vt:lpstr>海狗简介</vt:lpstr>
      <vt:lpstr>数据化运营的时代，你准备好了吗？</vt:lpstr>
      <vt:lpstr>海狗简介</vt:lpstr>
      <vt:lpstr>应用场景</vt:lpstr>
      <vt:lpstr>应用场景: 数据过滤</vt:lpstr>
      <vt:lpstr>应用场景: 交叉分组</vt:lpstr>
      <vt:lpstr>应用场景: 数据导出与二次查询</vt:lpstr>
      <vt:lpstr>应用场景: 更多</vt:lpstr>
      <vt:lpstr>技术剖析</vt:lpstr>
      <vt:lpstr>技术剖析: 分布式架构</vt:lpstr>
      <vt:lpstr>技术剖析: 计算核心</vt:lpstr>
      <vt:lpstr>技术剖析: 列存储与倒排索引</vt:lpstr>
      <vt:lpstr>技术剖析: 数据分区策略</vt:lpstr>
      <vt:lpstr>技术剖析: 检索结果合并</vt:lpstr>
      <vt:lpstr>技术剖析: M/R创建索引</vt:lpstr>
      <vt:lpstr>技术剖析: 缓存</vt:lpstr>
      <vt:lpstr>海狗已经支持:</vt:lpstr>
      <vt:lpstr>海狗不支持:</vt:lpstr>
      <vt:lpstr>海狗ToDo</vt:lpstr>
      <vt:lpstr>查询速度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含光</dc:creator>
  <cp:lastModifiedBy>子落</cp:lastModifiedBy>
  <cp:revision>304</cp:revision>
  <cp:lastPrinted>1601-01-01T00:00:00Z</cp:lastPrinted>
  <dcterms:created xsi:type="dcterms:W3CDTF">1601-01-01T00:00:00Z</dcterms:created>
  <dcterms:modified xsi:type="dcterms:W3CDTF">2013-04-27T04:15:27Z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