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76" r:id="rId3"/>
    <p:sldId id="361" r:id="rId4"/>
    <p:sldId id="257" r:id="rId5"/>
    <p:sldId id="307" r:id="rId6"/>
    <p:sldId id="38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85" r:id="rId15"/>
    <p:sldId id="379" r:id="rId16"/>
    <p:sldId id="368" r:id="rId17"/>
    <p:sldId id="373" r:id="rId18"/>
    <p:sldId id="378" r:id="rId19"/>
    <p:sldId id="382" r:id="rId20"/>
    <p:sldId id="381" r:id="rId21"/>
    <p:sldId id="369" r:id="rId22"/>
    <p:sldId id="388" r:id="rId23"/>
    <p:sldId id="374" r:id="rId24"/>
    <p:sldId id="375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2" autoAdjust="0"/>
    <p:restoredTop sz="83053" autoAdjust="0"/>
  </p:normalViewPr>
  <p:slideViewPr>
    <p:cSldViewPr>
      <p:cViewPr>
        <p:scale>
          <a:sx n="75" d="100"/>
          <a:sy n="75" d="100"/>
        </p:scale>
        <p:origin x="-118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F44C0-B17A-4951-B3DB-60FACE819F2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9EC45C-9E0F-4364-89C5-8781A959218F}">
      <dgm:prSet phldrT="[文本]"/>
      <dgm:spPr/>
      <dgm:t>
        <a:bodyPr/>
        <a:lstStyle/>
        <a:p>
          <a:r>
            <a:rPr lang="zh-CN" altLang="en-US" dirty="0" smtClean="0"/>
            <a:t>最终的索引</a:t>
          </a:r>
          <a:endParaRPr lang="zh-CN" altLang="en-US" dirty="0"/>
        </a:p>
      </dgm:t>
    </dgm:pt>
    <dgm:pt modelId="{4C63DA13-A593-4DC2-91A3-C37023C0CCEC}" type="par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5DB89976-3E89-4AE7-98B0-4C7EF85BC87B}" type="sib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8D95464A-4B49-4A67-89E7-C2C7431132CF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B9155114-2DE2-4FC1-8950-C11F058161F8}" type="par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52DED1B8-3CA1-4C4F-BABE-73BDA4A9DE61}" type="sib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B1CA4F62-0B54-407B-A55F-F13BE43C8E27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9B4EDAD1-C374-4BFC-B7A2-54A61CE7FAD4}" type="par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545177F8-821F-427C-99F5-3771DF34D8F6}" type="sib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1FC85EB0-EBE5-465E-A12B-7762DA7888AB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79C5B070-E0E7-414C-BEA6-E00CFA9A610E}" type="par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05A9E2EE-514B-4A33-9B1D-E8299AEFD49A}" type="sib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F4BF65CD-C51B-4385-B459-96DC56C6050B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61CDED0C-7E68-4126-8CE1-DF0B93BE2BE7}" type="par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AFEE73FF-B833-48F1-A302-F3C60EC42C80}" type="sib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4117B397-3E09-4DFF-B5E3-EC717E63C46A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65F68222-E78A-4E84-980F-D30AB836D510}" type="par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0E0C2F32-A5E7-4911-BF33-0A17FA79BE2B}" type="sib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B69C8980-C470-492E-9B24-06E5CBD6B12B}">
      <dgm:prSet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86818DDB-788A-4F0E-8757-4BCB0E760A49}" type="par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47CC91BF-DDBD-4D65-B6BB-E6B9AA515764}" type="sib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D6C5D097-05A1-48CE-99D8-FB1CF5BFD4B1}" type="pres">
      <dgm:prSet presAssocID="{1D9F44C0-B17A-4951-B3DB-60FACE819F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6D4AF9-41EC-4E03-AC14-7671CA61D844}" type="pres">
      <dgm:prSet presAssocID="{679EC45C-9E0F-4364-89C5-8781A959218F}" presName="hierRoot1" presStyleCnt="0"/>
      <dgm:spPr/>
    </dgm:pt>
    <dgm:pt modelId="{00CDF82F-A345-49E6-A40C-3810A70555BB}" type="pres">
      <dgm:prSet presAssocID="{679EC45C-9E0F-4364-89C5-8781A959218F}" presName="composite" presStyleCnt="0"/>
      <dgm:spPr/>
    </dgm:pt>
    <dgm:pt modelId="{8364383A-4280-42AB-9170-0D1A32D39455}" type="pres">
      <dgm:prSet presAssocID="{679EC45C-9E0F-4364-89C5-8781A959218F}" presName="image" presStyleLbl="node0" presStyleIdx="0" presStyleCnt="1"/>
      <dgm:spPr/>
    </dgm:pt>
    <dgm:pt modelId="{B887DC98-4092-4C4D-96C9-E3C8C6A768EB}" type="pres">
      <dgm:prSet presAssocID="{679EC45C-9E0F-4364-89C5-8781A959218F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6C6FF8-E96E-4765-8132-FECCE31A9868}" type="pres">
      <dgm:prSet presAssocID="{679EC45C-9E0F-4364-89C5-8781A959218F}" presName="hierChild2" presStyleCnt="0"/>
      <dgm:spPr/>
    </dgm:pt>
    <dgm:pt modelId="{2254F64B-7799-43DF-823F-ED34BCB166F6}" type="pres">
      <dgm:prSet presAssocID="{B9155114-2DE2-4FC1-8950-C11F058161F8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A14E2B3F-3D5A-40E9-A143-81FB26937DA3}" type="pres">
      <dgm:prSet presAssocID="{8D95464A-4B49-4A67-89E7-C2C7431132CF}" presName="hierRoot2" presStyleCnt="0"/>
      <dgm:spPr/>
    </dgm:pt>
    <dgm:pt modelId="{BDD73520-28A4-4A25-B370-40E899E43013}" type="pres">
      <dgm:prSet presAssocID="{8D95464A-4B49-4A67-89E7-C2C7431132CF}" presName="composite2" presStyleCnt="0"/>
      <dgm:spPr/>
    </dgm:pt>
    <dgm:pt modelId="{F11EDDB9-9728-4DFB-BDE3-2B1C96FF363C}" type="pres">
      <dgm:prSet presAssocID="{8D95464A-4B49-4A67-89E7-C2C7431132CF}" presName="image2" presStyleLbl="node2" presStyleIdx="0" presStyleCnt="3"/>
      <dgm:spPr/>
    </dgm:pt>
    <dgm:pt modelId="{A6B6490D-6D3E-42AA-91D8-365B05D20A8E}" type="pres">
      <dgm:prSet presAssocID="{8D95464A-4B49-4A67-89E7-C2C7431132CF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9E9C3-33A6-49BE-8E31-A5AC38951FE2}" type="pres">
      <dgm:prSet presAssocID="{8D95464A-4B49-4A67-89E7-C2C7431132CF}" presName="hierChild3" presStyleCnt="0"/>
      <dgm:spPr/>
    </dgm:pt>
    <dgm:pt modelId="{B2167DB8-FEFC-420D-BEDF-9EA1410152DE}" type="pres">
      <dgm:prSet presAssocID="{9B4EDAD1-C374-4BFC-B7A2-54A61CE7FAD4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991480B-F38C-4CB0-B0F0-30D82FC9533F}" type="pres">
      <dgm:prSet presAssocID="{B1CA4F62-0B54-407B-A55F-F13BE43C8E27}" presName="hierRoot3" presStyleCnt="0"/>
      <dgm:spPr/>
    </dgm:pt>
    <dgm:pt modelId="{38FCBA68-E182-44FD-BE22-CDC2B7B4C1CC}" type="pres">
      <dgm:prSet presAssocID="{B1CA4F62-0B54-407B-A55F-F13BE43C8E27}" presName="composite3" presStyleCnt="0"/>
      <dgm:spPr/>
    </dgm:pt>
    <dgm:pt modelId="{BA6A68A9-7045-42C5-B6B8-D9923D10963C}" type="pres">
      <dgm:prSet presAssocID="{B1CA4F62-0B54-407B-A55F-F13BE43C8E27}" presName="image3" presStyleLbl="node3" presStyleIdx="0" presStyleCnt="3"/>
      <dgm:spPr/>
    </dgm:pt>
    <dgm:pt modelId="{00F9AC4E-0660-4489-AFC6-A047E43B63D0}" type="pres">
      <dgm:prSet presAssocID="{B1CA4F62-0B54-407B-A55F-F13BE43C8E27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E9D2FD-5417-4941-823E-03F80A623840}" type="pres">
      <dgm:prSet presAssocID="{B1CA4F62-0B54-407B-A55F-F13BE43C8E27}" presName="hierChild4" presStyleCnt="0"/>
      <dgm:spPr/>
    </dgm:pt>
    <dgm:pt modelId="{418EEE6D-9957-4849-80F2-89846141588C}" type="pres">
      <dgm:prSet presAssocID="{79C5B070-E0E7-414C-BEA6-E00CFA9A610E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4C4774D0-CD0E-49DB-86BF-001E16ADEB84}" type="pres">
      <dgm:prSet presAssocID="{1FC85EB0-EBE5-465E-A12B-7762DA7888AB}" presName="hierRoot3" presStyleCnt="0"/>
      <dgm:spPr/>
    </dgm:pt>
    <dgm:pt modelId="{CC8B5E57-415E-4389-A98D-FEE1B969860A}" type="pres">
      <dgm:prSet presAssocID="{1FC85EB0-EBE5-465E-A12B-7762DA7888AB}" presName="composite3" presStyleCnt="0"/>
      <dgm:spPr/>
    </dgm:pt>
    <dgm:pt modelId="{598EB75C-F22B-47C7-BCD9-18B237B97592}" type="pres">
      <dgm:prSet presAssocID="{1FC85EB0-EBE5-465E-A12B-7762DA7888AB}" presName="image3" presStyleLbl="node3" presStyleIdx="1" presStyleCnt="3"/>
      <dgm:spPr/>
    </dgm:pt>
    <dgm:pt modelId="{2485DD8E-D1D6-4961-9491-C32417155D11}" type="pres">
      <dgm:prSet presAssocID="{1FC85EB0-EBE5-465E-A12B-7762DA7888AB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36AFCD-59EB-411E-B96F-B87E3584499D}" type="pres">
      <dgm:prSet presAssocID="{1FC85EB0-EBE5-465E-A12B-7762DA7888AB}" presName="hierChild4" presStyleCnt="0"/>
      <dgm:spPr/>
    </dgm:pt>
    <dgm:pt modelId="{9C00E8BB-1F06-4FC3-B259-F0F2960DB8E8}" type="pres">
      <dgm:prSet presAssocID="{61CDED0C-7E68-4126-8CE1-DF0B93BE2BE7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BAD2C4F2-79DD-4717-8509-2A16D0A2E2EF}" type="pres">
      <dgm:prSet presAssocID="{F4BF65CD-C51B-4385-B459-96DC56C6050B}" presName="hierRoot2" presStyleCnt="0"/>
      <dgm:spPr/>
    </dgm:pt>
    <dgm:pt modelId="{5B979984-A5DC-419D-8D1F-A885AFFFCBEF}" type="pres">
      <dgm:prSet presAssocID="{F4BF65CD-C51B-4385-B459-96DC56C6050B}" presName="composite2" presStyleCnt="0"/>
      <dgm:spPr/>
    </dgm:pt>
    <dgm:pt modelId="{3E82BB91-BE3E-46D5-A4F3-98FA267E4E1B}" type="pres">
      <dgm:prSet presAssocID="{F4BF65CD-C51B-4385-B459-96DC56C6050B}" presName="image2" presStyleLbl="node2" presStyleIdx="1" presStyleCnt="3"/>
      <dgm:spPr/>
    </dgm:pt>
    <dgm:pt modelId="{73B5F492-DB97-4AFC-8D55-94114A54030F}" type="pres">
      <dgm:prSet presAssocID="{F4BF65CD-C51B-4385-B459-96DC56C6050B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DD3A3F-0649-47B7-B0A6-A1C03F4BE6BD}" type="pres">
      <dgm:prSet presAssocID="{F4BF65CD-C51B-4385-B459-96DC56C6050B}" presName="hierChild3" presStyleCnt="0"/>
      <dgm:spPr/>
    </dgm:pt>
    <dgm:pt modelId="{C4EEFFC5-231D-4BD2-9829-A7D6564985C9}" type="pres">
      <dgm:prSet presAssocID="{65F68222-E78A-4E84-980F-D30AB836D51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30F0D168-F5F1-42E8-8A30-447CBA8D0E89}" type="pres">
      <dgm:prSet presAssocID="{4117B397-3E09-4DFF-B5E3-EC717E63C46A}" presName="hierRoot3" presStyleCnt="0"/>
      <dgm:spPr/>
    </dgm:pt>
    <dgm:pt modelId="{DFFE3D6D-BB5C-46F1-B6A4-7A5D0801A4E2}" type="pres">
      <dgm:prSet presAssocID="{4117B397-3E09-4DFF-B5E3-EC717E63C46A}" presName="composite3" presStyleCnt="0"/>
      <dgm:spPr/>
    </dgm:pt>
    <dgm:pt modelId="{81534B87-0253-40AC-9E82-0B5D61E36B91}" type="pres">
      <dgm:prSet presAssocID="{4117B397-3E09-4DFF-B5E3-EC717E63C46A}" presName="image3" presStyleLbl="node3" presStyleIdx="2" presStyleCnt="3"/>
      <dgm:spPr/>
    </dgm:pt>
    <dgm:pt modelId="{4F0CB2D6-1F9A-41B8-AE24-415589FB682C}" type="pres">
      <dgm:prSet presAssocID="{4117B397-3E09-4DFF-B5E3-EC717E63C46A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2F2AE7-CCCB-48F1-ABB0-499D1D2DACAD}" type="pres">
      <dgm:prSet presAssocID="{4117B397-3E09-4DFF-B5E3-EC717E63C46A}" presName="hierChild4" presStyleCnt="0"/>
      <dgm:spPr/>
    </dgm:pt>
    <dgm:pt modelId="{9A01F4C0-61DC-4302-B2CA-96DAA590A8CA}" type="pres">
      <dgm:prSet presAssocID="{86818DDB-788A-4F0E-8757-4BCB0E760A49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BC06AF6-6331-4CFD-9C7B-97B78C40E194}" type="pres">
      <dgm:prSet presAssocID="{B69C8980-C470-492E-9B24-06E5CBD6B12B}" presName="hierRoot2" presStyleCnt="0"/>
      <dgm:spPr/>
    </dgm:pt>
    <dgm:pt modelId="{7B97C074-D2D6-47F3-9630-317B784B7123}" type="pres">
      <dgm:prSet presAssocID="{B69C8980-C470-492E-9B24-06E5CBD6B12B}" presName="composite2" presStyleCnt="0"/>
      <dgm:spPr/>
    </dgm:pt>
    <dgm:pt modelId="{25E97F30-2E39-42EB-AF8B-69A53C6C0BC1}" type="pres">
      <dgm:prSet presAssocID="{B69C8980-C470-492E-9B24-06E5CBD6B12B}" presName="image2" presStyleLbl="node2" presStyleIdx="2" presStyleCnt="3"/>
      <dgm:spPr/>
    </dgm:pt>
    <dgm:pt modelId="{B159CCCA-B78F-4C78-93D1-5D3FD63F82AE}" type="pres">
      <dgm:prSet presAssocID="{B69C8980-C470-492E-9B24-06E5CBD6B12B}" presName="text2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FC02A9-6C4E-4664-85C2-681378691685}" type="pres">
      <dgm:prSet presAssocID="{B69C8980-C470-492E-9B24-06E5CBD6B12B}" presName="hierChild3" presStyleCnt="0"/>
      <dgm:spPr/>
    </dgm:pt>
  </dgm:ptLst>
  <dgm:cxnLst>
    <dgm:cxn modelId="{AE1B6C18-5F53-4880-9D98-7D0D390D9CEE}" type="presOf" srcId="{8D95464A-4B49-4A67-89E7-C2C7431132CF}" destId="{A6B6490D-6D3E-42AA-91D8-365B05D20A8E}" srcOrd="0" destOrd="0" presId="urn:microsoft.com/office/officeart/2009/layout/CirclePictureHierarchy"/>
    <dgm:cxn modelId="{EACE0CD1-757B-4430-95BD-3DF98E892BDD}" srcId="{F4BF65CD-C51B-4385-B459-96DC56C6050B}" destId="{4117B397-3E09-4DFF-B5E3-EC717E63C46A}" srcOrd="0" destOrd="0" parTransId="{65F68222-E78A-4E84-980F-D30AB836D510}" sibTransId="{0E0C2F32-A5E7-4911-BF33-0A17FA79BE2B}"/>
    <dgm:cxn modelId="{2280B93F-9B0D-4E8C-A3A3-9F5189775E1B}" srcId="{1D9F44C0-B17A-4951-B3DB-60FACE819F26}" destId="{679EC45C-9E0F-4364-89C5-8781A959218F}" srcOrd="0" destOrd="0" parTransId="{4C63DA13-A593-4DC2-91A3-C37023C0CCEC}" sibTransId="{5DB89976-3E89-4AE7-98B0-4C7EF85BC87B}"/>
    <dgm:cxn modelId="{CD291295-5162-4880-8F06-6BEA0F22EB41}" srcId="{679EC45C-9E0F-4364-89C5-8781A959218F}" destId="{B69C8980-C470-492E-9B24-06E5CBD6B12B}" srcOrd="2" destOrd="0" parTransId="{86818DDB-788A-4F0E-8757-4BCB0E760A49}" sibTransId="{47CC91BF-DDBD-4D65-B6BB-E6B9AA515764}"/>
    <dgm:cxn modelId="{0FE8B87A-8AAC-430E-8984-4B8373543454}" type="presOf" srcId="{61CDED0C-7E68-4126-8CE1-DF0B93BE2BE7}" destId="{9C00E8BB-1F06-4FC3-B259-F0F2960DB8E8}" srcOrd="0" destOrd="0" presId="urn:microsoft.com/office/officeart/2009/layout/CirclePictureHierarchy"/>
    <dgm:cxn modelId="{C164FF41-F51C-46E8-A653-9AACD8FEA991}" type="presOf" srcId="{679EC45C-9E0F-4364-89C5-8781A959218F}" destId="{B887DC98-4092-4C4D-96C9-E3C8C6A768EB}" srcOrd="0" destOrd="0" presId="urn:microsoft.com/office/officeart/2009/layout/CirclePictureHierarchy"/>
    <dgm:cxn modelId="{2441A057-490C-4291-9D78-E157BE80EB5D}" srcId="{8D95464A-4B49-4A67-89E7-C2C7431132CF}" destId="{B1CA4F62-0B54-407B-A55F-F13BE43C8E27}" srcOrd="0" destOrd="0" parTransId="{9B4EDAD1-C374-4BFC-B7A2-54A61CE7FAD4}" sibTransId="{545177F8-821F-427C-99F5-3771DF34D8F6}"/>
    <dgm:cxn modelId="{93BF7298-AFD1-43A1-8E31-5FD30658694B}" type="presOf" srcId="{B69C8980-C470-492E-9B24-06E5CBD6B12B}" destId="{B159CCCA-B78F-4C78-93D1-5D3FD63F82AE}" srcOrd="0" destOrd="0" presId="urn:microsoft.com/office/officeart/2009/layout/CirclePictureHierarchy"/>
    <dgm:cxn modelId="{739C3A7A-4AF1-427C-BBE9-C685ED0BADD1}" type="presOf" srcId="{B9155114-2DE2-4FC1-8950-C11F058161F8}" destId="{2254F64B-7799-43DF-823F-ED34BCB166F6}" srcOrd="0" destOrd="0" presId="urn:microsoft.com/office/officeart/2009/layout/CirclePictureHierarchy"/>
    <dgm:cxn modelId="{7C02C83E-623A-4110-9AFA-00ACB3BCA75F}" type="presOf" srcId="{65F68222-E78A-4E84-980F-D30AB836D510}" destId="{C4EEFFC5-231D-4BD2-9829-A7D6564985C9}" srcOrd="0" destOrd="0" presId="urn:microsoft.com/office/officeart/2009/layout/CirclePictureHierarchy"/>
    <dgm:cxn modelId="{0AE8CCCE-20D5-4896-901E-06B3DD1E00EA}" type="presOf" srcId="{4117B397-3E09-4DFF-B5E3-EC717E63C46A}" destId="{4F0CB2D6-1F9A-41B8-AE24-415589FB682C}" srcOrd="0" destOrd="0" presId="urn:microsoft.com/office/officeart/2009/layout/CirclePictureHierarchy"/>
    <dgm:cxn modelId="{39051736-9A87-47B6-B2DE-5E793F977C43}" type="presOf" srcId="{1D9F44C0-B17A-4951-B3DB-60FACE819F26}" destId="{D6C5D097-05A1-48CE-99D8-FB1CF5BFD4B1}" srcOrd="0" destOrd="0" presId="urn:microsoft.com/office/officeart/2009/layout/CirclePictureHierarchy"/>
    <dgm:cxn modelId="{1131F3EF-DBB4-40D4-8E41-CF060AAEC43B}" type="presOf" srcId="{79C5B070-E0E7-414C-BEA6-E00CFA9A610E}" destId="{418EEE6D-9957-4849-80F2-89846141588C}" srcOrd="0" destOrd="0" presId="urn:microsoft.com/office/officeart/2009/layout/CirclePictureHierarchy"/>
    <dgm:cxn modelId="{748A5D77-8E8D-4AAE-9AF0-FB7AD7EAC226}" type="presOf" srcId="{1FC85EB0-EBE5-465E-A12B-7762DA7888AB}" destId="{2485DD8E-D1D6-4961-9491-C32417155D11}" srcOrd="0" destOrd="0" presId="urn:microsoft.com/office/officeart/2009/layout/CirclePictureHierarchy"/>
    <dgm:cxn modelId="{F4D0FA4F-952D-43A0-BEFC-F59EC5CEC863}" type="presOf" srcId="{F4BF65CD-C51B-4385-B459-96DC56C6050B}" destId="{73B5F492-DB97-4AFC-8D55-94114A54030F}" srcOrd="0" destOrd="0" presId="urn:microsoft.com/office/officeart/2009/layout/CirclePictureHierarchy"/>
    <dgm:cxn modelId="{83C10140-0B6F-4D72-ABC7-D2DFCA168B63}" srcId="{679EC45C-9E0F-4364-89C5-8781A959218F}" destId="{F4BF65CD-C51B-4385-B459-96DC56C6050B}" srcOrd="1" destOrd="0" parTransId="{61CDED0C-7E68-4126-8CE1-DF0B93BE2BE7}" sibTransId="{AFEE73FF-B833-48F1-A302-F3C60EC42C80}"/>
    <dgm:cxn modelId="{7670A21F-708E-4CDF-B651-C3251D26B34D}" srcId="{679EC45C-9E0F-4364-89C5-8781A959218F}" destId="{8D95464A-4B49-4A67-89E7-C2C7431132CF}" srcOrd="0" destOrd="0" parTransId="{B9155114-2DE2-4FC1-8950-C11F058161F8}" sibTransId="{52DED1B8-3CA1-4C4F-BABE-73BDA4A9DE61}"/>
    <dgm:cxn modelId="{72A7E53D-04A9-4680-B0D3-AB752E37FA3B}" type="presOf" srcId="{86818DDB-788A-4F0E-8757-4BCB0E760A49}" destId="{9A01F4C0-61DC-4302-B2CA-96DAA590A8CA}" srcOrd="0" destOrd="0" presId="urn:microsoft.com/office/officeart/2009/layout/CirclePictureHierarchy"/>
    <dgm:cxn modelId="{C8059280-C221-4C97-B647-EDE769363FE8}" type="presOf" srcId="{9B4EDAD1-C374-4BFC-B7A2-54A61CE7FAD4}" destId="{B2167DB8-FEFC-420D-BEDF-9EA1410152DE}" srcOrd="0" destOrd="0" presId="urn:microsoft.com/office/officeart/2009/layout/CirclePictureHierarchy"/>
    <dgm:cxn modelId="{C00C93B3-C91A-42F6-A7F5-461FD06EA3C9}" type="presOf" srcId="{B1CA4F62-0B54-407B-A55F-F13BE43C8E27}" destId="{00F9AC4E-0660-4489-AFC6-A047E43B63D0}" srcOrd="0" destOrd="0" presId="urn:microsoft.com/office/officeart/2009/layout/CirclePictureHierarchy"/>
    <dgm:cxn modelId="{36E1A0F2-7F78-4C1B-B2B6-C13EA2691D35}" srcId="{8D95464A-4B49-4A67-89E7-C2C7431132CF}" destId="{1FC85EB0-EBE5-465E-A12B-7762DA7888AB}" srcOrd="1" destOrd="0" parTransId="{79C5B070-E0E7-414C-BEA6-E00CFA9A610E}" sibTransId="{05A9E2EE-514B-4A33-9B1D-E8299AEFD49A}"/>
    <dgm:cxn modelId="{B9879183-9538-4642-85A5-1B039C400148}" type="presParOf" srcId="{D6C5D097-05A1-48CE-99D8-FB1CF5BFD4B1}" destId="{CF6D4AF9-41EC-4E03-AC14-7671CA61D844}" srcOrd="0" destOrd="0" presId="urn:microsoft.com/office/officeart/2009/layout/CirclePictureHierarchy"/>
    <dgm:cxn modelId="{340C4CB0-1B1C-495E-9C23-1C12248680A5}" type="presParOf" srcId="{CF6D4AF9-41EC-4E03-AC14-7671CA61D844}" destId="{00CDF82F-A345-49E6-A40C-3810A70555BB}" srcOrd="0" destOrd="0" presId="urn:microsoft.com/office/officeart/2009/layout/CirclePictureHierarchy"/>
    <dgm:cxn modelId="{E276E5EB-065E-407B-A6CC-F3D2501C2E8D}" type="presParOf" srcId="{00CDF82F-A345-49E6-A40C-3810A70555BB}" destId="{8364383A-4280-42AB-9170-0D1A32D39455}" srcOrd="0" destOrd="0" presId="urn:microsoft.com/office/officeart/2009/layout/CirclePictureHierarchy"/>
    <dgm:cxn modelId="{C6575646-A5F0-441D-B9DE-2D3E5C50539B}" type="presParOf" srcId="{00CDF82F-A345-49E6-A40C-3810A70555BB}" destId="{B887DC98-4092-4C4D-96C9-E3C8C6A768EB}" srcOrd="1" destOrd="0" presId="urn:microsoft.com/office/officeart/2009/layout/CirclePictureHierarchy"/>
    <dgm:cxn modelId="{F6F2EF4B-6FDB-4BCF-A8BC-542FC5151B62}" type="presParOf" srcId="{CF6D4AF9-41EC-4E03-AC14-7671CA61D844}" destId="{D36C6FF8-E96E-4765-8132-FECCE31A9868}" srcOrd="1" destOrd="0" presId="urn:microsoft.com/office/officeart/2009/layout/CirclePictureHierarchy"/>
    <dgm:cxn modelId="{4823E69A-21B0-44CE-8F7D-8BC0846AB176}" type="presParOf" srcId="{D36C6FF8-E96E-4765-8132-FECCE31A9868}" destId="{2254F64B-7799-43DF-823F-ED34BCB166F6}" srcOrd="0" destOrd="0" presId="urn:microsoft.com/office/officeart/2009/layout/CirclePictureHierarchy"/>
    <dgm:cxn modelId="{E31644B5-1E10-40EA-B071-C8823F27018D}" type="presParOf" srcId="{D36C6FF8-E96E-4765-8132-FECCE31A9868}" destId="{A14E2B3F-3D5A-40E9-A143-81FB26937DA3}" srcOrd="1" destOrd="0" presId="urn:microsoft.com/office/officeart/2009/layout/CirclePictureHierarchy"/>
    <dgm:cxn modelId="{308A3535-10D4-4F4A-95E0-927B139FE757}" type="presParOf" srcId="{A14E2B3F-3D5A-40E9-A143-81FB26937DA3}" destId="{BDD73520-28A4-4A25-B370-40E899E43013}" srcOrd="0" destOrd="0" presId="urn:microsoft.com/office/officeart/2009/layout/CirclePictureHierarchy"/>
    <dgm:cxn modelId="{315BA948-3B6F-41A2-A517-A4904C5CA7FD}" type="presParOf" srcId="{BDD73520-28A4-4A25-B370-40E899E43013}" destId="{F11EDDB9-9728-4DFB-BDE3-2B1C96FF363C}" srcOrd="0" destOrd="0" presId="urn:microsoft.com/office/officeart/2009/layout/CirclePictureHierarchy"/>
    <dgm:cxn modelId="{D9429B0A-958D-461E-91FE-176B1677A27A}" type="presParOf" srcId="{BDD73520-28A4-4A25-B370-40E899E43013}" destId="{A6B6490D-6D3E-42AA-91D8-365B05D20A8E}" srcOrd="1" destOrd="0" presId="urn:microsoft.com/office/officeart/2009/layout/CirclePictureHierarchy"/>
    <dgm:cxn modelId="{594B4080-B796-4E38-A429-483618E8F03E}" type="presParOf" srcId="{A14E2B3F-3D5A-40E9-A143-81FB26937DA3}" destId="{A2F9E9C3-33A6-49BE-8E31-A5AC38951FE2}" srcOrd="1" destOrd="0" presId="urn:microsoft.com/office/officeart/2009/layout/CirclePictureHierarchy"/>
    <dgm:cxn modelId="{ECBC72A8-A16E-4377-BD86-3EB287EBEF52}" type="presParOf" srcId="{A2F9E9C3-33A6-49BE-8E31-A5AC38951FE2}" destId="{B2167DB8-FEFC-420D-BEDF-9EA1410152DE}" srcOrd="0" destOrd="0" presId="urn:microsoft.com/office/officeart/2009/layout/CirclePictureHierarchy"/>
    <dgm:cxn modelId="{1D0B1D2D-E620-41A7-8606-E9E32E30F79B}" type="presParOf" srcId="{A2F9E9C3-33A6-49BE-8E31-A5AC38951FE2}" destId="{2991480B-F38C-4CB0-B0F0-30D82FC9533F}" srcOrd="1" destOrd="0" presId="urn:microsoft.com/office/officeart/2009/layout/CirclePictureHierarchy"/>
    <dgm:cxn modelId="{7B21C109-0F0A-4F3D-95D6-808D7EF27C8F}" type="presParOf" srcId="{2991480B-F38C-4CB0-B0F0-30D82FC9533F}" destId="{38FCBA68-E182-44FD-BE22-CDC2B7B4C1CC}" srcOrd="0" destOrd="0" presId="urn:microsoft.com/office/officeart/2009/layout/CirclePictureHierarchy"/>
    <dgm:cxn modelId="{E4E21790-A23C-45C8-8875-9E08E7699C05}" type="presParOf" srcId="{38FCBA68-E182-44FD-BE22-CDC2B7B4C1CC}" destId="{BA6A68A9-7045-42C5-B6B8-D9923D10963C}" srcOrd="0" destOrd="0" presId="urn:microsoft.com/office/officeart/2009/layout/CirclePictureHierarchy"/>
    <dgm:cxn modelId="{19EE4FC5-3290-4135-A417-3AE8A8F68442}" type="presParOf" srcId="{38FCBA68-E182-44FD-BE22-CDC2B7B4C1CC}" destId="{00F9AC4E-0660-4489-AFC6-A047E43B63D0}" srcOrd="1" destOrd="0" presId="urn:microsoft.com/office/officeart/2009/layout/CirclePictureHierarchy"/>
    <dgm:cxn modelId="{373042E2-5CE9-4970-8AC8-7B398CF0842B}" type="presParOf" srcId="{2991480B-F38C-4CB0-B0F0-30D82FC9533F}" destId="{90E9D2FD-5417-4941-823E-03F80A623840}" srcOrd="1" destOrd="0" presId="urn:microsoft.com/office/officeart/2009/layout/CirclePictureHierarchy"/>
    <dgm:cxn modelId="{467BD641-FE17-4A21-81AC-B0C5B7AEEB77}" type="presParOf" srcId="{A2F9E9C3-33A6-49BE-8E31-A5AC38951FE2}" destId="{418EEE6D-9957-4849-80F2-89846141588C}" srcOrd="2" destOrd="0" presId="urn:microsoft.com/office/officeart/2009/layout/CirclePictureHierarchy"/>
    <dgm:cxn modelId="{1714C816-7E9E-4AF8-AF55-7F9FCB00A70C}" type="presParOf" srcId="{A2F9E9C3-33A6-49BE-8E31-A5AC38951FE2}" destId="{4C4774D0-CD0E-49DB-86BF-001E16ADEB84}" srcOrd="3" destOrd="0" presId="urn:microsoft.com/office/officeart/2009/layout/CirclePictureHierarchy"/>
    <dgm:cxn modelId="{A2C15412-0A8F-47B5-B2ED-13AAB120927C}" type="presParOf" srcId="{4C4774D0-CD0E-49DB-86BF-001E16ADEB84}" destId="{CC8B5E57-415E-4389-A98D-FEE1B969860A}" srcOrd="0" destOrd="0" presId="urn:microsoft.com/office/officeart/2009/layout/CirclePictureHierarchy"/>
    <dgm:cxn modelId="{2496B9FF-3CB1-465C-BC30-FA1C1CDC229D}" type="presParOf" srcId="{CC8B5E57-415E-4389-A98D-FEE1B969860A}" destId="{598EB75C-F22B-47C7-BCD9-18B237B97592}" srcOrd="0" destOrd="0" presId="urn:microsoft.com/office/officeart/2009/layout/CirclePictureHierarchy"/>
    <dgm:cxn modelId="{70E21F7C-6C19-4CA3-A4F4-D18F08DAFCD8}" type="presParOf" srcId="{CC8B5E57-415E-4389-A98D-FEE1B969860A}" destId="{2485DD8E-D1D6-4961-9491-C32417155D11}" srcOrd="1" destOrd="0" presId="urn:microsoft.com/office/officeart/2009/layout/CirclePictureHierarchy"/>
    <dgm:cxn modelId="{987FFB86-D368-40DB-AF69-C3871520C1CE}" type="presParOf" srcId="{4C4774D0-CD0E-49DB-86BF-001E16ADEB84}" destId="{D636AFCD-59EB-411E-B96F-B87E3584499D}" srcOrd="1" destOrd="0" presId="urn:microsoft.com/office/officeart/2009/layout/CirclePictureHierarchy"/>
    <dgm:cxn modelId="{BF8D7CBC-4D04-49F3-BD62-AA6B9CD8CE00}" type="presParOf" srcId="{D36C6FF8-E96E-4765-8132-FECCE31A9868}" destId="{9C00E8BB-1F06-4FC3-B259-F0F2960DB8E8}" srcOrd="2" destOrd="0" presId="urn:microsoft.com/office/officeart/2009/layout/CirclePictureHierarchy"/>
    <dgm:cxn modelId="{DE9ED322-D55F-4970-A36B-8B4D21B2B679}" type="presParOf" srcId="{D36C6FF8-E96E-4765-8132-FECCE31A9868}" destId="{BAD2C4F2-79DD-4717-8509-2A16D0A2E2EF}" srcOrd="3" destOrd="0" presId="urn:microsoft.com/office/officeart/2009/layout/CirclePictureHierarchy"/>
    <dgm:cxn modelId="{10582F7F-51C0-416F-9FD7-A9BABEC021A7}" type="presParOf" srcId="{BAD2C4F2-79DD-4717-8509-2A16D0A2E2EF}" destId="{5B979984-A5DC-419D-8D1F-A885AFFFCBEF}" srcOrd="0" destOrd="0" presId="urn:microsoft.com/office/officeart/2009/layout/CirclePictureHierarchy"/>
    <dgm:cxn modelId="{1B1E4526-58AC-4059-A9A3-DE3364A8A09A}" type="presParOf" srcId="{5B979984-A5DC-419D-8D1F-A885AFFFCBEF}" destId="{3E82BB91-BE3E-46D5-A4F3-98FA267E4E1B}" srcOrd="0" destOrd="0" presId="urn:microsoft.com/office/officeart/2009/layout/CirclePictureHierarchy"/>
    <dgm:cxn modelId="{7B274D01-6323-41FE-910F-35EFB6F4477E}" type="presParOf" srcId="{5B979984-A5DC-419D-8D1F-A885AFFFCBEF}" destId="{73B5F492-DB97-4AFC-8D55-94114A54030F}" srcOrd="1" destOrd="0" presId="urn:microsoft.com/office/officeart/2009/layout/CirclePictureHierarchy"/>
    <dgm:cxn modelId="{DB1D1803-E220-48CD-8A6D-4040A7EB659F}" type="presParOf" srcId="{BAD2C4F2-79DD-4717-8509-2A16D0A2E2EF}" destId="{ADDD3A3F-0649-47B7-B0A6-A1C03F4BE6BD}" srcOrd="1" destOrd="0" presId="urn:microsoft.com/office/officeart/2009/layout/CirclePictureHierarchy"/>
    <dgm:cxn modelId="{5FDE5517-6A13-4C02-873C-A422891D3C30}" type="presParOf" srcId="{ADDD3A3F-0649-47B7-B0A6-A1C03F4BE6BD}" destId="{C4EEFFC5-231D-4BD2-9829-A7D6564985C9}" srcOrd="0" destOrd="0" presId="urn:microsoft.com/office/officeart/2009/layout/CirclePictureHierarchy"/>
    <dgm:cxn modelId="{94299022-19CF-423D-9094-06001D9EFDB8}" type="presParOf" srcId="{ADDD3A3F-0649-47B7-B0A6-A1C03F4BE6BD}" destId="{30F0D168-F5F1-42E8-8A30-447CBA8D0E89}" srcOrd="1" destOrd="0" presId="urn:microsoft.com/office/officeart/2009/layout/CirclePictureHierarchy"/>
    <dgm:cxn modelId="{221CC999-BBC9-406C-AD34-787377A6AF67}" type="presParOf" srcId="{30F0D168-F5F1-42E8-8A30-447CBA8D0E89}" destId="{DFFE3D6D-BB5C-46F1-B6A4-7A5D0801A4E2}" srcOrd="0" destOrd="0" presId="urn:microsoft.com/office/officeart/2009/layout/CirclePictureHierarchy"/>
    <dgm:cxn modelId="{12C0B4EF-D7C2-460A-9CB8-BAA1043CCA05}" type="presParOf" srcId="{DFFE3D6D-BB5C-46F1-B6A4-7A5D0801A4E2}" destId="{81534B87-0253-40AC-9E82-0B5D61E36B91}" srcOrd="0" destOrd="0" presId="urn:microsoft.com/office/officeart/2009/layout/CirclePictureHierarchy"/>
    <dgm:cxn modelId="{BD88A30C-9F02-49FD-8431-F9B5432829BC}" type="presParOf" srcId="{DFFE3D6D-BB5C-46F1-B6A4-7A5D0801A4E2}" destId="{4F0CB2D6-1F9A-41B8-AE24-415589FB682C}" srcOrd="1" destOrd="0" presId="urn:microsoft.com/office/officeart/2009/layout/CirclePictureHierarchy"/>
    <dgm:cxn modelId="{E621259F-DC6A-490E-A992-CC61E487D0AF}" type="presParOf" srcId="{30F0D168-F5F1-42E8-8A30-447CBA8D0E89}" destId="{E02F2AE7-CCCB-48F1-ABB0-499D1D2DACAD}" srcOrd="1" destOrd="0" presId="urn:microsoft.com/office/officeart/2009/layout/CirclePictureHierarchy"/>
    <dgm:cxn modelId="{8B85D0CA-D0B6-4E3D-8A1D-F073B214ED1D}" type="presParOf" srcId="{D36C6FF8-E96E-4765-8132-FECCE31A9868}" destId="{9A01F4C0-61DC-4302-B2CA-96DAA590A8CA}" srcOrd="4" destOrd="0" presId="urn:microsoft.com/office/officeart/2009/layout/CirclePictureHierarchy"/>
    <dgm:cxn modelId="{4F57237B-03C6-442C-890D-A209DFE6B5DB}" type="presParOf" srcId="{D36C6FF8-E96E-4765-8132-FECCE31A9868}" destId="{9BC06AF6-6331-4CFD-9C7B-97B78C40E194}" srcOrd="5" destOrd="0" presId="urn:microsoft.com/office/officeart/2009/layout/CirclePictureHierarchy"/>
    <dgm:cxn modelId="{F38547CD-E68E-42E7-B65B-8EFA242080BF}" type="presParOf" srcId="{9BC06AF6-6331-4CFD-9C7B-97B78C40E194}" destId="{7B97C074-D2D6-47F3-9630-317B784B7123}" srcOrd="0" destOrd="0" presId="urn:microsoft.com/office/officeart/2009/layout/CirclePictureHierarchy"/>
    <dgm:cxn modelId="{546DE0AE-A1EE-466E-84DA-3AC9AC1FD441}" type="presParOf" srcId="{7B97C074-D2D6-47F3-9630-317B784B7123}" destId="{25E97F30-2E39-42EB-AF8B-69A53C6C0BC1}" srcOrd="0" destOrd="0" presId="urn:microsoft.com/office/officeart/2009/layout/CirclePictureHierarchy"/>
    <dgm:cxn modelId="{DAA36855-9B72-480C-A03F-40F6D8AEE888}" type="presParOf" srcId="{7B97C074-D2D6-47F3-9630-317B784B7123}" destId="{B159CCCA-B78F-4C78-93D1-5D3FD63F82AE}" srcOrd="1" destOrd="0" presId="urn:microsoft.com/office/officeart/2009/layout/CirclePictureHierarchy"/>
    <dgm:cxn modelId="{788B15D2-6A57-4BC9-876C-C28A8796C068}" type="presParOf" srcId="{9BC06AF6-6331-4CFD-9C7B-97B78C40E194}" destId="{08FC02A9-6C4E-4664-85C2-68137869168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1F4C0-61DC-4302-B2CA-96DAA590A8CA}">
      <dsp:nvSpPr>
        <dsp:cNvPr id="0" name=""/>
        <dsp:cNvSpPr/>
      </dsp:nvSpPr>
      <dsp:spPr>
        <a:xfrm>
          <a:off x="3902218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2523468" y="116538"/>
              </a:lnTo>
              <a:lnTo>
                <a:pt x="2523468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FFC5-231D-4BD2-9829-A7D6564985C9}">
      <dsp:nvSpPr>
        <dsp:cNvPr id="0" name=""/>
        <dsp:cNvSpPr/>
      </dsp:nvSpPr>
      <dsp:spPr>
        <a:xfrm>
          <a:off x="4361192" y="2399967"/>
          <a:ext cx="91440" cy="231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0E8BB-1F06-4FC3-B259-F0F2960DB8E8}">
      <dsp:nvSpPr>
        <dsp:cNvPr id="0" name=""/>
        <dsp:cNvSpPr/>
      </dsp:nvSpPr>
      <dsp:spPr>
        <a:xfrm>
          <a:off x="3902218" y="1434626"/>
          <a:ext cx="504693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504693" y="116538"/>
              </a:lnTo>
              <a:lnTo>
                <a:pt x="504693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EE6D-9957-4849-80F2-89846141588C}">
      <dsp:nvSpPr>
        <dsp:cNvPr id="0" name=""/>
        <dsp:cNvSpPr/>
      </dsp:nvSpPr>
      <dsp:spPr>
        <a:xfrm>
          <a:off x="1378750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1009387" y="116538"/>
              </a:lnTo>
              <a:lnTo>
                <a:pt x="1009387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7DB8-FEFC-420D-BEDF-9EA1410152DE}">
      <dsp:nvSpPr>
        <dsp:cNvPr id="0" name=""/>
        <dsp:cNvSpPr/>
      </dsp:nvSpPr>
      <dsp:spPr>
        <a:xfrm>
          <a:off x="369363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1009387" y="0"/>
              </a:moveTo>
              <a:lnTo>
                <a:pt x="1009387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4F64B-7799-43DF-823F-ED34BCB166F6}">
      <dsp:nvSpPr>
        <dsp:cNvPr id="0" name=""/>
        <dsp:cNvSpPr/>
      </dsp:nvSpPr>
      <dsp:spPr>
        <a:xfrm>
          <a:off x="1378750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2523468" y="0"/>
              </a:moveTo>
              <a:lnTo>
                <a:pt x="2523468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4383A-4280-42AB-9170-0D1A32D39455}">
      <dsp:nvSpPr>
        <dsp:cNvPr id="0" name=""/>
        <dsp:cNvSpPr/>
      </dsp:nvSpPr>
      <dsp:spPr>
        <a:xfrm>
          <a:off x="3535168" y="700526"/>
          <a:ext cx="734099" cy="73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7DC98-4092-4C4D-96C9-E3C8C6A768EB}">
      <dsp:nvSpPr>
        <dsp:cNvPr id="0" name=""/>
        <dsp:cNvSpPr/>
      </dsp:nvSpPr>
      <dsp:spPr>
        <a:xfrm>
          <a:off x="4269268" y="698691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最终的索引</a:t>
          </a:r>
          <a:endParaRPr lang="zh-CN" altLang="en-US" sz="1800" kern="1200" dirty="0"/>
        </a:p>
      </dsp:txBody>
      <dsp:txXfrm>
        <a:off x="4269268" y="698691"/>
        <a:ext cx="1101149" cy="734099"/>
      </dsp:txXfrm>
    </dsp:sp>
    <dsp:sp modelId="{F11EDDB9-9728-4DFB-BDE3-2B1C96FF363C}">
      <dsp:nvSpPr>
        <dsp:cNvPr id="0" name=""/>
        <dsp:cNvSpPr/>
      </dsp:nvSpPr>
      <dsp:spPr>
        <a:xfrm>
          <a:off x="1011700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6490D-6D3E-42AA-91D8-365B05D20A8E}">
      <dsp:nvSpPr>
        <dsp:cNvPr id="0" name=""/>
        <dsp:cNvSpPr/>
      </dsp:nvSpPr>
      <dsp:spPr>
        <a:xfrm>
          <a:off x="1745800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1745800" y="1664032"/>
        <a:ext cx="1101149" cy="734099"/>
      </dsp:txXfrm>
    </dsp:sp>
    <dsp:sp modelId="{BA6A68A9-7045-42C5-B6B8-D9923D10963C}">
      <dsp:nvSpPr>
        <dsp:cNvPr id="0" name=""/>
        <dsp:cNvSpPr/>
      </dsp:nvSpPr>
      <dsp:spPr>
        <a:xfrm>
          <a:off x="2313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AC4E-0660-4489-AFC6-A047E43B63D0}">
      <dsp:nvSpPr>
        <dsp:cNvPr id="0" name=""/>
        <dsp:cNvSpPr/>
      </dsp:nvSpPr>
      <dsp:spPr>
        <a:xfrm>
          <a:off x="736413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736413" y="2629373"/>
        <a:ext cx="1101149" cy="734099"/>
      </dsp:txXfrm>
    </dsp:sp>
    <dsp:sp modelId="{598EB75C-F22B-47C7-BCD9-18B237B97592}">
      <dsp:nvSpPr>
        <dsp:cNvPr id="0" name=""/>
        <dsp:cNvSpPr/>
      </dsp:nvSpPr>
      <dsp:spPr>
        <a:xfrm>
          <a:off x="2021087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DD8E-D1D6-4961-9491-C32417155D11}">
      <dsp:nvSpPr>
        <dsp:cNvPr id="0" name=""/>
        <dsp:cNvSpPr/>
      </dsp:nvSpPr>
      <dsp:spPr>
        <a:xfrm>
          <a:off x="2755187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2755187" y="2629373"/>
        <a:ext cx="1101149" cy="734099"/>
      </dsp:txXfrm>
    </dsp:sp>
    <dsp:sp modelId="{3E82BB91-BE3E-46D5-A4F3-98FA267E4E1B}">
      <dsp:nvSpPr>
        <dsp:cNvPr id="0" name=""/>
        <dsp:cNvSpPr/>
      </dsp:nvSpPr>
      <dsp:spPr>
        <a:xfrm>
          <a:off x="4039862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5F492-DB97-4AFC-8D55-94114A54030F}">
      <dsp:nvSpPr>
        <dsp:cNvPr id="0" name=""/>
        <dsp:cNvSpPr/>
      </dsp:nvSpPr>
      <dsp:spPr>
        <a:xfrm>
          <a:off x="4773962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4773962" y="1664032"/>
        <a:ext cx="1101149" cy="734099"/>
      </dsp:txXfrm>
    </dsp:sp>
    <dsp:sp modelId="{81534B87-0253-40AC-9E82-0B5D61E36B91}">
      <dsp:nvSpPr>
        <dsp:cNvPr id="0" name=""/>
        <dsp:cNvSpPr/>
      </dsp:nvSpPr>
      <dsp:spPr>
        <a:xfrm>
          <a:off x="4039862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B2D6-1F9A-41B8-AE24-415589FB682C}">
      <dsp:nvSpPr>
        <dsp:cNvPr id="0" name=""/>
        <dsp:cNvSpPr/>
      </dsp:nvSpPr>
      <dsp:spPr>
        <a:xfrm>
          <a:off x="4773962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4773962" y="2629373"/>
        <a:ext cx="1101149" cy="734099"/>
      </dsp:txXfrm>
    </dsp:sp>
    <dsp:sp modelId="{25E97F30-2E39-42EB-AF8B-69A53C6C0BC1}">
      <dsp:nvSpPr>
        <dsp:cNvPr id="0" name=""/>
        <dsp:cNvSpPr/>
      </dsp:nvSpPr>
      <dsp:spPr>
        <a:xfrm>
          <a:off x="6058637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9CCCA-B78F-4C78-93D1-5D3FD63F82AE}">
      <dsp:nvSpPr>
        <dsp:cNvPr id="0" name=""/>
        <dsp:cNvSpPr/>
      </dsp:nvSpPr>
      <dsp:spPr>
        <a:xfrm>
          <a:off x="6792736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6792736" y="1664032"/>
        <a:ext cx="1101149" cy="73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count(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sum(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),sum(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0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5040560" cy="864096"/>
          </a:xfrm>
          <a:prstGeom prst="cloudCallout">
            <a:avLst>
              <a:gd name="adj1" fmla="val -20718"/>
              <a:gd name="adj2" fmla="val 492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sum,max,min,avg,count,dist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为近似计算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统计</a:t>
            </a:r>
            <a:r>
              <a:rPr lang="zh-CN" altLang="en-US" smtClean="0"/>
              <a:t>一般</a:t>
            </a:r>
            <a:r>
              <a:rPr lang="zh-CN" altLang="en-US" dirty="0"/>
              <a:t>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77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11527"/>
              </p:ext>
            </p:extLst>
          </p:nvPr>
        </p:nvGraphicFramePr>
        <p:xfrm>
          <a:off x="539552" y="1141432"/>
          <a:ext cx="8229600" cy="545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5135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54868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百亿（单次扫描几十亿，真实数据</a:t>
                      </a:r>
                      <a:r>
                        <a:rPr lang="en-US" altLang="zh-CN" sz="1600" dirty="0" smtClean="0"/>
                        <a:t>33</a:t>
                      </a:r>
                      <a:r>
                        <a:rPr lang="zh-CN" altLang="en-US" sz="1600" dirty="0" smtClean="0"/>
                        <a:t>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606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606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779715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895229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600" dirty="0"/>
              <a:t>我再总结一下</a:t>
            </a:r>
            <a:r>
              <a:rPr lang="en-US" altLang="zh-CN" sz="1600" dirty="0"/>
              <a:t>HIVE</a:t>
            </a:r>
            <a:r>
              <a:rPr lang="zh-CN" altLang="zh-CN" sz="1600" dirty="0"/>
              <a:t>开发要注意的</a:t>
            </a:r>
            <a:r>
              <a:rPr lang="zh-CN" altLang="zh-CN" sz="1600" dirty="0" smtClean="0"/>
              <a:t>事情</a:t>
            </a:r>
            <a:endParaRPr lang="en-US" altLang="zh-CN" sz="1600" dirty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zh-CN" dirty="0"/>
              <a:t>表格里必须有</a:t>
            </a:r>
            <a:r>
              <a:rPr lang="en-US" altLang="zh-CN" dirty="0" err="1"/>
              <a:t>thedate</a:t>
            </a:r>
            <a:r>
              <a:rPr lang="zh-CN" altLang="zh-CN" dirty="0"/>
              <a:t>字段，且日期格式为</a:t>
            </a:r>
            <a:r>
              <a:rPr lang="en-US" altLang="zh-CN" dirty="0" err="1"/>
              <a:t>yyyyMMdd</a:t>
            </a:r>
            <a:endParaRPr lang="zh-CN" altLang="zh-CN" dirty="0"/>
          </a:p>
          <a:p>
            <a:r>
              <a:rPr lang="en-US" altLang="zh-CN" dirty="0"/>
              <a:t>2. </a:t>
            </a:r>
            <a:r>
              <a:rPr lang="zh-CN" altLang="zh-CN" dirty="0"/>
              <a:t>表格以</a:t>
            </a:r>
            <a:r>
              <a:rPr lang="en-US" altLang="zh-CN" dirty="0" err="1"/>
              <a:t>dt</a:t>
            </a:r>
            <a:r>
              <a:rPr lang="zh-CN" altLang="zh-CN" dirty="0"/>
              <a:t>字段分区</a:t>
            </a:r>
          </a:p>
          <a:p>
            <a:r>
              <a:rPr lang="en-US" altLang="zh-CN" dirty="0"/>
              <a:t>3. </a:t>
            </a:r>
            <a:r>
              <a:rPr lang="zh-CN" altLang="zh-CN" dirty="0"/>
              <a:t>涉及到钱的字段，单位都是元</a:t>
            </a:r>
          </a:p>
          <a:p>
            <a:r>
              <a:rPr lang="en-US" altLang="zh-CN" dirty="0"/>
              <a:t>4. </a:t>
            </a:r>
            <a:r>
              <a:rPr lang="zh-CN" altLang="zh-CN" dirty="0"/>
              <a:t>状态变量转换为中文。如： 是否商城，字段值为“是”或“否”，不要设置成</a:t>
            </a:r>
            <a:r>
              <a:rPr lang="en-US" altLang="zh-CN" dirty="0"/>
              <a:t>0,1</a:t>
            </a:r>
            <a:endParaRPr lang="zh-CN" altLang="zh-CN" dirty="0"/>
          </a:p>
          <a:p>
            <a:r>
              <a:rPr lang="en-US" altLang="zh-CN" dirty="0"/>
              <a:t>5. hive</a:t>
            </a:r>
            <a:r>
              <a:rPr lang="zh-CN" altLang="zh-CN" dirty="0"/>
              <a:t>空值用空字符</a:t>
            </a:r>
            <a:r>
              <a:rPr lang="en-US" altLang="zh-CN" dirty="0"/>
              <a:t>""</a:t>
            </a:r>
            <a:r>
              <a:rPr lang="zh-CN" altLang="zh-CN" dirty="0"/>
              <a:t>表示，不要使用</a:t>
            </a:r>
            <a:r>
              <a:rPr lang="en-US" altLang="zh-CN" dirty="0"/>
              <a:t>\N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503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zh-CN" altLang="en-US" dirty="0" smtClean="0"/>
              <a:t>索引以及列式存储，</a:t>
            </a:r>
            <a:r>
              <a:rPr lang="zh-CN" altLang="en-US" dirty="0"/>
              <a:t>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的扫描性能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586848"/>
              </p:ext>
            </p:extLst>
          </p:nvPr>
        </p:nvGraphicFramePr>
        <p:xfrm>
          <a:off x="827584" y="1268760"/>
          <a:ext cx="7714426" cy="4165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4605"/>
                <a:gridCol w="794068"/>
                <a:gridCol w="998030"/>
                <a:gridCol w="1013143"/>
                <a:gridCol w="98298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台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48G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内存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16core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2.1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4.5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17.2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15~16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sum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16~21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8~9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34~35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:count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17~20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:sum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17~18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63</a:t>
                      </a:r>
                      <a:r>
                        <a:rPr lang="zh-CN" altLang="en-US" sz="160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zh-CN" sz="1100" b="1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10~11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12~13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43~44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104~105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:count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2~3</a:t>
                      </a:r>
                      <a:r>
                        <a:rPr lang="zh-CN" altLang="en-US" sz="1600" dirty="0" smtClean="0"/>
                        <a:t>秒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:sum    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19~20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51~52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:count(distinct)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53~56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123~140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zh-CN" sz="1200" b="1" dirty="0" err="1" smtClean="0">
                          <a:solidFill>
                            <a:schemeClr val="bg1"/>
                          </a:solidFill>
                        </a:rPr>
                        <a:t>count,sum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46~47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118~120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6136" y="64533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08</a:t>
            </a:r>
            <a:r>
              <a:rPr lang="zh-CN" altLang="en-US" dirty="0" smtClean="0"/>
              <a:t>日 子落测试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80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V="1">
            <a:off x="179512" y="2564904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26652156"/>
              </p:ext>
            </p:extLst>
          </p:nvPr>
        </p:nvGraphicFramePr>
        <p:xfrm>
          <a:off x="492224" y="2201670"/>
          <a:ext cx="78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635896" y="2479824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115616" y="2647020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2097</Words>
  <Application>Microsoft Office PowerPoint</Application>
  <PresentationFormat>全屏显示(4:3)</PresentationFormat>
  <Paragraphs>398</Paragraphs>
  <Slides>24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海狗2的扫描性能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相对于其他分布式系统的优点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相关资源</vt:lpstr>
      <vt:lpstr>注意事项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999</cp:revision>
  <dcterms:modified xsi:type="dcterms:W3CDTF">2013-04-27T03:59:02Z</dcterms:modified>
</cp:coreProperties>
</file>