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61" r:id="rId3"/>
    <p:sldId id="257" r:id="rId4"/>
    <p:sldId id="307" r:id="rId5"/>
    <p:sldId id="387" r:id="rId6"/>
    <p:sldId id="313" r:id="rId7"/>
    <p:sldId id="362" r:id="rId8"/>
    <p:sldId id="364" r:id="rId9"/>
    <p:sldId id="363" r:id="rId10"/>
    <p:sldId id="366" r:id="rId11"/>
    <p:sldId id="367" r:id="rId12"/>
    <p:sldId id="372" r:id="rId13"/>
    <p:sldId id="385" r:id="rId14"/>
    <p:sldId id="379" r:id="rId15"/>
    <p:sldId id="368" r:id="rId16"/>
    <p:sldId id="373" r:id="rId17"/>
    <p:sldId id="378" r:id="rId18"/>
    <p:sldId id="382" r:id="rId19"/>
    <p:sldId id="381" r:id="rId20"/>
    <p:sldId id="369" r:id="rId21"/>
    <p:sldId id="374" r:id="rId22"/>
    <p:sldId id="375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欧" initials="张欧" lastIdx="2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2" autoAdjust="0"/>
    <p:restoredTop sz="83053" autoAdjust="0"/>
  </p:normalViewPr>
  <p:slideViewPr>
    <p:cSldViewPr>
      <p:cViewPr>
        <p:scale>
          <a:sx n="75" d="100"/>
          <a:sy n="75" d="100"/>
        </p:scale>
        <p:origin x="-1188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9F44C0-B17A-4951-B3DB-60FACE819F26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79EC45C-9E0F-4364-89C5-8781A959218F}">
      <dgm:prSet phldrT="[文本]"/>
      <dgm:spPr/>
      <dgm:t>
        <a:bodyPr/>
        <a:lstStyle/>
        <a:p>
          <a:r>
            <a:rPr lang="zh-CN" altLang="en-US" dirty="0" smtClean="0"/>
            <a:t>最终的索引</a:t>
          </a:r>
          <a:endParaRPr lang="zh-CN" altLang="en-US" dirty="0"/>
        </a:p>
      </dgm:t>
    </dgm:pt>
    <dgm:pt modelId="{4C63DA13-A593-4DC2-91A3-C37023C0CCEC}" type="parTrans" cxnId="{2280B93F-9B0D-4E8C-A3A3-9F5189775E1B}">
      <dgm:prSet/>
      <dgm:spPr/>
      <dgm:t>
        <a:bodyPr/>
        <a:lstStyle/>
        <a:p>
          <a:endParaRPr lang="zh-CN" altLang="en-US"/>
        </a:p>
      </dgm:t>
    </dgm:pt>
    <dgm:pt modelId="{5DB89976-3E89-4AE7-98B0-4C7EF85BC87B}" type="sibTrans" cxnId="{2280B93F-9B0D-4E8C-A3A3-9F5189775E1B}">
      <dgm:prSet/>
      <dgm:spPr/>
      <dgm:t>
        <a:bodyPr/>
        <a:lstStyle/>
        <a:p>
          <a:endParaRPr lang="zh-CN" altLang="en-US"/>
        </a:p>
      </dgm:t>
    </dgm:pt>
    <dgm:pt modelId="{8D95464A-4B49-4A67-89E7-C2C7431132CF}">
      <dgm:prSet phldrT="[文本]"/>
      <dgm:spPr/>
      <dgm:t>
        <a:bodyPr/>
        <a:lstStyle/>
        <a:p>
          <a:r>
            <a:rPr lang="en-US" altLang="zh-CN" dirty="0" err="1" smtClean="0"/>
            <a:t>hdfs</a:t>
          </a:r>
          <a:r>
            <a:rPr lang="zh-CN" altLang="en-US" dirty="0" smtClean="0"/>
            <a:t>小索引</a:t>
          </a:r>
          <a:endParaRPr lang="zh-CN" altLang="en-US" dirty="0"/>
        </a:p>
      </dgm:t>
    </dgm:pt>
    <dgm:pt modelId="{B9155114-2DE2-4FC1-8950-C11F058161F8}" type="parTrans" cxnId="{7670A21F-708E-4CDF-B651-C3251D26B34D}">
      <dgm:prSet/>
      <dgm:spPr/>
      <dgm:t>
        <a:bodyPr/>
        <a:lstStyle/>
        <a:p>
          <a:endParaRPr lang="zh-CN" altLang="en-US"/>
        </a:p>
      </dgm:t>
    </dgm:pt>
    <dgm:pt modelId="{52DED1B8-3CA1-4C4F-BABE-73BDA4A9DE61}" type="sibTrans" cxnId="{7670A21F-708E-4CDF-B651-C3251D26B34D}">
      <dgm:prSet/>
      <dgm:spPr/>
      <dgm:t>
        <a:bodyPr/>
        <a:lstStyle/>
        <a:p>
          <a:endParaRPr lang="zh-CN" altLang="en-US"/>
        </a:p>
      </dgm:t>
    </dgm:pt>
    <dgm:pt modelId="{B1CA4F62-0B54-407B-A55F-F13BE43C8E27}">
      <dgm:prSet phldrT="[文本]"/>
      <dgm:spPr/>
      <dgm:t>
        <a:bodyPr/>
        <a:lstStyle/>
        <a:p>
          <a:r>
            <a:rPr lang="zh-CN" altLang="en-US" dirty="0" smtClean="0"/>
            <a:t>内存中的小索引</a:t>
          </a:r>
          <a:endParaRPr lang="zh-CN" altLang="en-US" dirty="0"/>
        </a:p>
      </dgm:t>
    </dgm:pt>
    <dgm:pt modelId="{9B4EDAD1-C374-4BFC-B7A2-54A61CE7FAD4}" type="parTrans" cxnId="{2441A057-490C-4291-9D78-E157BE80EB5D}">
      <dgm:prSet/>
      <dgm:spPr/>
      <dgm:t>
        <a:bodyPr/>
        <a:lstStyle/>
        <a:p>
          <a:endParaRPr lang="zh-CN" altLang="en-US"/>
        </a:p>
      </dgm:t>
    </dgm:pt>
    <dgm:pt modelId="{545177F8-821F-427C-99F5-3771DF34D8F6}" type="sibTrans" cxnId="{2441A057-490C-4291-9D78-E157BE80EB5D}">
      <dgm:prSet/>
      <dgm:spPr/>
      <dgm:t>
        <a:bodyPr/>
        <a:lstStyle/>
        <a:p>
          <a:endParaRPr lang="zh-CN" altLang="en-US"/>
        </a:p>
      </dgm:t>
    </dgm:pt>
    <dgm:pt modelId="{1FC85EB0-EBE5-465E-A12B-7762DA7888AB}">
      <dgm:prSet phldrT="[文本]"/>
      <dgm:spPr/>
      <dgm:t>
        <a:bodyPr/>
        <a:lstStyle/>
        <a:p>
          <a:r>
            <a:rPr lang="zh-CN" altLang="en-US" dirty="0" smtClean="0"/>
            <a:t>内存中的小索引</a:t>
          </a:r>
          <a:endParaRPr lang="zh-CN" altLang="en-US" dirty="0"/>
        </a:p>
      </dgm:t>
    </dgm:pt>
    <dgm:pt modelId="{79C5B070-E0E7-414C-BEA6-E00CFA9A610E}" type="parTrans" cxnId="{36E1A0F2-7F78-4C1B-B2B6-C13EA2691D35}">
      <dgm:prSet/>
      <dgm:spPr/>
      <dgm:t>
        <a:bodyPr/>
        <a:lstStyle/>
        <a:p>
          <a:endParaRPr lang="zh-CN" altLang="en-US"/>
        </a:p>
      </dgm:t>
    </dgm:pt>
    <dgm:pt modelId="{05A9E2EE-514B-4A33-9B1D-E8299AEFD49A}" type="sibTrans" cxnId="{36E1A0F2-7F78-4C1B-B2B6-C13EA2691D35}">
      <dgm:prSet/>
      <dgm:spPr/>
      <dgm:t>
        <a:bodyPr/>
        <a:lstStyle/>
        <a:p>
          <a:endParaRPr lang="zh-CN" altLang="en-US"/>
        </a:p>
      </dgm:t>
    </dgm:pt>
    <dgm:pt modelId="{F4BF65CD-C51B-4385-B459-96DC56C6050B}">
      <dgm:prSet phldrT="[文本]"/>
      <dgm:spPr/>
      <dgm:t>
        <a:bodyPr/>
        <a:lstStyle/>
        <a:p>
          <a:r>
            <a:rPr lang="en-US" altLang="zh-CN" dirty="0" err="1" smtClean="0"/>
            <a:t>Hdfs</a:t>
          </a:r>
          <a:r>
            <a:rPr lang="zh-CN" altLang="en-US" dirty="0" smtClean="0"/>
            <a:t>小索引</a:t>
          </a:r>
          <a:endParaRPr lang="zh-CN" altLang="en-US" dirty="0"/>
        </a:p>
      </dgm:t>
    </dgm:pt>
    <dgm:pt modelId="{61CDED0C-7E68-4126-8CE1-DF0B93BE2BE7}" type="parTrans" cxnId="{83C10140-0B6F-4D72-ABC7-D2DFCA168B63}">
      <dgm:prSet/>
      <dgm:spPr/>
      <dgm:t>
        <a:bodyPr/>
        <a:lstStyle/>
        <a:p>
          <a:endParaRPr lang="zh-CN" altLang="en-US"/>
        </a:p>
      </dgm:t>
    </dgm:pt>
    <dgm:pt modelId="{AFEE73FF-B833-48F1-A302-F3C60EC42C80}" type="sibTrans" cxnId="{83C10140-0B6F-4D72-ABC7-D2DFCA168B63}">
      <dgm:prSet/>
      <dgm:spPr/>
      <dgm:t>
        <a:bodyPr/>
        <a:lstStyle/>
        <a:p>
          <a:endParaRPr lang="zh-CN" altLang="en-US"/>
        </a:p>
      </dgm:t>
    </dgm:pt>
    <dgm:pt modelId="{4117B397-3E09-4DFF-B5E3-EC717E63C46A}">
      <dgm:prSet phldrT="[文本]"/>
      <dgm:spPr/>
      <dgm:t>
        <a:bodyPr/>
        <a:lstStyle/>
        <a:p>
          <a:r>
            <a:rPr lang="zh-CN" altLang="en-US" dirty="0" smtClean="0"/>
            <a:t>内存中的小索引</a:t>
          </a:r>
          <a:endParaRPr lang="zh-CN" altLang="en-US" dirty="0"/>
        </a:p>
      </dgm:t>
    </dgm:pt>
    <dgm:pt modelId="{65F68222-E78A-4E84-980F-D30AB836D510}" type="parTrans" cxnId="{EACE0CD1-757B-4430-95BD-3DF98E892BDD}">
      <dgm:prSet/>
      <dgm:spPr/>
      <dgm:t>
        <a:bodyPr/>
        <a:lstStyle/>
        <a:p>
          <a:endParaRPr lang="zh-CN" altLang="en-US"/>
        </a:p>
      </dgm:t>
    </dgm:pt>
    <dgm:pt modelId="{0E0C2F32-A5E7-4911-BF33-0A17FA79BE2B}" type="sibTrans" cxnId="{EACE0CD1-757B-4430-95BD-3DF98E892BDD}">
      <dgm:prSet/>
      <dgm:spPr/>
      <dgm:t>
        <a:bodyPr/>
        <a:lstStyle/>
        <a:p>
          <a:endParaRPr lang="zh-CN" altLang="en-US"/>
        </a:p>
      </dgm:t>
    </dgm:pt>
    <dgm:pt modelId="{B69C8980-C470-492E-9B24-06E5CBD6B12B}">
      <dgm:prSet/>
      <dgm:spPr/>
      <dgm:t>
        <a:bodyPr/>
        <a:lstStyle/>
        <a:p>
          <a:r>
            <a:rPr lang="en-US" altLang="zh-CN" dirty="0" err="1" smtClean="0"/>
            <a:t>Hdfs</a:t>
          </a:r>
          <a:r>
            <a:rPr lang="zh-CN" altLang="en-US" dirty="0" smtClean="0"/>
            <a:t>小索引</a:t>
          </a:r>
          <a:endParaRPr lang="zh-CN" altLang="en-US" dirty="0"/>
        </a:p>
      </dgm:t>
    </dgm:pt>
    <dgm:pt modelId="{86818DDB-788A-4F0E-8757-4BCB0E760A49}" type="parTrans" cxnId="{CD291295-5162-4880-8F06-6BEA0F22EB41}">
      <dgm:prSet/>
      <dgm:spPr/>
      <dgm:t>
        <a:bodyPr/>
        <a:lstStyle/>
        <a:p>
          <a:endParaRPr lang="zh-CN" altLang="en-US"/>
        </a:p>
      </dgm:t>
    </dgm:pt>
    <dgm:pt modelId="{47CC91BF-DDBD-4D65-B6BB-E6B9AA515764}" type="sibTrans" cxnId="{CD291295-5162-4880-8F06-6BEA0F22EB41}">
      <dgm:prSet/>
      <dgm:spPr/>
      <dgm:t>
        <a:bodyPr/>
        <a:lstStyle/>
        <a:p>
          <a:endParaRPr lang="zh-CN" altLang="en-US"/>
        </a:p>
      </dgm:t>
    </dgm:pt>
    <dgm:pt modelId="{D6C5D097-05A1-48CE-99D8-FB1CF5BFD4B1}" type="pres">
      <dgm:prSet presAssocID="{1D9F44C0-B17A-4951-B3DB-60FACE819F2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F6D4AF9-41EC-4E03-AC14-7671CA61D844}" type="pres">
      <dgm:prSet presAssocID="{679EC45C-9E0F-4364-89C5-8781A959218F}" presName="hierRoot1" presStyleCnt="0"/>
      <dgm:spPr/>
    </dgm:pt>
    <dgm:pt modelId="{00CDF82F-A345-49E6-A40C-3810A70555BB}" type="pres">
      <dgm:prSet presAssocID="{679EC45C-9E0F-4364-89C5-8781A959218F}" presName="composite" presStyleCnt="0"/>
      <dgm:spPr/>
    </dgm:pt>
    <dgm:pt modelId="{8364383A-4280-42AB-9170-0D1A32D39455}" type="pres">
      <dgm:prSet presAssocID="{679EC45C-9E0F-4364-89C5-8781A959218F}" presName="image" presStyleLbl="node0" presStyleIdx="0" presStyleCnt="1"/>
      <dgm:spPr/>
    </dgm:pt>
    <dgm:pt modelId="{B887DC98-4092-4C4D-96C9-E3C8C6A768EB}" type="pres">
      <dgm:prSet presAssocID="{679EC45C-9E0F-4364-89C5-8781A959218F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6C6FF8-E96E-4765-8132-FECCE31A9868}" type="pres">
      <dgm:prSet presAssocID="{679EC45C-9E0F-4364-89C5-8781A959218F}" presName="hierChild2" presStyleCnt="0"/>
      <dgm:spPr/>
    </dgm:pt>
    <dgm:pt modelId="{2254F64B-7799-43DF-823F-ED34BCB166F6}" type="pres">
      <dgm:prSet presAssocID="{B9155114-2DE2-4FC1-8950-C11F058161F8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A14E2B3F-3D5A-40E9-A143-81FB26937DA3}" type="pres">
      <dgm:prSet presAssocID="{8D95464A-4B49-4A67-89E7-C2C7431132CF}" presName="hierRoot2" presStyleCnt="0"/>
      <dgm:spPr/>
    </dgm:pt>
    <dgm:pt modelId="{BDD73520-28A4-4A25-B370-40E899E43013}" type="pres">
      <dgm:prSet presAssocID="{8D95464A-4B49-4A67-89E7-C2C7431132CF}" presName="composite2" presStyleCnt="0"/>
      <dgm:spPr/>
    </dgm:pt>
    <dgm:pt modelId="{F11EDDB9-9728-4DFB-BDE3-2B1C96FF363C}" type="pres">
      <dgm:prSet presAssocID="{8D95464A-4B49-4A67-89E7-C2C7431132CF}" presName="image2" presStyleLbl="node2" presStyleIdx="0" presStyleCnt="3"/>
      <dgm:spPr/>
    </dgm:pt>
    <dgm:pt modelId="{A6B6490D-6D3E-42AA-91D8-365B05D20A8E}" type="pres">
      <dgm:prSet presAssocID="{8D95464A-4B49-4A67-89E7-C2C7431132CF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F9E9C3-33A6-49BE-8E31-A5AC38951FE2}" type="pres">
      <dgm:prSet presAssocID="{8D95464A-4B49-4A67-89E7-C2C7431132CF}" presName="hierChild3" presStyleCnt="0"/>
      <dgm:spPr/>
    </dgm:pt>
    <dgm:pt modelId="{B2167DB8-FEFC-420D-BEDF-9EA1410152DE}" type="pres">
      <dgm:prSet presAssocID="{9B4EDAD1-C374-4BFC-B7A2-54A61CE7FAD4}" presName="Name17" presStyleLbl="parChTrans1D3" presStyleIdx="0" presStyleCnt="3"/>
      <dgm:spPr/>
      <dgm:t>
        <a:bodyPr/>
        <a:lstStyle/>
        <a:p>
          <a:endParaRPr lang="zh-CN" altLang="en-US"/>
        </a:p>
      </dgm:t>
    </dgm:pt>
    <dgm:pt modelId="{2991480B-F38C-4CB0-B0F0-30D82FC9533F}" type="pres">
      <dgm:prSet presAssocID="{B1CA4F62-0B54-407B-A55F-F13BE43C8E27}" presName="hierRoot3" presStyleCnt="0"/>
      <dgm:spPr/>
    </dgm:pt>
    <dgm:pt modelId="{38FCBA68-E182-44FD-BE22-CDC2B7B4C1CC}" type="pres">
      <dgm:prSet presAssocID="{B1CA4F62-0B54-407B-A55F-F13BE43C8E27}" presName="composite3" presStyleCnt="0"/>
      <dgm:spPr/>
    </dgm:pt>
    <dgm:pt modelId="{BA6A68A9-7045-42C5-B6B8-D9923D10963C}" type="pres">
      <dgm:prSet presAssocID="{B1CA4F62-0B54-407B-A55F-F13BE43C8E27}" presName="image3" presStyleLbl="node3" presStyleIdx="0" presStyleCnt="3"/>
      <dgm:spPr/>
    </dgm:pt>
    <dgm:pt modelId="{00F9AC4E-0660-4489-AFC6-A047E43B63D0}" type="pres">
      <dgm:prSet presAssocID="{B1CA4F62-0B54-407B-A55F-F13BE43C8E27}" presName="text3" presStyleLbl="revTx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E9D2FD-5417-4941-823E-03F80A623840}" type="pres">
      <dgm:prSet presAssocID="{B1CA4F62-0B54-407B-A55F-F13BE43C8E27}" presName="hierChild4" presStyleCnt="0"/>
      <dgm:spPr/>
    </dgm:pt>
    <dgm:pt modelId="{418EEE6D-9957-4849-80F2-89846141588C}" type="pres">
      <dgm:prSet presAssocID="{79C5B070-E0E7-414C-BEA6-E00CFA9A610E}" presName="Name17" presStyleLbl="parChTrans1D3" presStyleIdx="1" presStyleCnt="3"/>
      <dgm:spPr/>
      <dgm:t>
        <a:bodyPr/>
        <a:lstStyle/>
        <a:p>
          <a:endParaRPr lang="zh-CN" altLang="en-US"/>
        </a:p>
      </dgm:t>
    </dgm:pt>
    <dgm:pt modelId="{4C4774D0-CD0E-49DB-86BF-001E16ADEB84}" type="pres">
      <dgm:prSet presAssocID="{1FC85EB0-EBE5-465E-A12B-7762DA7888AB}" presName="hierRoot3" presStyleCnt="0"/>
      <dgm:spPr/>
    </dgm:pt>
    <dgm:pt modelId="{CC8B5E57-415E-4389-A98D-FEE1B969860A}" type="pres">
      <dgm:prSet presAssocID="{1FC85EB0-EBE5-465E-A12B-7762DA7888AB}" presName="composite3" presStyleCnt="0"/>
      <dgm:spPr/>
    </dgm:pt>
    <dgm:pt modelId="{598EB75C-F22B-47C7-BCD9-18B237B97592}" type="pres">
      <dgm:prSet presAssocID="{1FC85EB0-EBE5-465E-A12B-7762DA7888AB}" presName="image3" presStyleLbl="node3" presStyleIdx="1" presStyleCnt="3"/>
      <dgm:spPr/>
    </dgm:pt>
    <dgm:pt modelId="{2485DD8E-D1D6-4961-9491-C32417155D11}" type="pres">
      <dgm:prSet presAssocID="{1FC85EB0-EBE5-465E-A12B-7762DA7888AB}" presName="text3" presStyleLbl="revTx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36AFCD-59EB-411E-B96F-B87E3584499D}" type="pres">
      <dgm:prSet presAssocID="{1FC85EB0-EBE5-465E-A12B-7762DA7888AB}" presName="hierChild4" presStyleCnt="0"/>
      <dgm:spPr/>
    </dgm:pt>
    <dgm:pt modelId="{9C00E8BB-1F06-4FC3-B259-F0F2960DB8E8}" type="pres">
      <dgm:prSet presAssocID="{61CDED0C-7E68-4126-8CE1-DF0B93BE2BE7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BAD2C4F2-79DD-4717-8509-2A16D0A2E2EF}" type="pres">
      <dgm:prSet presAssocID="{F4BF65CD-C51B-4385-B459-96DC56C6050B}" presName="hierRoot2" presStyleCnt="0"/>
      <dgm:spPr/>
    </dgm:pt>
    <dgm:pt modelId="{5B979984-A5DC-419D-8D1F-A885AFFFCBEF}" type="pres">
      <dgm:prSet presAssocID="{F4BF65CD-C51B-4385-B459-96DC56C6050B}" presName="composite2" presStyleCnt="0"/>
      <dgm:spPr/>
    </dgm:pt>
    <dgm:pt modelId="{3E82BB91-BE3E-46D5-A4F3-98FA267E4E1B}" type="pres">
      <dgm:prSet presAssocID="{F4BF65CD-C51B-4385-B459-96DC56C6050B}" presName="image2" presStyleLbl="node2" presStyleIdx="1" presStyleCnt="3"/>
      <dgm:spPr/>
    </dgm:pt>
    <dgm:pt modelId="{73B5F492-DB97-4AFC-8D55-94114A54030F}" type="pres">
      <dgm:prSet presAssocID="{F4BF65CD-C51B-4385-B459-96DC56C6050B}" presName="text2" presStyleLbl="revTx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DD3A3F-0649-47B7-B0A6-A1C03F4BE6BD}" type="pres">
      <dgm:prSet presAssocID="{F4BF65CD-C51B-4385-B459-96DC56C6050B}" presName="hierChild3" presStyleCnt="0"/>
      <dgm:spPr/>
    </dgm:pt>
    <dgm:pt modelId="{C4EEFFC5-231D-4BD2-9829-A7D6564985C9}" type="pres">
      <dgm:prSet presAssocID="{65F68222-E78A-4E84-980F-D30AB836D510}" presName="Name17" presStyleLbl="parChTrans1D3" presStyleIdx="2" presStyleCnt="3"/>
      <dgm:spPr/>
      <dgm:t>
        <a:bodyPr/>
        <a:lstStyle/>
        <a:p>
          <a:endParaRPr lang="zh-CN" altLang="en-US"/>
        </a:p>
      </dgm:t>
    </dgm:pt>
    <dgm:pt modelId="{30F0D168-F5F1-42E8-8A30-447CBA8D0E89}" type="pres">
      <dgm:prSet presAssocID="{4117B397-3E09-4DFF-B5E3-EC717E63C46A}" presName="hierRoot3" presStyleCnt="0"/>
      <dgm:spPr/>
    </dgm:pt>
    <dgm:pt modelId="{DFFE3D6D-BB5C-46F1-B6A4-7A5D0801A4E2}" type="pres">
      <dgm:prSet presAssocID="{4117B397-3E09-4DFF-B5E3-EC717E63C46A}" presName="composite3" presStyleCnt="0"/>
      <dgm:spPr/>
    </dgm:pt>
    <dgm:pt modelId="{81534B87-0253-40AC-9E82-0B5D61E36B91}" type="pres">
      <dgm:prSet presAssocID="{4117B397-3E09-4DFF-B5E3-EC717E63C46A}" presName="image3" presStyleLbl="node3" presStyleIdx="2" presStyleCnt="3"/>
      <dgm:spPr/>
    </dgm:pt>
    <dgm:pt modelId="{4F0CB2D6-1F9A-41B8-AE24-415589FB682C}" type="pres">
      <dgm:prSet presAssocID="{4117B397-3E09-4DFF-B5E3-EC717E63C46A}" presName="text3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2F2AE7-CCCB-48F1-ABB0-499D1D2DACAD}" type="pres">
      <dgm:prSet presAssocID="{4117B397-3E09-4DFF-B5E3-EC717E63C46A}" presName="hierChild4" presStyleCnt="0"/>
      <dgm:spPr/>
    </dgm:pt>
    <dgm:pt modelId="{9A01F4C0-61DC-4302-B2CA-96DAA590A8CA}" type="pres">
      <dgm:prSet presAssocID="{86818DDB-788A-4F0E-8757-4BCB0E760A49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9BC06AF6-6331-4CFD-9C7B-97B78C40E194}" type="pres">
      <dgm:prSet presAssocID="{B69C8980-C470-492E-9B24-06E5CBD6B12B}" presName="hierRoot2" presStyleCnt="0"/>
      <dgm:spPr/>
    </dgm:pt>
    <dgm:pt modelId="{7B97C074-D2D6-47F3-9630-317B784B7123}" type="pres">
      <dgm:prSet presAssocID="{B69C8980-C470-492E-9B24-06E5CBD6B12B}" presName="composite2" presStyleCnt="0"/>
      <dgm:spPr/>
    </dgm:pt>
    <dgm:pt modelId="{25E97F30-2E39-42EB-AF8B-69A53C6C0BC1}" type="pres">
      <dgm:prSet presAssocID="{B69C8980-C470-492E-9B24-06E5CBD6B12B}" presName="image2" presStyleLbl="node2" presStyleIdx="2" presStyleCnt="3"/>
      <dgm:spPr/>
    </dgm:pt>
    <dgm:pt modelId="{B159CCCA-B78F-4C78-93D1-5D3FD63F82AE}" type="pres">
      <dgm:prSet presAssocID="{B69C8980-C470-492E-9B24-06E5CBD6B12B}" presName="text2" presStyleLbl="revTx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8FC02A9-6C4E-4664-85C2-681378691685}" type="pres">
      <dgm:prSet presAssocID="{B69C8980-C470-492E-9B24-06E5CBD6B12B}" presName="hierChild3" presStyleCnt="0"/>
      <dgm:spPr/>
    </dgm:pt>
  </dgm:ptLst>
  <dgm:cxnLst>
    <dgm:cxn modelId="{AE1B6C18-5F53-4880-9D98-7D0D390D9CEE}" type="presOf" srcId="{8D95464A-4B49-4A67-89E7-C2C7431132CF}" destId="{A6B6490D-6D3E-42AA-91D8-365B05D20A8E}" srcOrd="0" destOrd="0" presId="urn:microsoft.com/office/officeart/2009/layout/CirclePictureHierarchy"/>
    <dgm:cxn modelId="{EACE0CD1-757B-4430-95BD-3DF98E892BDD}" srcId="{F4BF65CD-C51B-4385-B459-96DC56C6050B}" destId="{4117B397-3E09-4DFF-B5E3-EC717E63C46A}" srcOrd="0" destOrd="0" parTransId="{65F68222-E78A-4E84-980F-D30AB836D510}" sibTransId="{0E0C2F32-A5E7-4911-BF33-0A17FA79BE2B}"/>
    <dgm:cxn modelId="{2280B93F-9B0D-4E8C-A3A3-9F5189775E1B}" srcId="{1D9F44C0-B17A-4951-B3DB-60FACE819F26}" destId="{679EC45C-9E0F-4364-89C5-8781A959218F}" srcOrd="0" destOrd="0" parTransId="{4C63DA13-A593-4DC2-91A3-C37023C0CCEC}" sibTransId="{5DB89976-3E89-4AE7-98B0-4C7EF85BC87B}"/>
    <dgm:cxn modelId="{CD291295-5162-4880-8F06-6BEA0F22EB41}" srcId="{679EC45C-9E0F-4364-89C5-8781A959218F}" destId="{B69C8980-C470-492E-9B24-06E5CBD6B12B}" srcOrd="2" destOrd="0" parTransId="{86818DDB-788A-4F0E-8757-4BCB0E760A49}" sibTransId="{47CC91BF-DDBD-4D65-B6BB-E6B9AA515764}"/>
    <dgm:cxn modelId="{0FE8B87A-8AAC-430E-8984-4B8373543454}" type="presOf" srcId="{61CDED0C-7E68-4126-8CE1-DF0B93BE2BE7}" destId="{9C00E8BB-1F06-4FC3-B259-F0F2960DB8E8}" srcOrd="0" destOrd="0" presId="urn:microsoft.com/office/officeart/2009/layout/CirclePictureHierarchy"/>
    <dgm:cxn modelId="{C164FF41-F51C-46E8-A653-9AACD8FEA991}" type="presOf" srcId="{679EC45C-9E0F-4364-89C5-8781A959218F}" destId="{B887DC98-4092-4C4D-96C9-E3C8C6A768EB}" srcOrd="0" destOrd="0" presId="urn:microsoft.com/office/officeart/2009/layout/CirclePictureHierarchy"/>
    <dgm:cxn modelId="{2441A057-490C-4291-9D78-E157BE80EB5D}" srcId="{8D95464A-4B49-4A67-89E7-C2C7431132CF}" destId="{B1CA4F62-0B54-407B-A55F-F13BE43C8E27}" srcOrd="0" destOrd="0" parTransId="{9B4EDAD1-C374-4BFC-B7A2-54A61CE7FAD4}" sibTransId="{545177F8-821F-427C-99F5-3771DF34D8F6}"/>
    <dgm:cxn modelId="{93BF7298-AFD1-43A1-8E31-5FD30658694B}" type="presOf" srcId="{B69C8980-C470-492E-9B24-06E5CBD6B12B}" destId="{B159CCCA-B78F-4C78-93D1-5D3FD63F82AE}" srcOrd="0" destOrd="0" presId="urn:microsoft.com/office/officeart/2009/layout/CirclePictureHierarchy"/>
    <dgm:cxn modelId="{739C3A7A-4AF1-427C-BBE9-C685ED0BADD1}" type="presOf" srcId="{B9155114-2DE2-4FC1-8950-C11F058161F8}" destId="{2254F64B-7799-43DF-823F-ED34BCB166F6}" srcOrd="0" destOrd="0" presId="urn:microsoft.com/office/officeart/2009/layout/CirclePictureHierarchy"/>
    <dgm:cxn modelId="{7C02C83E-623A-4110-9AFA-00ACB3BCA75F}" type="presOf" srcId="{65F68222-E78A-4E84-980F-D30AB836D510}" destId="{C4EEFFC5-231D-4BD2-9829-A7D6564985C9}" srcOrd="0" destOrd="0" presId="urn:microsoft.com/office/officeart/2009/layout/CirclePictureHierarchy"/>
    <dgm:cxn modelId="{0AE8CCCE-20D5-4896-901E-06B3DD1E00EA}" type="presOf" srcId="{4117B397-3E09-4DFF-B5E3-EC717E63C46A}" destId="{4F0CB2D6-1F9A-41B8-AE24-415589FB682C}" srcOrd="0" destOrd="0" presId="urn:microsoft.com/office/officeart/2009/layout/CirclePictureHierarchy"/>
    <dgm:cxn modelId="{39051736-9A87-47B6-B2DE-5E793F977C43}" type="presOf" srcId="{1D9F44C0-B17A-4951-B3DB-60FACE819F26}" destId="{D6C5D097-05A1-48CE-99D8-FB1CF5BFD4B1}" srcOrd="0" destOrd="0" presId="urn:microsoft.com/office/officeart/2009/layout/CirclePictureHierarchy"/>
    <dgm:cxn modelId="{1131F3EF-DBB4-40D4-8E41-CF060AAEC43B}" type="presOf" srcId="{79C5B070-E0E7-414C-BEA6-E00CFA9A610E}" destId="{418EEE6D-9957-4849-80F2-89846141588C}" srcOrd="0" destOrd="0" presId="urn:microsoft.com/office/officeart/2009/layout/CirclePictureHierarchy"/>
    <dgm:cxn modelId="{748A5D77-8E8D-4AAE-9AF0-FB7AD7EAC226}" type="presOf" srcId="{1FC85EB0-EBE5-465E-A12B-7762DA7888AB}" destId="{2485DD8E-D1D6-4961-9491-C32417155D11}" srcOrd="0" destOrd="0" presId="urn:microsoft.com/office/officeart/2009/layout/CirclePictureHierarchy"/>
    <dgm:cxn modelId="{F4D0FA4F-952D-43A0-BEFC-F59EC5CEC863}" type="presOf" srcId="{F4BF65CD-C51B-4385-B459-96DC56C6050B}" destId="{73B5F492-DB97-4AFC-8D55-94114A54030F}" srcOrd="0" destOrd="0" presId="urn:microsoft.com/office/officeart/2009/layout/CirclePictureHierarchy"/>
    <dgm:cxn modelId="{83C10140-0B6F-4D72-ABC7-D2DFCA168B63}" srcId="{679EC45C-9E0F-4364-89C5-8781A959218F}" destId="{F4BF65CD-C51B-4385-B459-96DC56C6050B}" srcOrd="1" destOrd="0" parTransId="{61CDED0C-7E68-4126-8CE1-DF0B93BE2BE7}" sibTransId="{AFEE73FF-B833-48F1-A302-F3C60EC42C80}"/>
    <dgm:cxn modelId="{7670A21F-708E-4CDF-B651-C3251D26B34D}" srcId="{679EC45C-9E0F-4364-89C5-8781A959218F}" destId="{8D95464A-4B49-4A67-89E7-C2C7431132CF}" srcOrd="0" destOrd="0" parTransId="{B9155114-2DE2-4FC1-8950-C11F058161F8}" sibTransId="{52DED1B8-3CA1-4C4F-BABE-73BDA4A9DE61}"/>
    <dgm:cxn modelId="{72A7E53D-04A9-4680-B0D3-AB752E37FA3B}" type="presOf" srcId="{86818DDB-788A-4F0E-8757-4BCB0E760A49}" destId="{9A01F4C0-61DC-4302-B2CA-96DAA590A8CA}" srcOrd="0" destOrd="0" presId="urn:microsoft.com/office/officeart/2009/layout/CirclePictureHierarchy"/>
    <dgm:cxn modelId="{C8059280-C221-4C97-B647-EDE769363FE8}" type="presOf" srcId="{9B4EDAD1-C374-4BFC-B7A2-54A61CE7FAD4}" destId="{B2167DB8-FEFC-420D-BEDF-9EA1410152DE}" srcOrd="0" destOrd="0" presId="urn:microsoft.com/office/officeart/2009/layout/CirclePictureHierarchy"/>
    <dgm:cxn modelId="{C00C93B3-C91A-42F6-A7F5-461FD06EA3C9}" type="presOf" srcId="{B1CA4F62-0B54-407B-A55F-F13BE43C8E27}" destId="{00F9AC4E-0660-4489-AFC6-A047E43B63D0}" srcOrd="0" destOrd="0" presId="urn:microsoft.com/office/officeart/2009/layout/CirclePictureHierarchy"/>
    <dgm:cxn modelId="{36E1A0F2-7F78-4C1B-B2B6-C13EA2691D35}" srcId="{8D95464A-4B49-4A67-89E7-C2C7431132CF}" destId="{1FC85EB0-EBE5-465E-A12B-7762DA7888AB}" srcOrd="1" destOrd="0" parTransId="{79C5B070-E0E7-414C-BEA6-E00CFA9A610E}" sibTransId="{05A9E2EE-514B-4A33-9B1D-E8299AEFD49A}"/>
    <dgm:cxn modelId="{B9879183-9538-4642-85A5-1B039C400148}" type="presParOf" srcId="{D6C5D097-05A1-48CE-99D8-FB1CF5BFD4B1}" destId="{CF6D4AF9-41EC-4E03-AC14-7671CA61D844}" srcOrd="0" destOrd="0" presId="urn:microsoft.com/office/officeart/2009/layout/CirclePictureHierarchy"/>
    <dgm:cxn modelId="{340C4CB0-1B1C-495E-9C23-1C12248680A5}" type="presParOf" srcId="{CF6D4AF9-41EC-4E03-AC14-7671CA61D844}" destId="{00CDF82F-A345-49E6-A40C-3810A70555BB}" srcOrd="0" destOrd="0" presId="urn:microsoft.com/office/officeart/2009/layout/CirclePictureHierarchy"/>
    <dgm:cxn modelId="{E276E5EB-065E-407B-A6CC-F3D2501C2E8D}" type="presParOf" srcId="{00CDF82F-A345-49E6-A40C-3810A70555BB}" destId="{8364383A-4280-42AB-9170-0D1A32D39455}" srcOrd="0" destOrd="0" presId="urn:microsoft.com/office/officeart/2009/layout/CirclePictureHierarchy"/>
    <dgm:cxn modelId="{C6575646-A5F0-441D-B9DE-2D3E5C50539B}" type="presParOf" srcId="{00CDF82F-A345-49E6-A40C-3810A70555BB}" destId="{B887DC98-4092-4C4D-96C9-E3C8C6A768EB}" srcOrd="1" destOrd="0" presId="urn:microsoft.com/office/officeart/2009/layout/CirclePictureHierarchy"/>
    <dgm:cxn modelId="{F6F2EF4B-6FDB-4BCF-A8BC-542FC5151B62}" type="presParOf" srcId="{CF6D4AF9-41EC-4E03-AC14-7671CA61D844}" destId="{D36C6FF8-E96E-4765-8132-FECCE31A9868}" srcOrd="1" destOrd="0" presId="urn:microsoft.com/office/officeart/2009/layout/CirclePictureHierarchy"/>
    <dgm:cxn modelId="{4823E69A-21B0-44CE-8F7D-8BC0846AB176}" type="presParOf" srcId="{D36C6FF8-E96E-4765-8132-FECCE31A9868}" destId="{2254F64B-7799-43DF-823F-ED34BCB166F6}" srcOrd="0" destOrd="0" presId="urn:microsoft.com/office/officeart/2009/layout/CirclePictureHierarchy"/>
    <dgm:cxn modelId="{E31644B5-1E10-40EA-B071-C8823F27018D}" type="presParOf" srcId="{D36C6FF8-E96E-4765-8132-FECCE31A9868}" destId="{A14E2B3F-3D5A-40E9-A143-81FB26937DA3}" srcOrd="1" destOrd="0" presId="urn:microsoft.com/office/officeart/2009/layout/CirclePictureHierarchy"/>
    <dgm:cxn modelId="{308A3535-10D4-4F4A-95E0-927B139FE757}" type="presParOf" srcId="{A14E2B3F-3D5A-40E9-A143-81FB26937DA3}" destId="{BDD73520-28A4-4A25-B370-40E899E43013}" srcOrd="0" destOrd="0" presId="urn:microsoft.com/office/officeart/2009/layout/CirclePictureHierarchy"/>
    <dgm:cxn modelId="{315BA948-3B6F-41A2-A517-A4904C5CA7FD}" type="presParOf" srcId="{BDD73520-28A4-4A25-B370-40E899E43013}" destId="{F11EDDB9-9728-4DFB-BDE3-2B1C96FF363C}" srcOrd="0" destOrd="0" presId="urn:microsoft.com/office/officeart/2009/layout/CirclePictureHierarchy"/>
    <dgm:cxn modelId="{D9429B0A-958D-461E-91FE-176B1677A27A}" type="presParOf" srcId="{BDD73520-28A4-4A25-B370-40E899E43013}" destId="{A6B6490D-6D3E-42AA-91D8-365B05D20A8E}" srcOrd="1" destOrd="0" presId="urn:microsoft.com/office/officeart/2009/layout/CirclePictureHierarchy"/>
    <dgm:cxn modelId="{594B4080-B796-4E38-A429-483618E8F03E}" type="presParOf" srcId="{A14E2B3F-3D5A-40E9-A143-81FB26937DA3}" destId="{A2F9E9C3-33A6-49BE-8E31-A5AC38951FE2}" srcOrd="1" destOrd="0" presId="urn:microsoft.com/office/officeart/2009/layout/CirclePictureHierarchy"/>
    <dgm:cxn modelId="{ECBC72A8-A16E-4377-BD86-3EB287EBEF52}" type="presParOf" srcId="{A2F9E9C3-33A6-49BE-8E31-A5AC38951FE2}" destId="{B2167DB8-FEFC-420D-BEDF-9EA1410152DE}" srcOrd="0" destOrd="0" presId="urn:microsoft.com/office/officeart/2009/layout/CirclePictureHierarchy"/>
    <dgm:cxn modelId="{1D0B1D2D-E620-41A7-8606-E9E32E30F79B}" type="presParOf" srcId="{A2F9E9C3-33A6-49BE-8E31-A5AC38951FE2}" destId="{2991480B-F38C-4CB0-B0F0-30D82FC9533F}" srcOrd="1" destOrd="0" presId="urn:microsoft.com/office/officeart/2009/layout/CirclePictureHierarchy"/>
    <dgm:cxn modelId="{7B21C109-0F0A-4F3D-95D6-808D7EF27C8F}" type="presParOf" srcId="{2991480B-F38C-4CB0-B0F0-30D82FC9533F}" destId="{38FCBA68-E182-44FD-BE22-CDC2B7B4C1CC}" srcOrd="0" destOrd="0" presId="urn:microsoft.com/office/officeart/2009/layout/CirclePictureHierarchy"/>
    <dgm:cxn modelId="{E4E21790-A23C-45C8-8875-9E08E7699C05}" type="presParOf" srcId="{38FCBA68-E182-44FD-BE22-CDC2B7B4C1CC}" destId="{BA6A68A9-7045-42C5-B6B8-D9923D10963C}" srcOrd="0" destOrd="0" presId="urn:microsoft.com/office/officeart/2009/layout/CirclePictureHierarchy"/>
    <dgm:cxn modelId="{19EE4FC5-3290-4135-A417-3AE8A8F68442}" type="presParOf" srcId="{38FCBA68-E182-44FD-BE22-CDC2B7B4C1CC}" destId="{00F9AC4E-0660-4489-AFC6-A047E43B63D0}" srcOrd="1" destOrd="0" presId="urn:microsoft.com/office/officeart/2009/layout/CirclePictureHierarchy"/>
    <dgm:cxn modelId="{373042E2-5CE9-4970-8AC8-7B398CF0842B}" type="presParOf" srcId="{2991480B-F38C-4CB0-B0F0-30D82FC9533F}" destId="{90E9D2FD-5417-4941-823E-03F80A623840}" srcOrd="1" destOrd="0" presId="urn:microsoft.com/office/officeart/2009/layout/CirclePictureHierarchy"/>
    <dgm:cxn modelId="{467BD641-FE17-4A21-81AC-B0C5B7AEEB77}" type="presParOf" srcId="{A2F9E9C3-33A6-49BE-8E31-A5AC38951FE2}" destId="{418EEE6D-9957-4849-80F2-89846141588C}" srcOrd="2" destOrd="0" presId="urn:microsoft.com/office/officeart/2009/layout/CirclePictureHierarchy"/>
    <dgm:cxn modelId="{1714C816-7E9E-4AF8-AF55-7F9FCB00A70C}" type="presParOf" srcId="{A2F9E9C3-33A6-49BE-8E31-A5AC38951FE2}" destId="{4C4774D0-CD0E-49DB-86BF-001E16ADEB84}" srcOrd="3" destOrd="0" presId="urn:microsoft.com/office/officeart/2009/layout/CirclePictureHierarchy"/>
    <dgm:cxn modelId="{A2C15412-0A8F-47B5-B2ED-13AAB120927C}" type="presParOf" srcId="{4C4774D0-CD0E-49DB-86BF-001E16ADEB84}" destId="{CC8B5E57-415E-4389-A98D-FEE1B969860A}" srcOrd="0" destOrd="0" presId="urn:microsoft.com/office/officeart/2009/layout/CirclePictureHierarchy"/>
    <dgm:cxn modelId="{2496B9FF-3CB1-465C-BC30-FA1C1CDC229D}" type="presParOf" srcId="{CC8B5E57-415E-4389-A98D-FEE1B969860A}" destId="{598EB75C-F22B-47C7-BCD9-18B237B97592}" srcOrd="0" destOrd="0" presId="urn:microsoft.com/office/officeart/2009/layout/CirclePictureHierarchy"/>
    <dgm:cxn modelId="{70E21F7C-6C19-4CA3-A4F4-D18F08DAFCD8}" type="presParOf" srcId="{CC8B5E57-415E-4389-A98D-FEE1B969860A}" destId="{2485DD8E-D1D6-4961-9491-C32417155D11}" srcOrd="1" destOrd="0" presId="urn:microsoft.com/office/officeart/2009/layout/CirclePictureHierarchy"/>
    <dgm:cxn modelId="{987FFB86-D368-40DB-AF69-C3871520C1CE}" type="presParOf" srcId="{4C4774D0-CD0E-49DB-86BF-001E16ADEB84}" destId="{D636AFCD-59EB-411E-B96F-B87E3584499D}" srcOrd="1" destOrd="0" presId="urn:microsoft.com/office/officeart/2009/layout/CirclePictureHierarchy"/>
    <dgm:cxn modelId="{BF8D7CBC-4D04-49F3-BD62-AA6B9CD8CE00}" type="presParOf" srcId="{D36C6FF8-E96E-4765-8132-FECCE31A9868}" destId="{9C00E8BB-1F06-4FC3-B259-F0F2960DB8E8}" srcOrd="2" destOrd="0" presId="urn:microsoft.com/office/officeart/2009/layout/CirclePictureHierarchy"/>
    <dgm:cxn modelId="{DE9ED322-D55F-4970-A36B-8B4D21B2B679}" type="presParOf" srcId="{D36C6FF8-E96E-4765-8132-FECCE31A9868}" destId="{BAD2C4F2-79DD-4717-8509-2A16D0A2E2EF}" srcOrd="3" destOrd="0" presId="urn:microsoft.com/office/officeart/2009/layout/CirclePictureHierarchy"/>
    <dgm:cxn modelId="{10582F7F-51C0-416F-9FD7-A9BABEC021A7}" type="presParOf" srcId="{BAD2C4F2-79DD-4717-8509-2A16D0A2E2EF}" destId="{5B979984-A5DC-419D-8D1F-A885AFFFCBEF}" srcOrd="0" destOrd="0" presId="urn:microsoft.com/office/officeart/2009/layout/CirclePictureHierarchy"/>
    <dgm:cxn modelId="{1B1E4526-58AC-4059-A9A3-DE3364A8A09A}" type="presParOf" srcId="{5B979984-A5DC-419D-8D1F-A885AFFFCBEF}" destId="{3E82BB91-BE3E-46D5-A4F3-98FA267E4E1B}" srcOrd="0" destOrd="0" presId="urn:microsoft.com/office/officeart/2009/layout/CirclePictureHierarchy"/>
    <dgm:cxn modelId="{7B274D01-6323-41FE-910F-35EFB6F4477E}" type="presParOf" srcId="{5B979984-A5DC-419D-8D1F-A885AFFFCBEF}" destId="{73B5F492-DB97-4AFC-8D55-94114A54030F}" srcOrd="1" destOrd="0" presId="urn:microsoft.com/office/officeart/2009/layout/CirclePictureHierarchy"/>
    <dgm:cxn modelId="{DB1D1803-E220-48CD-8A6D-4040A7EB659F}" type="presParOf" srcId="{BAD2C4F2-79DD-4717-8509-2A16D0A2E2EF}" destId="{ADDD3A3F-0649-47B7-B0A6-A1C03F4BE6BD}" srcOrd="1" destOrd="0" presId="urn:microsoft.com/office/officeart/2009/layout/CirclePictureHierarchy"/>
    <dgm:cxn modelId="{5FDE5517-6A13-4C02-873C-A422891D3C30}" type="presParOf" srcId="{ADDD3A3F-0649-47B7-B0A6-A1C03F4BE6BD}" destId="{C4EEFFC5-231D-4BD2-9829-A7D6564985C9}" srcOrd="0" destOrd="0" presId="urn:microsoft.com/office/officeart/2009/layout/CirclePictureHierarchy"/>
    <dgm:cxn modelId="{94299022-19CF-423D-9094-06001D9EFDB8}" type="presParOf" srcId="{ADDD3A3F-0649-47B7-B0A6-A1C03F4BE6BD}" destId="{30F0D168-F5F1-42E8-8A30-447CBA8D0E89}" srcOrd="1" destOrd="0" presId="urn:microsoft.com/office/officeart/2009/layout/CirclePictureHierarchy"/>
    <dgm:cxn modelId="{221CC999-BBC9-406C-AD34-787377A6AF67}" type="presParOf" srcId="{30F0D168-F5F1-42E8-8A30-447CBA8D0E89}" destId="{DFFE3D6D-BB5C-46F1-B6A4-7A5D0801A4E2}" srcOrd="0" destOrd="0" presId="urn:microsoft.com/office/officeart/2009/layout/CirclePictureHierarchy"/>
    <dgm:cxn modelId="{12C0B4EF-D7C2-460A-9CB8-BAA1043CCA05}" type="presParOf" srcId="{DFFE3D6D-BB5C-46F1-B6A4-7A5D0801A4E2}" destId="{81534B87-0253-40AC-9E82-0B5D61E36B91}" srcOrd="0" destOrd="0" presId="urn:microsoft.com/office/officeart/2009/layout/CirclePictureHierarchy"/>
    <dgm:cxn modelId="{BD88A30C-9F02-49FD-8431-F9B5432829BC}" type="presParOf" srcId="{DFFE3D6D-BB5C-46F1-B6A4-7A5D0801A4E2}" destId="{4F0CB2D6-1F9A-41B8-AE24-415589FB682C}" srcOrd="1" destOrd="0" presId="urn:microsoft.com/office/officeart/2009/layout/CirclePictureHierarchy"/>
    <dgm:cxn modelId="{E621259F-DC6A-490E-A992-CC61E487D0AF}" type="presParOf" srcId="{30F0D168-F5F1-42E8-8A30-447CBA8D0E89}" destId="{E02F2AE7-CCCB-48F1-ABB0-499D1D2DACAD}" srcOrd="1" destOrd="0" presId="urn:microsoft.com/office/officeart/2009/layout/CirclePictureHierarchy"/>
    <dgm:cxn modelId="{8B85D0CA-D0B6-4E3D-8A1D-F073B214ED1D}" type="presParOf" srcId="{D36C6FF8-E96E-4765-8132-FECCE31A9868}" destId="{9A01F4C0-61DC-4302-B2CA-96DAA590A8CA}" srcOrd="4" destOrd="0" presId="urn:microsoft.com/office/officeart/2009/layout/CirclePictureHierarchy"/>
    <dgm:cxn modelId="{4F57237B-03C6-442C-890D-A209DFE6B5DB}" type="presParOf" srcId="{D36C6FF8-E96E-4765-8132-FECCE31A9868}" destId="{9BC06AF6-6331-4CFD-9C7B-97B78C40E194}" srcOrd="5" destOrd="0" presId="urn:microsoft.com/office/officeart/2009/layout/CirclePictureHierarchy"/>
    <dgm:cxn modelId="{F38547CD-E68E-42E7-B65B-8EFA242080BF}" type="presParOf" srcId="{9BC06AF6-6331-4CFD-9C7B-97B78C40E194}" destId="{7B97C074-D2D6-47F3-9630-317B784B7123}" srcOrd="0" destOrd="0" presId="urn:microsoft.com/office/officeart/2009/layout/CirclePictureHierarchy"/>
    <dgm:cxn modelId="{546DE0AE-A1EE-466E-84DA-3AC9AC1FD441}" type="presParOf" srcId="{7B97C074-D2D6-47F3-9630-317B784B7123}" destId="{25E97F30-2E39-42EB-AF8B-69A53C6C0BC1}" srcOrd="0" destOrd="0" presId="urn:microsoft.com/office/officeart/2009/layout/CirclePictureHierarchy"/>
    <dgm:cxn modelId="{DAA36855-9B72-480C-A03F-40F6D8AEE888}" type="presParOf" srcId="{7B97C074-D2D6-47F3-9630-317B784B7123}" destId="{B159CCCA-B78F-4C78-93D1-5D3FD63F82AE}" srcOrd="1" destOrd="0" presId="urn:microsoft.com/office/officeart/2009/layout/CirclePictureHierarchy"/>
    <dgm:cxn modelId="{788B15D2-6A57-4BC9-876C-C28A8796C068}" type="presParOf" srcId="{9BC06AF6-6331-4CFD-9C7B-97B78C40E194}" destId="{08FC02A9-6C4E-4664-85C2-68137869168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46CA3B-2858-4A99-A82F-572D362864E7}" type="doc">
      <dgm:prSet loTypeId="urn:diagrams.loki3.com/VaryingWidthList+Icon" loCatId="list" qsTypeId="urn:microsoft.com/office/officeart/2005/8/quickstyle/simple1" qsCatId="simple" csTypeId="urn:microsoft.com/office/officeart/2005/8/colors/accent2_4" csCatId="accent2" phldr="1"/>
      <dgm:spPr/>
    </dgm:pt>
    <dgm:pt modelId="{6E9D9B2D-A846-49B9-9A7B-79CF9CEFF260}">
      <dgm:prSet phldrT="[文本]" custT="1"/>
      <dgm:spPr/>
      <dgm:t>
        <a:bodyPr/>
        <a:lstStyle/>
        <a:p>
          <a:r>
            <a:rPr lang="zh-CN" altLang="en-US" sz="1600" dirty="0" smtClean="0"/>
            <a:t>列</a:t>
          </a:r>
          <a:r>
            <a:rPr lang="en-US" altLang="zh-CN" sz="1600" dirty="0" smtClean="0"/>
            <a:t>1</a:t>
          </a:r>
          <a:endParaRPr lang="zh-CN" altLang="en-US" sz="1600" dirty="0"/>
        </a:p>
      </dgm:t>
    </dgm:pt>
    <dgm:pt modelId="{29F5D439-3211-4CAA-80C2-33E63D817E28}" type="par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60D42C0E-659D-45ED-ABE1-1C2EF33947BF}" type="sib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86D5D9DC-2BB4-4B61-9F05-631629E3B5B7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6AF9A670-3177-4912-8E5D-FAF43FAA266F}" type="par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F96D2E09-6394-4306-ADC7-2B74B2E97F28}" type="sib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D0DD7E27-796B-4C6E-AE34-BF35694A41D4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…</a:t>
          </a:r>
          <a:endParaRPr lang="zh-CN" altLang="en-US" dirty="0"/>
        </a:p>
      </dgm:t>
    </dgm:pt>
    <dgm:pt modelId="{6839C07D-1CE4-489D-BECF-BD9E192D4213}" type="par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4F0EB3DF-42C1-42D0-BD07-6E6FF80EDE7F}" type="sib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CF354257-322B-4C59-AABB-5C780462E7FD}">
      <dgm:prSet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N</a:t>
          </a:r>
          <a:endParaRPr lang="zh-CN" altLang="en-US" dirty="0"/>
        </a:p>
      </dgm:t>
    </dgm:pt>
    <dgm:pt modelId="{12569573-3B34-4F12-A080-A735F525DE8A}" type="par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E75AB11F-B7AE-49EE-8450-FE08AAC9F497}" type="sib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D7456A35-C3BD-43B9-BA9E-CF3C434B8EF8}" type="pres">
      <dgm:prSet presAssocID="{9C46CA3B-2858-4A99-A82F-572D362864E7}" presName="Name0" presStyleCnt="0">
        <dgm:presLayoutVars>
          <dgm:resizeHandles/>
        </dgm:presLayoutVars>
      </dgm:prSet>
      <dgm:spPr/>
    </dgm:pt>
    <dgm:pt modelId="{1A32A10F-9B1B-436D-A614-20F9B53E066E}" type="pres">
      <dgm:prSet presAssocID="{6E9D9B2D-A846-49B9-9A7B-79CF9CEFF260}" presName="text" presStyleLbl="node1" presStyleIdx="0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EF09C1-E0F8-4C55-A2B7-77BD78B194D1}" type="pres">
      <dgm:prSet presAssocID="{60D42C0E-659D-45ED-ABE1-1C2EF33947BF}" presName="space" presStyleCnt="0"/>
      <dgm:spPr/>
    </dgm:pt>
    <dgm:pt modelId="{14407EC2-6BBE-41AE-B959-D195A65C2964}" type="pres">
      <dgm:prSet presAssocID="{86D5D9DC-2BB4-4B61-9F05-631629E3B5B7}" presName="text" presStyleLbl="node1" presStyleIdx="1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C40FBA-3A04-412B-A0B1-6C797C09C7D2}" type="pres">
      <dgm:prSet presAssocID="{F96D2E09-6394-4306-ADC7-2B74B2E97F28}" presName="space" presStyleCnt="0"/>
      <dgm:spPr/>
    </dgm:pt>
    <dgm:pt modelId="{2766CE1A-14A7-4314-A143-42BDD394FB1C}" type="pres">
      <dgm:prSet presAssocID="{D0DD7E27-796B-4C6E-AE34-BF35694A41D4}" presName="text" presStyleLbl="node1" presStyleIdx="2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5570B8-2AFF-4373-8DF0-A3C2CABF55D7}" type="pres">
      <dgm:prSet presAssocID="{4F0EB3DF-42C1-42D0-BD07-6E6FF80EDE7F}" presName="space" presStyleCnt="0"/>
      <dgm:spPr/>
    </dgm:pt>
    <dgm:pt modelId="{6622071B-A5D3-459E-90B2-67A70508E830}" type="pres">
      <dgm:prSet presAssocID="{CF354257-322B-4C59-AABB-5C780462E7FD}" presName="text" presStyleLbl="node1" presStyleIdx="3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B37B0D-CF1B-4B9F-B2D3-74CB14EE45FA}" type="presOf" srcId="{9C46CA3B-2858-4A99-A82F-572D362864E7}" destId="{D7456A35-C3BD-43B9-BA9E-CF3C434B8EF8}" srcOrd="0" destOrd="0" presId="urn:diagrams.loki3.com/VaryingWidthList+Icon"/>
    <dgm:cxn modelId="{EC98C974-16AA-4FEA-9191-966D5EDEC9E4}" type="presOf" srcId="{6E9D9B2D-A846-49B9-9A7B-79CF9CEFF260}" destId="{1A32A10F-9B1B-436D-A614-20F9B53E066E}" srcOrd="0" destOrd="0" presId="urn:diagrams.loki3.com/VaryingWidthList+Icon"/>
    <dgm:cxn modelId="{63F23EE6-8166-4D54-A0B0-9DCDC5B8F8A0}" srcId="{9C46CA3B-2858-4A99-A82F-572D362864E7}" destId="{86D5D9DC-2BB4-4B61-9F05-631629E3B5B7}" srcOrd="1" destOrd="0" parTransId="{6AF9A670-3177-4912-8E5D-FAF43FAA266F}" sibTransId="{F96D2E09-6394-4306-ADC7-2B74B2E97F28}"/>
    <dgm:cxn modelId="{B1C13C76-1E15-462D-ACF6-4732736DAA4C}" type="presOf" srcId="{CF354257-322B-4C59-AABB-5C780462E7FD}" destId="{6622071B-A5D3-459E-90B2-67A70508E830}" srcOrd="0" destOrd="0" presId="urn:diagrams.loki3.com/VaryingWidthList+Icon"/>
    <dgm:cxn modelId="{488A493F-B233-4131-AC9D-45A1486AA5A6}" type="presOf" srcId="{86D5D9DC-2BB4-4B61-9F05-631629E3B5B7}" destId="{14407EC2-6BBE-41AE-B959-D195A65C2964}" srcOrd="0" destOrd="0" presId="urn:diagrams.loki3.com/VaryingWidthList+Icon"/>
    <dgm:cxn modelId="{3C0E380E-D7DF-4BF2-B861-4DD276D424D2}" srcId="{9C46CA3B-2858-4A99-A82F-572D362864E7}" destId="{6E9D9B2D-A846-49B9-9A7B-79CF9CEFF260}" srcOrd="0" destOrd="0" parTransId="{29F5D439-3211-4CAA-80C2-33E63D817E28}" sibTransId="{60D42C0E-659D-45ED-ABE1-1C2EF33947BF}"/>
    <dgm:cxn modelId="{DCAE8427-90F0-436C-A685-77FB0713FA2C}" type="presOf" srcId="{D0DD7E27-796B-4C6E-AE34-BF35694A41D4}" destId="{2766CE1A-14A7-4314-A143-42BDD394FB1C}" srcOrd="0" destOrd="0" presId="urn:diagrams.loki3.com/VaryingWidthList+Icon"/>
    <dgm:cxn modelId="{0E5B26EB-E387-4517-8902-9FE6E9C99353}" srcId="{9C46CA3B-2858-4A99-A82F-572D362864E7}" destId="{D0DD7E27-796B-4C6E-AE34-BF35694A41D4}" srcOrd="2" destOrd="0" parTransId="{6839C07D-1CE4-489D-BECF-BD9E192D4213}" sibTransId="{4F0EB3DF-42C1-42D0-BD07-6E6FF80EDE7F}"/>
    <dgm:cxn modelId="{DCBFFA14-4C1F-47F5-93B4-4B06BCB6BFCC}" srcId="{9C46CA3B-2858-4A99-A82F-572D362864E7}" destId="{CF354257-322B-4C59-AABB-5C780462E7FD}" srcOrd="3" destOrd="0" parTransId="{12569573-3B34-4F12-A080-A735F525DE8A}" sibTransId="{E75AB11F-B7AE-49EE-8450-FE08AAC9F497}"/>
    <dgm:cxn modelId="{24A0FD1F-302A-4AFC-BF84-A21CBE5BA7AC}" type="presParOf" srcId="{D7456A35-C3BD-43B9-BA9E-CF3C434B8EF8}" destId="{1A32A10F-9B1B-436D-A614-20F9B53E066E}" srcOrd="0" destOrd="0" presId="urn:diagrams.loki3.com/VaryingWidthList+Icon"/>
    <dgm:cxn modelId="{7CB9221A-57EA-4753-A905-5FCA9D026CE3}" type="presParOf" srcId="{D7456A35-C3BD-43B9-BA9E-CF3C434B8EF8}" destId="{26EF09C1-E0F8-4C55-A2B7-77BD78B194D1}" srcOrd="1" destOrd="0" presId="urn:diagrams.loki3.com/VaryingWidthList+Icon"/>
    <dgm:cxn modelId="{A68A07E9-BBB6-47AB-93C5-F05263E5AABB}" type="presParOf" srcId="{D7456A35-C3BD-43B9-BA9E-CF3C434B8EF8}" destId="{14407EC2-6BBE-41AE-B959-D195A65C2964}" srcOrd="2" destOrd="0" presId="urn:diagrams.loki3.com/VaryingWidthList+Icon"/>
    <dgm:cxn modelId="{54EEA566-9FFD-4702-A5D6-5D7FA7F62008}" type="presParOf" srcId="{D7456A35-C3BD-43B9-BA9E-CF3C434B8EF8}" destId="{70C40FBA-3A04-412B-A0B1-6C797C09C7D2}" srcOrd="3" destOrd="0" presId="urn:diagrams.loki3.com/VaryingWidthList+Icon"/>
    <dgm:cxn modelId="{6FB0D62A-41E7-4A4A-AA2A-C5D75FC5ACE9}" type="presParOf" srcId="{D7456A35-C3BD-43B9-BA9E-CF3C434B8EF8}" destId="{2766CE1A-14A7-4314-A143-42BDD394FB1C}" srcOrd="4" destOrd="0" presId="urn:diagrams.loki3.com/VaryingWidthList+Icon"/>
    <dgm:cxn modelId="{2A9209B0-F44E-41D8-A318-F5B20EC30A35}" type="presParOf" srcId="{D7456A35-C3BD-43B9-BA9E-CF3C434B8EF8}" destId="{8A5570B8-2AFF-4373-8DF0-A3C2CABF55D7}" srcOrd="5" destOrd="0" presId="urn:diagrams.loki3.com/VaryingWidthList+Icon"/>
    <dgm:cxn modelId="{EDAECC41-0C52-4E79-B660-39A0985FF087}" type="presParOf" srcId="{D7456A35-C3BD-43B9-BA9E-CF3C434B8EF8}" destId="{6622071B-A5D3-459E-90B2-67A70508E830}" srcOrd="6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1F4C0-61DC-4302-B2CA-96DAA590A8CA}">
      <dsp:nvSpPr>
        <dsp:cNvPr id="0" name=""/>
        <dsp:cNvSpPr/>
      </dsp:nvSpPr>
      <dsp:spPr>
        <a:xfrm>
          <a:off x="3902218" y="1434626"/>
          <a:ext cx="2523468" cy="231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38"/>
              </a:lnTo>
              <a:lnTo>
                <a:pt x="2523468" y="116538"/>
              </a:lnTo>
              <a:lnTo>
                <a:pt x="2523468" y="23124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FFC5-231D-4BD2-9829-A7D6564985C9}">
      <dsp:nvSpPr>
        <dsp:cNvPr id="0" name=""/>
        <dsp:cNvSpPr/>
      </dsp:nvSpPr>
      <dsp:spPr>
        <a:xfrm>
          <a:off x="4361192" y="2399967"/>
          <a:ext cx="91440" cy="2312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24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0E8BB-1F06-4FC3-B259-F0F2960DB8E8}">
      <dsp:nvSpPr>
        <dsp:cNvPr id="0" name=""/>
        <dsp:cNvSpPr/>
      </dsp:nvSpPr>
      <dsp:spPr>
        <a:xfrm>
          <a:off x="3902218" y="1434626"/>
          <a:ext cx="504693" cy="231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38"/>
              </a:lnTo>
              <a:lnTo>
                <a:pt x="504693" y="116538"/>
              </a:lnTo>
              <a:lnTo>
                <a:pt x="504693" y="23124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EE6D-9957-4849-80F2-89846141588C}">
      <dsp:nvSpPr>
        <dsp:cNvPr id="0" name=""/>
        <dsp:cNvSpPr/>
      </dsp:nvSpPr>
      <dsp:spPr>
        <a:xfrm>
          <a:off x="1378750" y="2399967"/>
          <a:ext cx="1009387" cy="231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38"/>
              </a:lnTo>
              <a:lnTo>
                <a:pt x="1009387" y="116538"/>
              </a:lnTo>
              <a:lnTo>
                <a:pt x="1009387" y="23124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67DB8-FEFC-420D-BEDF-9EA1410152DE}">
      <dsp:nvSpPr>
        <dsp:cNvPr id="0" name=""/>
        <dsp:cNvSpPr/>
      </dsp:nvSpPr>
      <dsp:spPr>
        <a:xfrm>
          <a:off x="369363" y="2399967"/>
          <a:ext cx="1009387" cy="231241"/>
        </a:xfrm>
        <a:custGeom>
          <a:avLst/>
          <a:gdLst/>
          <a:ahLst/>
          <a:cxnLst/>
          <a:rect l="0" t="0" r="0" b="0"/>
          <a:pathLst>
            <a:path>
              <a:moveTo>
                <a:pt x="1009387" y="0"/>
              </a:moveTo>
              <a:lnTo>
                <a:pt x="1009387" y="116538"/>
              </a:lnTo>
              <a:lnTo>
                <a:pt x="0" y="116538"/>
              </a:lnTo>
              <a:lnTo>
                <a:pt x="0" y="23124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4F64B-7799-43DF-823F-ED34BCB166F6}">
      <dsp:nvSpPr>
        <dsp:cNvPr id="0" name=""/>
        <dsp:cNvSpPr/>
      </dsp:nvSpPr>
      <dsp:spPr>
        <a:xfrm>
          <a:off x="1378750" y="1434626"/>
          <a:ext cx="2523468" cy="231241"/>
        </a:xfrm>
        <a:custGeom>
          <a:avLst/>
          <a:gdLst/>
          <a:ahLst/>
          <a:cxnLst/>
          <a:rect l="0" t="0" r="0" b="0"/>
          <a:pathLst>
            <a:path>
              <a:moveTo>
                <a:pt x="2523468" y="0"/>
              </a:moveTo>
              <a:lnTo>
                <a:pt x="2523468" y="116538"/>
              </a:lnTo>
              <a:lnTo>
                <a:pt x="0" y="116538"/>
              </a:lnTo>
              <a:lnTo>
                <a:pt x="0" y="23124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4383A-4280-42AB-9170-0D1A32D39455}">
      <dsp:nvSpPr>
        <dsp:cNvPr id="0" name=""/>
        <dsp:cNvSpPr/>
      </dsp:nvSpPr>
      <dsp:spPr>
        <a:xfrm>
          <a:off x="3535168" y="700526"/>
          <a:ext cx="734099" cy="7340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7DC98-4092-4C4D-96C9-E3C8C6A768EB}">
      <dsp:nvSpPr>
        <dsp:cNvPr id="0" name=""/>
        <dsp:cNvSpPr/>
      </dsp:nvSpPr>
      <dsp:spPr>
        <a:xfrm>
          <a:off x="4269268" y="698691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最终的索引</a:t>
          </a:r>
          <a:endParaRPr lang="zh-CN" altLang="en-US" sz="1800" kern="1200" dirty="0"/>
        </a:p>
      </dsp:txBody>
      <dsp:txXfrm>
        <a:off x="4269268" y="698691"/>
        <a:ext cx="1101149" cy="734099"/>
      </dsp:txXfrm>
    </dsp:sp>
    <dsp:sp modelId="{F11EDDB9-9728-4DFB-BDE3-2B1C96FF363C}">
      <dsp:nvSpPr>
        <dsp:cNvPr id="0" name=""/>
        <dsp:cNvSpPr/>
      </dsp:nvSpPr>
      <dsp:spPr>
        <a:xfrm>
          <a:off x="1011700" y="1665867"/>
          <a:ext cx="734099" cy="7340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6490D-6D3E-42AA-91D8-365B05D20A8E}">
      <dsp:nvSpPr>
        <dsp:cNvPr id="0" name=""/>
        <dsp:cNvSpPr/>
      </dsp:nvSpPr>
      <dsp:spPr>
        <a:xfrm>
          <a:off x="1745800" y="1664032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hdfs</a:t>
          </a:r>
          <a:r>
            <a:rPr lang="zh-CN" altLang="en-US" sz="1800" kern="1200" dirty="0" smtClean="0"/>
            <a:t>小索引</a:t>
          </a:r>
          <a:endParaRPr lang="zh-CN" altLang="en-US" sz="1800" kern="1200" dirty="0"/>
        </a:p>
      </dsp:txBody>
      <dsp:txXfrm>
        <a:off x="1745800" y="1664032"/>
        <a:ext cx="1101149" cy="734099"/>
      </dsp:txXfrm>
    </dsp:sp>
    <dsp:sp modelId="{BA6A68A9-7045-42C5-B6B8-D9923D10963C}">
      <dsp:nvSpPr>
        <dsp:cNvPr id="0" name=""/>
        <dsp:cNvSpPr/>
      </dsp:nvSpPr>
      <dsp:spPr>
        <a:xfrm>
          <a:off x="2313" y="2631208"/>
          <a:ext cx="734099" cy="7340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9AC4E-0660-4489-AFC6-A047E43B63D0}">
      <dsp:nvSpPr>
        <dsp:cNvPr id="0" name=""/>
        <dsp:cNvSpPr/>
      </dsp:nvSpPr>
      <dsp:spPr>
        <a:xfrm>
          <a:off x="736413" y="2629373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内存中的小索引</a:t>
          </a:r>
          <a:endParaRPr lang="zh-CN" altLang="en-US" sz="1800" kern="1200" dirty="0"/>
        </a:p>
      </dsp:txBody>
      <dsp:txXfrm>
        <a:off x="736413" y="2629373"/>
        <a:ext cx="1101149" cy="734099"/>
      </dsp:txXfrm>
    </dsp:sp>
    <dsp:sp modelId="{598EB75C-F22B-47C7-BCD9-18B237B97592}">
      <dsp:nvSpPr>
        <dsp:cNvPr id="0" name=""/>
        <dsp:cNvSpPr/>
      </dsp:nvSpPr>
      <dsp:spPr>
        <a:xfrm>
          <a:off x="2021087" y="2631208"/>
          <a:ext cx="734099" cy="7340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5DD8E-D1D6-4961-9491-C32417155D11}">
      <dsp:nvSpPr>
        <dsp:cNvPr id="0" name=""/>
        <dsp:cNvSpPr/>
      </dsp:nvSpPr>
      <dsp:spPr>
        <a:xfrm>
          <a:off x="2755187" y="2629373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内存中的小索引</a:t>
          </a:r>
          <a:endParaRPr lang="zh-CN" altLang="en-US" sz="1800" kern="1200" dirty="0"/>
        </a:p>
      </dsp:txBody>
      <dsp:txXfrm>
        <a:off x="2755187" y="2629373"/>
        <a:ext cx="1101149" cy="734099"/>
      </dsp:txXfrm>
    </dsp:sp>
    <dsp:sp modelId="{3E82BB91-BE3E-46D5-A4F3-98FA267E4E1B}">
      <dsp:nvSpPr>
        <dsp:cNvPr id="0" name=""/>
        <dsp:cNvSpPr/>
      </dsp:nvSpPr>
      <dsp:spPr>
        <a:xfrm>
          <a:off x="4039862" y="1665867"/>
          <a:ext cx="734099" cy="7340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5F492-DB97-4AFC-8D55-94114A54030F}">
      <dsp:nvSpPr>
        <dsp:cNvPr id="0" name=""/>
        <dsp:cNvSpPr/>
      </dsp:nvSpPr>
      <dsp:spPr>
        <a:xfrm>
          <a:off x="4773962" y="1664032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Hdfs</a:t>
          </a:r>
          <a:r>
            <a:rPr lang="zh-CN" altLang="en-US" sz="1800" kern="1200" dirty="0" smtClean="0"/>
            <a:t>小索引</a:t>
          </a:r>
          <a:endParaRPr lang="zh-CN" altLang="en-US" sz="1800" kern="1200" dirty="0"/>
        </a:p>
      </dsp:txBody>
      <dsp:txXfrm>
        <a:off x="4773962" y="1664032"/>
        <a:ext cx="1101149" cy="734099"/>
      </dsp:txXfrm>
    </dsp:sp>
    <dsp:sp modelId="{81534B87-0253-40AC-9E82-0B5D61E36B91}">
      <dsp:nvSpPr>
        <dsp:cNvPr id="0" name=""/>
        <dsp:cNvSpPr/>
      </dsp:nvSpPr>
      <dsp:spPr>
        <a:xfrm>
          <a:off x="4039862" y="2631208"/>
          <a:ext cx="734099" cy="7340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CB2D6-1F9A-41B8-AE24-415589FB682C}">
      <dsp:nvSpPr>
        <dsp:cNvPr id="0" name=""/>
        <dsp:cNvSpPr/>
      </dsp:nvSpPr>
      <dsp:spPr>
        <a:xfrm>
          <a:off x="4773962" y="2629373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内存中的小索引</a:t>
          </a:r>
          <a:endParaRPr lang="zh-CN" altLang="en-US" sz="1800" kern="1200" dirty="0"/>
        </a:p>
      </dsp:txBody>
      <dsp:txXfrm>
        <a:off x="4773962" y="2629373"/>
        <a:ext cx="1101149" cy="734099"/>
      </dsp:txXfrm>
    </dsp:sp>
    <dsp:sp modelId="{25E97F30-2E39-42EB-AF8B-69A53C6C0BC1}">
      <dsp:nvSpPr>
        <dsp:cNvPr id="0" name=""/>
        <dsp:cNvSpPr/>
      </dsp:nvSpPr>
      <dsp:spPr>
        <a:xfrm>
          <a:off x="6058637" y="1665867"/>
          <a:ext cx="734099" cy="7340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9CCCA-B78F-4C78-93D1-5D3FD63F82AE}">
      <dsp:nvSpPr>
        <dsp:cNvPr id="0" name=""/>
        <dsp:cNvSpPr/>
      </dsp:nvSpPr>
      <dsp:spPr>
        <a:xfrm>
          <a:off x="6792736" y="1664032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Hdfs</a:t>
          </a:r>
          <a:r>
            <a:rPr lang="zh-CN" altLang="en-US" sz="1800" kern="1200" dirty="0" smtClean="0"/>
            <a:t>小索引</a:t>
          </a:r>
          <a:endParaRPr lang="zh-CN" altLang="en-US" sz="1800" kern="1200" dirty="0"/>
        </a:p>
      </dsp:txBody>
      <dsp:txXfrm>
        <a:off x="6792736" y="1664032"/>
        <a:ext cx="1101149" cy="734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2A10F-9B1B-436D-A614-20F9B53E066E}">
      <dsp:nvSpPr>
        <dsp:cNvPr id="0" name=""/>
        <dsp:cNvSpPr/>
      </dsp:nvSpPr>
      <dsp:spPr>
        <a:xfrm>
          <a:off x="38833" y="2033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列</a:t>
          </a:r>
          <a:r>
            <a:rPr lang="en-US" altLang="zh-CN" sz="1600" kern="1200" dirty="0" smtClean="0"/>
            <a:t>1</a:t>
          </a:r>
          <a:endParaRPr lang="zh-CN" altLang="en-US" sz="1600" kern="1200" dirty="0"/>
        </a:p>
      </dsp:txBody>
      <dsp:txXfrm>
        <a:off x="38833" y="2033"/>
        <a:ext cx="318376" cy="978296"/>
      </dsp:txXfrm>
    </dsp:sp>
    <dsp:sp modelId="{14407EC2-6BBE-41AE-B959-D195A65C2964}">
      <dsp:nvSpPr>
        <dsp:cNvPr id="0" name=""/>
        <dsp:cNvSpPr/>
      </dsp:nvSpPr>
      <dsp:spPr>
        <a:xfrm>
          <a:off x="38833" y="1029245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2</a:t>
          </a:r>
          <a:endParaRPr lang="zh-CN" altLang="en-US" sz="1000" kern="1200" dirty="0"/>
        </a:p>
      </dsp:txBody>
      <dsp:txXfrm>
        <a:off x="38833" y="1029245"/>
        <a:ext cx="318376" cy="978296"/>
      </dsp:txXfrm>
    </dsp:sp>
    <dsp:sp modelId="{2766CE1A-14A7-4314-A143-42BDD394FB1C}">
      <dsp:nvSpPr>
        <dsp:cNvPr id="0" name=""/>
        <dsp:cNvSpPr/>
      </dsp:nvSpPr>
      <dsp:spPr>
        <a:xfrm>
          <a:off x="33858" y="2056457"/>
          <a:ext cx="328326" cy="978296"/>
        </a:xfrm>
        <a:prstGeom prst="rect">
          <a:avLst/>
        </a:prstGeom>
        <a:solidFill>
          <a:schemeClr val="accent2">
            <a:shade val="50000"/>
            <a:hueOff val="0"/>
            <a:satOff val="-32532"/>
            <a:lumOff val="527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…</a:t>
          </a:r>
          <a:endParaRPr lang="zh-CN" altLang="en-US" sz="1000" kern="1200" dirty="0"/>
        </a:p>
      </dsp:txBody>
      <dsp:txXfrm>
        <a:off x="33858" y="2056457"/>
        <a:ext cx="328326" cy="978296"/>
      </dsp:txXfrm>
    </dsp:sp>
    <dsp:sp modelId="{6622071B-A5D3-459E-90B2-67A70508E830}">
      <dsp:nvSpPr>
        <dsp:cNvPr id="0" name=""/>
        <dsp:cNvSpPr/>
      </dsp:nvSpPr>
      <dsp:spPr>
        <a:xfrm>
          <a:off x="38833" y="3083669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N</a:t>
          </a:r>
          <a:endParaRPr lang="zh-CN" altLang="en-US" sz="1000" kern="1200" dirty="0"/>
        </a:p>
      </dsp:txBody>
      <dsp:txXfrm>
        <a:off x="38833" y="3083669"/>
        <a:ext cx="318376" cy="97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+Icon">
  <dgm:title val="可变宽度列表"/>
  <dgm:desc val="用于强调不同重要性的项。合适于大量的 1 级文本。每个形状的宽度分别由自己的文本决定。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14C13-989A-477A-9CB3-5348B7845306}" type="datetimeFigureOut">
              <a:rPr lang="zh-CN" altLang="en-US" smtClean="0"/>
              <a:t>2013/7/1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F956F-0FB0-49A7-9A65-ECFE7CD21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6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2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count(</a:t>
            </a:r>
            <a:r>
              <a:rPr lang="en-US" altLang="zh-CN" dirty="0" err="1" smtClean="0"/>
              <a:t>higoempty_count_s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\""</a:t>
            </a:r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sum(</a:t>
            </a:r>
            <a:r>
              <a:rPr lang="en-US" altLang="zh-CN" dirty="0" err="1" smtClean="0"/>
              <a:t>e_alipay_direct_amt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\""</a:t>
            </a:r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creativeid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\""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thedate,count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higoempty_count_s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group by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\""</a:t>
            </a:r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thedate,sum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e_alipay_direct_amt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group by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\""</a:t>
            </a:r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thedate,dist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creativeid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group by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\""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thedate,pvtype_id,count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higoempty_count_s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group by </a:t>
            </a:r>
            <a:r>
              <a:rPr lang="en-US" altLang="zh-CN" dirty="0" err="1" smtClean="0"/>
              <a:t>thedate,pvtype_id</a:t>
            </a:r>
            <a:r>
              <a:rPr lang="en-US" altLang="zh-CN" dirty="0" smtClean="0"/>
              <a:t> \""</a:t>
            </a:r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thedate,pvtype_id,sum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e_alipay_direct_amt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group by </a:t>
            </a:r>
            <a:r>
              <a:rPr lang="en-US" altLang="zh-CN" dirty="0" err="1" smtClean="0"/>
              <a:t>thedate,pvtype_id</a:t>
            </a:r>
            <a:r>
              <a:rPr lang="en-US" altLang="zh-CN" dirty="0" smtClean="0"/>
              <a:t> \""</a:t>
            </a:r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thedate,pvtype_id,dist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creativeid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group by </a:t>
            </a:r>
            <a:r>
              <a:rPr lang="en-US" altLang="zh-CN" dirty="0" err="1" smtClean="0"/>
              <a:t>thedate,pvtype_id</a:t>
            </a:r>
            <a:r>
              <a:rPr lang="en-US" altLang="zh-CN" dirty="0" smtClean="0"/>
              <a:t> \""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thedate,count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higoempty_count_s</a:t>
            </a:r>
            <a:r>
              <a:rPr lang="en-US" altLang="zh-CN" dirty="0" smtClean="0"/>
              <a:t>),sum(</a:t>
            </a:r>
            <a:r>
              <a:rPr lang="en-US" altLang="zh-CN" dirty="0" err="1" smtClean="0"/>
              <a:t>e_alipay_direct_amt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creativeid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group by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\""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607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0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7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1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Mac雅黑" pitchFamily="34" charset="-122"/>
                <a:ea typeface="Mac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fld id="{B61A5C28-D69B-41D0-A1ED-69265E18C41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71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31818-735A-44EC-9ADB-42805DB3B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51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C19A3-FA1F-495D-B63E-D68D7FC04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61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34D46182-A05F-44A2-8E21-3F0029A9FE6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75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C368B-86A0-4AEF-8A3F-E58F70C0B2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77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1D1EB-2EBD-4BD3-835E-FD198F0991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8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11B20-486A-4FAA-B15C-DD068A4517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48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CDF8A-6996-4982-906D-107C54877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41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59ED1-E5BA-4999-8229-99760665A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19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2D7BA-57BE-463D-AE0C-5D16A6E5DA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40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5186D-8C58-4C58-B4E1-979D4F5E6E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33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22548BF-8C7C-4CC5-88C5-A27873BB6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PT03-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yannian/higo/wiki/201302log" TargetMode="External"/><Relationship Id="rId2" Type="http://schemas.openxmlformats.org/officeDocument/2006/relationships/hyperlink" Target="https://github.com/muyannian/higo/wiki/Lucen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PPT0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2195736" y="2508332"/>
            <a:ext cx="51839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4800" dirty="0" smtClean="0">
                <a:solidFill>
                  <a:srgbClr val="000000"/>
                </a:solidFill>
                <a:latin typeface="Arial"/>
                <a:ea typeface="宋体"/>
              </a:rPr>
              <a:t>海狗的原理与实现</a:t>
            </a:r>
            <a:endParaRPr lang="zh-CN" altLang="en-US" sz="4800" dirty="0"/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5796136" y="5589240"/>
            <a:ext cx="17281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 smtClean="0"/>
              <a:t>母延年</a:t>
            </a:r>
            <a:r>
              <a:rPr lang="en-US" altLang="zh-CN" dirty="0" smtClean="0"/>
              <a:t>(</a:t>
            </a:r>
            <a:r>
              <a:rPr lang="zh-CN" altLang="en-US" dirty="0"/>
              <a:t>子落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2013-02-21</a:t>
            </a:r>
            <a:endParaRPr lang="en-US" altLang="zh-CN" dirty="0"/>
          </a:p>
          <a:p>
            <a:pPr algn="ctr" eaLnBrk="1" hangingPunct="1"/>
            <a:endParaRPr lang="zh-CN" altLang="en-US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04183" y="3551932"/>
            <a:ext cx="51839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1400" dirty="0"/>
              <a:t>如何在几秒的</a:t>
            </a:r>
            <a:r>
              <a:rPr lang="zh-CN" altLang="en-US" sz="1400" dirty="0" smtClean="0"/>
              <a:t>时间，分析</a:t>
            </a:r>
            <a:r>
              <a:rPr lang="zh-CN" altLang="en-US" sz="1400" dirty="0"/>
              <a:t>百亿级别的数据</a:t>
            </a:r>
            <a:r>
              <a:rPr lang="en-US" altLang="zh-CN" sz="1400" dirty="0"/>
              <a:t>?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String 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 = "</a:t>
            </a:r>
            <a:r>
              <a:rPr lang="en-US" altLang="zh-CN" sz="2000" dirty="0" err="1"/>
              <a:t>jdbc:higo</a:t>
            </a:r>
            <a:r>
              <a:rPr lang="en-US" altLang="zh-CN" sz="2000" dirty="0"/>
              <a:t>://localhost:1107</a:t>
            </a:r>
            <a:r>
              <a:rPr lang="en-US" altLang="zh-CN" sz="2000" dirty="0" smtClean="0"/>
              <a:t>";</a:t>
            </a:r>
          </a:p>
          <a:p>
            <a:pPr marL="0" indent="0">
              <a:buNone/>
            </a:pPr>
            <a:r>
              <a:rPr lang="en-US" altLang="zh-CN" sz="2000" dirty="0" err="1" smtClean="0"/>
              <a:t>Class.forName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com.alipay.higo.jdbc.HigoDriver</a:t>
            </a:r>
            <a:r>
              <a:rPr lang="en-US" altLang="zh-CN" sz="2000" dirty="0" smtClean="0"/>
              <a:t>");</a:t>
            </a:r>
          </a:p>
          <a:p>
            <a:pPr marL="0" indent="0">
              <a:buNone/>
            </a:pPr>
            <a:r>
              <a:rPr lang="en-US" altLang="zh-CN" sz="2000" dirty="0" smtClean="0"/>
              <a:t>Connection </a:t>
            </a:r>
            <a:r>
              <a:rPr lang="en-US" altLang="zh-CN" sz="2000" dirty="0"/>
              <a:t>con = </a:t>
            </a:r>
            <a:r>
              <a:rPr lang="en-US" altLang="zh-CN" sz="2000" dirty="0" err="1"/>
              <a:t>DriverManager.getConnection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, "", </a:t>
            </a:r>
            <a:r>
              <a:rPr lang="en-US" altLang="zh-CN" sz="2000" dirty="0" smtClean="0"/>
              <a:t>"");</a:t>
            </a:r>
          </a:p>
          <a:p>
            <a:pPr marL="0" indent="0">
              <a:buNone/>
            </a:pPr>
            <a:r>
              <a:rPr lang="en-US" altLang="zh-CN" sz="2000" dirty="0" smtClean="0"/>
              <a:t>Statement </a:t>
            </a:r>
            <a:r>
              <a:rPr lang="en-US" altLang="zh-CN" sz="2000" dirty="0" err="1"/>
              <a:t>stmt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con.createStatement</a:t>
            </a:r>
            <a:r>
              <a:rPr lang="en-US" altLang="zh-CN" sz="2000" dirty="0" smtClean="0"/>
              <a:t>();</a:t>
            </a:r>
          </a:p>
          <a:p>
            <a:pPr marL="0" indent="0">
              <a:buNone/>
            </a:pPr>
            <a:r>
              <a:rPr lang="en-US" altLang="zh-CN" sz="2000" dirty="0" err="1" smtClean="0"/>
              <a:t>HigoQueryResultSet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res = null;</a:t>
            </a:r>
            <a:br>
              <a:rPr lang="en-US" altLang="zh-CN" sz="2000" dirty="0"/>
            </a:br>
            <a:r>
              <a:rPr lang="en-US" altLang="zh-CN" sz="2000" dirty="0" smtClean="0"/>
              <a:t>res </a:t>
            </a:r>
            <a:r>
              <a:rPr lang="en-US" altLang="zh-CN" sz="2000" dirty="0"/>
              <a:t>= (</a:t>
            </a:r>
            <a:r>
              <a:rPr lang="en-US" altLang="zh-CN" sz="2000" dirty="0" err="1"/>
              <a:t>HigoQueryResultSet</a:t>
            </a:r>
            <a:r>
              <a:rPr lang="en-US" altLang="zh-CN" sz="2000" dirty="0"/>
              <a:t>) </a:t>
            </a:r>
            <a:r>
              <a:rPr lang="en-US" altLang="zh-CN" sz="2000" dirty="0" err="1" smtClean="0"/>
              <a:t>stmt.executeQuery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strsql</a:t>
            </a:r>
            <a:r>
              <a:rPr lang="en-US" altLang="zh-CN" sz="2000" dirty="0" smtClean="0"/>
              <a:t>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while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res.next</a:t>
            </a:r>
            <a:r>
              <a:rPr lang="en-US" altLang="zh-CN" sz="2000" dirty="0"/>
              <a:t>()) {</a:t>
            </a:r>
            <a:br>
              <a:rPr lang="en-US" altLang="zh-CN" sz="2000" dirty="0"/>
            </a:br>
            <a:r>
              <a:rPr lang="en-US" altLang="zh-CN" sz="2000" dirty="0"/>
              <a:t>    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 = 0; i &lt; </a:t>
            </a:r>
            <a:r>
              <a:rPr lang="en-US" altLang="zh-CN" sz="2000" dirty="0" err="1"/>
              <a:t>colsNames.size</a:t>
            </a:r>
            <a:r>
              <a:rPr lang="en-US" altLang="zh-CN" sz="2000" dirty="0"/>
              <a:t>(); i++) {</a:t>
            </a:r>
            <a:br>
              <a:rPr lang="en-US" altLang="zh-CN" sz="2000" dirty="0"/>
            </a:br>
            <a:r>
              <a:rPr lang="en-US" altLang="zh-CN" sz="2000" dirty="0"/>
              <a:t>        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res.getString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colsNames.get</a:t>
            </a:r>
            <a:r>
              <a:rPr lang="en-US" altLang="zh-CN" sz="2000" dirty="0"/>
              <a:t>(i</a:t>
            </a:r>
            <a:r>
              <a:rPr lang="en-US" altLang="zh-CN" sz="2000" dirty="0" smtClean="0"/>
              <a:t>)));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smtClean="0"/>
              <a:t>}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br>
              <a:rPr lang="en-US" altLang="zh-CN" sz="2000" dirty="0"/>
            </a:br>
            <a:r>
              <a:rPr lang="en-US" altLang="zh-CN" sz="2000" dirty="0" err="1"/>
              <a:t>con.close</a:t>
            </a:r>
            <a:r>
              <a:rPr lang="en-US" altLang="zh-CN" sz="2000" dirty="0"/>
              <a:t>();</a:t>
            </a:r>
            <a:endParaRPr lang="zh-CN" altLang="en-US" sz="2000" dirty="0"/>
          </a:p>
        </p:txBody>
      </p:sp>
      <p:sp>
        <p:nvSpPr>
          <p:cNvPr id="4" name="云形标注 3"/>
          <p:cNvSpPr/>
          <p:nvPr/>
        </p:nvSpPr>
        <p:spPr>
          <a:xfrm>
            <a:off x="4067944" y="213285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海狗的连接字符串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2597944" y="246909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driver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491880" y="2886348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建立连接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051720" y="321297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</a:t>
            </a:r>
            <a:r>
              <a:rPr lang="en-US" altLang="zh-CN" dirty="0" smtClean="0"/>
              <a:t>statement</a:t>
            </a:r>
            <a:endParaRPr lang="zh-CN" altLang="en-US" dirty="0"/>
          </a:p>
        </p:txBody>
      </p:sp>
      <p:sp>
        <p:nvSpPr>
          <p:cNvPr id="10" name="云形标注 9"/>
          <p:cNvSpPr/>
          <p:nvPr/>
        </p:nvSpPr>
        <p:spPr>
          <a:xfrm>
            <a:off x="4283968" y="3789040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2627784" y="5085184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06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96752"/>
            <a:ext cx="7488832" cy="5661248"/>
          </a:xfrm>
        </p:spPr>
        <p:txBody>
          <a:bodyPr/>
          <a:lstStyle/>
          <a:p>
            <a:r>
              <a:rPr lang="zh-CN" altLang="en-US" sz="3200" dirty="0"/>
              <a:t>查询明细</a:t>
            </a:r>
          </a:p>
          <a:p>
            <a:pPr marL="0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limit </a:t>
            </a:r>
            <a:r>
              <a:rPr lang="en-US" altLang="zh-CN" dirty="0"/>
              <a:t>0,20</a:t>
            </a:r>
          </a:p>
          <a:p>
            <a:r>
              <a:rPr lang="zh-CN" altLang="en-US" sz="3200" dirty="0"/>
              <a:t>对明细数据排序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order </a:t>
            </a:r>
            <a:r>
              <a:rPr lang="en-US" altLang="zh-CN" dirty="0"/>
              <a:t>by price </a:t>
            </a:r>
            <a:r>
              <a:rPr lang="en-US" altLang="zh-CN" dirty="0" err="1"/>
              <a:t>desc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limit 0,20</a:t>
            </a:r>
            <a:endParaRPr lang="en-US" altLang="zh-CN" dirty="0"/>
          </a:p>
        </p:txBody>
      </p:sp>
      <p:sp>
        <p:nvSpPr>
          <p:cNvPr id="4" name="云形标注 3"/>
          <p:cNvSpPr/>
          <p:nvPr/>
        </p:nvSpPr>
        <p:spPr>
          <a:xfrm>
            <a:off x="2123728" y="1245036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要查询的列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4427984" y="1222712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查询的表名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3203848" y="1609132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筛选条件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支持</a:t>
            </a:r>
            <a:r>
              <a:rPr lang="en-US" altLang="zh-CN" dirty="0" smtClean="0"/>
              <a:t>range 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gt,lg,neq</a:t>
            </a:r>
            <a:r>
              <a:rPr lang="zh-CN" altLang="en-US" dirty="0" smtClean="0"/>
              <a:t>等语法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2015716" y="2007956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Limit</a:t>
            </a:r>
            <a:r>
              <a:rPr lang="zh-CN" altLang="en-US" dirty="0" smtClean="0"/>
              <a:t>用于控制分页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411760" y="4005064"/>
            <a:ext cx="4032448" cy="1008112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明细数据，可以按照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进行排序，支持</a:t>
            </a:r>
            <a:r>
              <a:rPr lang="en-US" altLang="zh-CN" dirty="0" err="1" smtClean="0"/>
              <a:t>asc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desc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03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</a:t>
            </a:r>
            <a:r>
              <a:rPr lang="en-US" altLang="zh-CN" dirty="0" err="1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en-US" dirty="0"/>
              <a:t>分类汇总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 </a:t>
            </a:r>
          </a:p>
          <a:p>
            <a:pPr marL="0" indent="0">
              <a:buNone/>
            </a:pPr>
            <a:r>
              <a:rPr lang="en-US" altLang="zh-CN" sz="2400" dirty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</a:p>
          <a:p>
            <a:r>
              <a:rPr lang="zh-CN" altLang="en-US" dirty="0"/>
              <a:t>分类汇总后排序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order by </a:t>
            </a:r>
            <a:r>
              <a:rPr lang="en-US" altLang="zh-CN" sz="2400" dirty="0" smtClean="0"/>
              <a:t>sum(</a:t>
            </a:r>
            <a:r>
              <a:rPr lang="en-US" altLang="zh-CN" sz="2400" dirty="0" err="1" smtClean="0"/>
              <a:t>pv</a:t>
            </a:r>
            <a:r>
              <a:rPr lang="en-US" altLang="zh-CN" sz="2400" dirty="0" smtClean="0"/>
              <a:t>) </a:t>
            </a:r>
            <a:r>
              <a:rPr lang="en-US" altLang="zh-CN" sz="2400" dirty="0" err="1"/>
              <a:t>desc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2915816" y="1052736"/>
            <a:ext cx="5040560" cy="864096"/>
          </a:xfrm>
          <a:prstGeom prst="cloudCallout">
            <a:avLst>
              <a:gd name="adj1" fmla="val -20718"/>
              <a:gd name="adj2" fmla="val 492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聚合字段，可以支持</a:t>
            </a:r>
            <a:r>
              <a:rPr lang="en-US" altLang="zh-CN" dirty="0" err="1" smtClean="0"/>
              <a:t>sum,max,min,avg,count,dist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</a:t>
            </a:r>
            <a:r>
              <a:rPr lang="zh-CN" altLang="en-US" dirty="0" smtClean="0"/>
              <a:t>其中</a:t>
            </a:r>
            <a:r>
              <a:rPr lang="en-US" altLang="zh-CN" dirty="0" err="1" smtClean="0"/>
              <a:t>dist</a:t>
            </a:r>
            <a:r>
              <a:rPr lang="zh-CN" altLang="en-US" dirty="0" smtClean="0"/>
              <a:t>为近似计算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979712" y="2060848"/>
            <a:ext cx="4464496" cy="720080"/>
          </a:xfrm>
          <a:prstGeom prst="cloudCallout">
            <a:avLst>
              <a:gd name="adj1" fmla="val -27505"/>
              <a:gd name="adj2" fmla="val 554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Group by</a:t>
            </a:r>
            <a:r>
              <a:rPr lang="zh-CN" altLang="en-US" dirty="0" smtClean="0"/>
              <a:t>的列，多个列要用</a:t>
            </a:r>
            <a:r>
              <a:rPr lang="en-US" altLang="zh-CN" dirty="0" smtClean="0"/>
              <a:t>”,”</a:t>
            </a:r>
            <a:r>
              <a:rPr lang="zh-CN" altLang="en-US" dirty="0" smtClean="0"/>
              <a:t>分隔开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2555776" y="4725144"/>
            <a:ext cx="4464496" cy="720080"/>
          </a:xfrm>
          <a:prstGeom prst="cloudCallout">
            <a:avLst>
              <a:gd name="adj1" fmla="val -36607"/>
              <a:gd name="adj2" fmla="val 6073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可以继续对</a:t>
            </a:r>
            <a:r>
              <a:rPr lang="en-US" altLang="zh-CN" dirty="0" smtClean="0"/>
              <a:t>group by </a:t>
            </a:r>
            <a:r>
              <a:rPr lang="zh-CN" altLang="en-US" dirty="0" smtClean="0"/>
              <a:t>后的聚合值进行排序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28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相对于其他分布式系统的优点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800" dirty="0" err="1" smtClean="0"/>
              <a:t>Hadoop</a:t>
            </a:r>
            <a:endParaRPr lang="en-US" altLang="zh-CN" sz="4800" dirty="0" smtClean="0"/>
          </a:p>
          <a:p>
            <a:pPr marL="914400" lvl="2" indent="0">
              <a:buNone/>
            </a:pPr>
            <a:endParaRPr lang="en-US" altLang="zh-CN" sz="4000" dirty="0" smtClean="0"/>
          </a:p>
          <a:p>
            <a:r>
              <a:rPr lang="en-US" altLang="zh-CN" sz="4800" dirty="0" smtClean="0"/>
              <a:t>Storm</a:t>
            </a:r>
          </a:p>
          <a:p>
            <a:endParaRPr lang="en-US" altLang="zh-CN" sz="4800" dirty="0" smtClean="0"/>
          </a:p>
          <a:p>
            <a:r>
              <a:rPr lang="en-US" altLang="zh-CN" sz="4800" dirty="0" err="1" smtClean="0"/>
              <a:t>Hbase</a:t>
            </a:r>
            <a:endParaRPr lang="en-US" altLang="zh-CN" sz="48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矩形标注 5"/>
          <p:cNvSpPr/>
          <p:nvPr/>
        </p:nvSpPr>
        <p:spPr>
          <a:xfrm>
            <a:off x="3131840" y="1268760"/>
            <a:ext cx="4608512" cy="2664296"/>
          </a:xfrm>
          <a:prstGeom prst="wedgeRectCallout">
            <a:avLst>
              <a:gd name="adj1" fmla="val -55323"/>
              <a:gd name="adj2" fmla="val -195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大规模数据集（大于</a:t>
            </a:r>
            <a:r>
              <a:rPr lang="en-US" altLang="zh-CN" dirty="0"/>
              <a:t>1TB</a:t>
            </a:r>
            <a:r>
              <a:rPr lang="zh-CN" altLang="en-US" dirty="0"/>
              <a:t>）的并行运算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一般出一个结果在</a:t>
            </a:r>
            <a:r>
              <a:rPr lang="en-US" altLang="zh-CN" dirty="0"/>
              <a:t>10</a:t>
            </a:r>
            <a:r>
              <a:rPr lang="zh-CN" altLang="en-US" dirty="0"/>
              <a:t>分钟到几个小时不等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是对原始数据的暴力扫描</a:t>
            </a:r>
            <a:r>
              <a:rPr lang="en-US" altLang="zh-CN" dirty="0"/>
              <a:t>-</a:t>
            </a:r>
            <a:r>
              <a:rPr lang="zh-CN" altLang="en-US" dirty="0"/>
              <a:t>就像数据库有索引和无索引的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非列式存储，全部数据都要扫描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适合做周报，日报等数据量很大但对时效性要求不高的</a:t>
            </a:r>
            <a:r>
              <a:rPr lang="zh-CN" altLang="en-US" dirty="0" smtClean="0"/>
              <a:t>统计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3131840" y="2924944"/>
            <a:ext cx="4608512" cy="2664296"/>
          </a:xfrm>
          <a:prstGeom prst="wedgeRectCallout">
            <a:avLst>
              <a:gd name="adj1" fmla="val -57803"/>
              <a:gd name="adj2" fmla="val -204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数据以“流”的方式流入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统计</a:t>
            </a:r>
            <a:r>
              <a:rPr lang="zh-CN" altLang="en-US" smtClean="0"/>
              <a:t>一般</a:t>
            </a:r>
            <a:r>
              <a:rPr lang="zh-CN" altLang="en-US" dirty="0"/>
              <a:t>比较实时，统计延迟一般为秒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本身并不提供任何存储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数据一旦流过，被处理后就无法重新</a:t>
            </a:r>
            <a:r>
              <a:rPr lang="zh-CN" altLang="en-US" dirty="0" smtClean="0"/>
              <a:t>获得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要求统计的指标必须事先确定好，很难在事后做统计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131840" y="3933056"/>
            <a:ext cx="4608512" cy="2376264"/>
          </a:xfrm>
          <a:prstGeom prst="wedgeRectCallout">
            <a:avLst>
              <a:gd name="adj1" fmla="val -59456"/>
              <a:gd name="adj2" fmla="val 429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通常称为”</a:t>
            </a:r>
            <a:r>
              <a:rPr lang="en-US" altLang="zh-CN" dirty="0" err="1"/>
              <a:t>bigtable</a:t>
            </a:r>
            <a:r>
              <a:rPr lang="en-US" altLang="zh-CN" dirty="0"/>
              <a:t>”,</a:t>
            </a:r>
            <a:r>
              <a:rPr lang="zh-CN" altLang="en-US" dirty="0"/>
              <a:t>面向列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百亿级别的记录数，万级别的列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结合了内存，适合做实时的数据写入与实时的查询和</a:t>
            </a:r>
            <a:r>
              <a:rPr lang="zh-CN" altLang="en-US" dirty="0" smtClean="0"/>
              <a:t>统计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zh-CN" altLang="en-US" dirty="0" smtClean="0"/>
              <a:t>存储与查询必须</a:t>
            </a:r>
            <a:r>
              <a:rPr lang="zh-CN" altLang="en-US" dirty="0"/>
              <a:t>指定</a:t>
            </a:r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很难实现跨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的统计，无法实现任意维度的组合统计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8778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 </a:t>
            </a:r>
            <a:r>
              <a:rPr lang="en-US" altLang="zh-CN" dirty="0" err="1" smtClean="0"/>
              <a:t>Dremel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/>
          <a:lstStyle/>
          <a:p>
            <a:r>
              <a:rPr lang="zh-CN" altLang="en-US" sz="2400" dirty="0" smtClean="0"/>
              <a:t>数据类似</a:t>
            </a:r>
            <a:r>
              <a:rPr lang="en-US" altLang="zh-CN" sz="2400" dirty="0" err="1" smtClean="0"/>
              <a:t>Json</a:t>
            </a:r>
            <a:r>
              <a:rPr lang="zh-CN" altLang="en-US" sz="2400" dirty="0" smtClean="0"/>
              <a:t>，是</a:t>
            </a:r>
            <a:r>
              <a:rPr lang="zh-CN" altLang="en-US" sz="2400" dirty="0"/>
              <a:t>嵌套</a:t>
            </a:r>
            <a:r>
              <a:rPr lang="en-US" altLang="zh-CN" sz="2400" dirty="0"/>
              <a:t>(nested)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 smtClean="0"/>
              <a:t>数据</a:t>
            </a:r>
            <a:r>
              <a:rPr lang="zh-CN" altLang="en-US" sz="2400" dirty="0"/>
              <a:t>是用列式存储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/>
              <a:t>通过查询树，将一个相对巨大复杂的查询，分割成较小较简单的</a:t>
            </a:r>
            <a:r>
              <a:rPr lang="zh-CN" altLang="en-US" sz="2400" dirty="0" smtClean="0"/>
              <a:t>查询，然后并发执行。</a:t>
            </a:r>
            <a:endParaRPr lang="en-US" altLang="zh-CN" sz="2400" dirty="0" smtClean="0"/>
          </a:p>
          <a:p>
            <a:r>
              <a:rPr lang="zh-CN" altLang="en-US" sz="2400" dirty="0" smtClean="0"/>
              <a:t>数据是分区的，可以减少扫描范围。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01" y="1433116"/>
            <a:ext cx="2285554" cy="17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4178"/>
            <a:ext cx="3231956" cy="334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3253164" y="4077072"/>
            <a:ext cx="3096344" cy="1872208"/>
          </a:xfrm>
          <a:prstGeom prst="cloudCallout">
            <a:avLst>
              <a:gd name="adj1" fmla="val -58965"/>
              <a:gd name="adj2" fmla="val -290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只扫描</a:t>
            </a:r>
            <a:r>
              <a:rPr lang="zh-CN" altLang="en-US" dirty="0"/>
              <a:t>需要</a:t>
            </a:r>
            <a:r>
              <a:rPr lang="zh-CN" altLang="en-US" dirty="0" smtClean="0"/>
              <a:t>的列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951" y="2271712"/>
            <a:ext cx="1943100" cy="3876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任意多边形 5"/>
          <p:cNvSpPr/>
          <p:nvPr/>
        </p:nvSpPr>
        <p:spPr>
          <a:xfrm>
            <a:off x="609600" y="3683000"/>
            <a:ext cx="2781300" cy="885137"/>
          </a:xfrm>
          <a:custGeom>
            <a:avLst/>
            <a:gdLst>
              <a:gd name="connsiteX0" fmla="*/ 0 w 2781300"/>
              <a:gd name="connsiteY0" fmla="*/ 774700 h 885137"/>
              <a:gd name="connsiteX1" fmla="*/ 1346200 w 2781300"/>
              <a:gd name="connsiteY1" fmla="*/ 863600 h 885137"/>
              <a:gd name="connsiteX2" fmla="*/ 2235200 w 2781300"/>
              <a:gd name="connsiteY2" fmla="*/ 419100 h 885137"/>
              <a:gd name="connsiteX3" fmla="*/ 2781300 w 2781300"/>
              <a:gd name="connsiteY3" fmla="*/ 0 h 8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885137">
                <a:moveTo>
                  <a:pt x="0" y="774700"/>
                </a:moveTo>
                <a:cubicBezTo>
                  <a:pt x="486833" y="848783"/>
                  <a:pt x="973667" y="922867"/>
                  <a:pt x="1346200" y="863600"/>
                </a:cubicBezTo>
                <a:cubicBezTo>
                  <a:pt x="1718733" y="804333"/>
                  <a:pt x="1996017" y="563033"/>
                  <a:pt x="2235200" y="419100"/>
                </a:cubicBezTo>
                <a:cubicBezTo>
                  <a:pt x="2474383" y="275167"/>
                  <a:pt x="2675467" y="57150"/>
                  <a:pt x="2781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2300" y="4051300"/>
            <a:ext cx="2794000" cy="789272"/>
          </a:xfrm>
          <a:custGeom>
            <a:avLst/>
            <a:gdLst>
              <a:gd name="connsiteX0" fmla="*/ 0 w 2794000"/>
              <a:gd name="connsiteY0" fmla="*/ 622300 h 789272"/>
              <a:gd name="connsiteX1" fmla="*/ 317500 w 2794000"/>
              <a:gd name="connsiteY1" fmla="*/ 711200 h 789272"/>
              <a:gd name="connsiteX2" fmla="*/ 1320800 w 2794000"/>
              <a:gd name="connsiteY2" fmla="*/ 774700 h 789272"/>
              <a:gd name="connsiteX3" fmla="*/ 2108200 w 2794000"/>
              <a:gd name="connsiteY3" fmla="*/ 419100 h 789272"/>
              <a:gd name="connsiteX4" fmla="*/ 2794000 w 2794000"/>
              <a:gd name="connsiteY4" fmla="*/ 0 h 78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000" h="789272">
                <a:moveTo>
                  <a:pt x="0" y="622300"/>
                </a:moveTo>
                <a:cubicBezTo>
                  <a:pt x="48683" y="654050"/>
                  <a:pt x="97367" y="685800"/>
                  <a:pt x="317500" y="711200"/>
                </a:cubicBezTo>
                <a:cubicBezTo>
                  <a:pt x="537633" y="736600"/>
                  <a:pt x="1022350" y="823383"/>
                  <a:pt x="1320800" y="774700"/>
                </a:cubicBezTo>
                <a:cubicBezTo>
                  <a:pt x="1619250" y="726017"/>
                  <a:pt x="1862667" y="548217"/>
                  <a:pt x="2108200" y="419100"/>
                </a:cubicBezTo>
                <a:cubicBezTo>
                  <a:pt x="2353733" y="289983"/>
                  <a:pt x="2677583" y="40217"/>
                  <a:pt x="2794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98500" y="4312158"/>
            <a:ext cx="2857506" cy="1175519"/>
          </a:xfrm>
          <a:custGeom>
            <a:avLst/>
            <a:gdLst>
              <a:gd name="connsiteX0" fmla="*/ 0 w 2857506"/>
              <a:gd name="connsiteY0" fmla="*/ 704342 h 1175519"/>
              <a:gd name="connsiteX1" fmla="*/ 1206500 w 2857506"/>
              <a:gd name="connsiteY1" fmla="*/ 1174242 h 1175519"/>
              <a:gd name="connsiteX2" fmla="*/ 2032000 w 2857506"/>
              <a:gd name="connsiteY2" fmla="*/ 577342 h 1175519"/>
              <a:gd name="connsiteX3" fmla="*/ 2857500 w 2857506"/>
              <a:gd name="connsiteY3" fmla="*/ 5842 h 117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6" h="1175519">
                <a:moveTo>
                  <a:pt x="0" y="704342"/>
                </a:moveTo>
                <a:cubicBezTo>
                  <a:pt x="433916" y="949875"/>
                  <a:pt x="867833" y="1195409"/>
                  <a:pt x="1206500" y="1174242"/>
                </a:cubicBezTo>
                <a:cubicBezTo>
                  <a:pt x="1545167" y="1153075"/>
                  <a:pt x="1756833" y="772075"/>
                  <a:pt x="2032000" y="577342"/>
                </a:cubicBezTo>
                <a:cubicBezTo>
                  <a:pt x="2307167" y="382609"/>
                  <a:pt x="2859617" y="-55541"/>
                  <a:pt x="2857500" y="58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49300" y="4737100"/>
            <a:ext cx="2844800" cy="1498693"/>
          </a:xfrm>
          <a:custGeom>
            <a:avLst/>
            <a:gdLst>
              <a:gd name="connsiteX0" fmla="*/ 0 w 2844800"/>
              <a:gd name="connsiteY0" fmla="*/ 635000 h 1498693"/>
              <a:gd name="connsiteX1" fmla="*/ 1130300 w 2844800"/>
              <a:gd name="connsiteY1" fmla="*/ 1498600 h 1498693"/>
              <a:gd name="connsiteX2" fmla="*/ 1981200 w 2844800"/>
              <a:gd name="connsiteY2" fmla="*/ 685800 h 1498693"/>
              <a:gd name="connsiteX3" fmla="*/ 2844800 w 2844800"/>
              <a:gd name="connsiteY3" fmla="*/ 0 h 149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4800" h="1498693">
                <a:moveTo>
                  <a:pt x="0" y="635000"/>
                </a:moveTo>
                <a:cubicBezTo>
                  <a:pt x="400050" y="1062566"/>
                  <a:pt x="800100" y="1490133"/>
                  <a:pt x="1130300" y="1498600"/>
                </a:cubicBezTo>
                <a:cubicBezTo>
                  <a:pt x="1460500" y="1507067"/>
                  <a:pt x="1695450" y="935567"/>
                  <a:pt x="1981200" y="685800"/>
                </a:cubicBezTo>
                <a:cubicBezTo>
                  <a:pt x="2266950" y="436033"/>
                  <a:pt x="2734734" y="19050"/>
                  <a:pt x="28448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3445771" y="3683000"/>
            <a:ext cx="439930" cy="1054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云形标注 18"/>
          <p:cNvSpPr/>
          <p:nvPr/>
        </p:nvSpPr>
        <p:spPr>
          <a:xfrm>
            <a:off x="3864865" y="3794171"/>
            <a:ext cx="3494611" cy="1303529"/>
          </a:xfrm>
          <a:prstGeom prst="cloudCallout">
            <a:avLst>
              <a:gd name="adj1" fmla="val -53759"/>
              <a:gd name="adj2" fmla="val -181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分割成多份</a:t>
            </a:r>
            <a:endParaRPr lang="en-US" altLang="zh-CN" dirty="0" smtClean="0"/>
          </a:p>
          <a:p>
            <a:pPr algn="ctr"/>
            <a:r>
              <a:rPr lang="zh-CN" altLang="en-US" dirty="0"/>
              <a:t>每</a:t>
            </a:r>
            <a:r>
              <a:rPr lang="zh-CN" altLang="en-US" dirty="0" smtClean="0"/>
              <a:t>份并行执行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且每份是顺序读取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983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6" grpId="2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8" grpId="0" animBg="1"/>
      <p:bldP spid="18" grpId="1" animBg="1"/>
      <p:bldP spid="19" grpId="0" animBg="1"/>
      <p:bldP spid="1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海狗快在哪里？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547168" y="3260416"/>
            <a:ext cx="7128792" cy="31102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每个属性值对应那些文档在创建索引过程中就预处理好</a:t>
            </a:r>
            <a:br>
              <a:rPr lang="zh-CN" altLang="en-US" dirty="0"/>
            </a:br>
            <a:r>
              <a:rPr lang="zh-CN" altLang="en-US" dirty="0"/>
              <a:t> </a:t>
            </a:r>
            <a:r>
              <a:rPr lang="en-US" altLang="zh-CN" dirty="0" smtClean="0"/>
              <a:t>2.</a:t>
            </a:r>
            <a:r>
              <a:rPr lang="zh-CN" altLang="en-US" dirty="0" smtClean="0"/>
              <a:t>多条件查询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and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那么做下交集即可 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or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那么做下并集即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倒</a:t>
            </a:r>
            <a:r>
              <a:rPr lang="zh-CN" altLang="en-US" dirty="0"/>
              <a:t>排表本身采用</a:t>
            </a:r>
            <a:r>
              <a:rPr lang="en-US" altLang="zh-CN" dirty="0" err="1"/>
              <a:t>skiplist</a:t>
            </a:r>
            <a:r>
              <a:rPr lang="zh-CN" altLang="en-US" dirty="0"/>
              <a:t>来实现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43608" y="1628800"/>
            <a:ext cx="4788532" cy="708480"/>
            <a:chOff x="2052227" y="0"/>
            <a:chExt cx="4788532" cy="708480"/>
          </a:xfrm>
        </p:grpSpPr>
        <p:sp>
          <p:nvSpPr>
            <p:cNvPr id="8" name="圆角矩形 7"/>
            <p:cNvSpPr/>
            <p:nvPr/>
          </p:nvSpPr>
          <p:spPr>
            <a:xfrm>
              <a:off x="2052227" y="0"/>
              <a:ext cx="4788532" cy="7084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2086812" y="34585"/>
              <a:ext cx="4719362" cy="639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kern="1200" dirty="0" smtClean="0"/>
                <a:t>分布式并行计算</a:t>
              </a:r>
              <a:endParaRPr lang="zh-CN" altLang="en-US" sz="2400" kern="1200" dirty="0"/>
            </a:p>
          </p:txBody>
        </p:sp>
      </p:grpSp>
      <p:sp>
        <p:nvSpPr>
          <p:cNvPr id="14" name="云形标注 13"/>
          <p:cNvSpPr/>
          <p:nvPr/>
        </p:nvSpPr>
        <p:spPr>
          <a:xfrm>
            <a:off x="5832140" y="4815546"/>
            <a:ext cx="3384376" cy="1304789"/>
          </a:xfrm>
          <a:prstGeom prst="cloudCallout">
            <a:avLst>
              <a:gd name="adj1" fmla="val -31715"/>
              <a:gd name="adj2" fmla="val -6598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&amp;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0110=0100</a:t>
            </a:r>
          </a:p>
        </p:txBody>
      </p:sp>
      <p:sp>
        <p:nvSpPr>
          <p:cNvPr id="17" name="云形标注 16"/>
          <p:cNvSpPr/>
          <p:nvPr/>
        </p:nvSpPr>
        <p:spPr>
          <a:xfrm>
            <a:off x="2352357" y="5065888"/>
            <a:ext cx="3384376" cy="1304789"/>
          </a:xfrm>
          <a:prstGeom prst="cloudCallout">
            <a:avLst>
              <a:gd name="adj1" fmla="val -18957"/>
              <a:gd name="adj2" fmla="val -6695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| 0110=1110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32511" y="2492896"/>
            <a:ext cx="4835633" cy="767520"/>
            <a:chOff x="379505" y="441171"/>
            <a:chExt cx="4835633" cy="767520"/>
          </a:xfrm>
        </p:grpSpPr>
        <p:sp>
          <p:nvSpPr>
            <p:cNvPr id="11" name="圆角矩形 10"/>
            <p:cNvSpPr/>
            <p:nvPr/>
          </p:nvSpPr>
          <p:spPr>
            <a:xfrm>
              <a:off x="426606" y="441171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4"/>
            <p:cNvSpPr/>
            <p:nvPr/>
          </p:nvSpPr>
          <p:spPr>
            <a:xfrm>
              <a:off x="379505" y="478638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行扫描优化</a:t>
              </a:r>
              <a:r>
                <a:rPr lang="en-US" altLang="zh-CN" sz="2600" b="1" dirty="0"/>
                <a:t>- </a:t>
              </a:r>
              <a:r>
                <a:rPr lang="en-US" altLang="zh-CN" sz="2600" b="1" dirty="0" err="1"/>
                <a:t>lucene</a:t>
              </a:r>
              <a:r>
                <a:rPr lang="zh-CN" altLang="en-US" sz="2600" b="1" dirty="0"/>
                <a:t>倒排索引</a:t>
              </a:r>
              <a:endParaRPr lang="zh-CN" altLang="en-US" sz="2600" kern="1200" dirty="0"/>
            </a:p>
          </p:txBody>
        </p:sp>
      </p:grpSp>
      <p:sp>
        <p:nvSpPr>
          <p:cNvPr id="3" name="云形标注 2"/>
          <p:cNvSpPr/>
          <p:nvPr/>
        </p:nvSpPr>
        <p:spPr>
          <a:xfrm>
            <a:off x="4499992" y="2231133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1,[</a:t>
            </a:r>
            <a:r>
              <a:rPr lang="zh-CN" altLang="en-US" dirty="0"/>
              <a:t>电脑</a:t>
            </a:r>
            <a:r>
              <a:rPr lang="en-US" altLang="zh-CN" dirty="0" smtClean="0"/>
              <a:t>],</a:t>
            </a:r>
            <a:r>
              <a:rPr lang="zh-CN" altLang="en-US" dirty="0" smtClean="0"/>
              <a:t>张三</a:t>
            </a:r>
            <a:endParaRPr lang="en-US" altLang="zh-CN" dirty="0" smtClean="0"/>
          </a:p>
          <a:p>
            <a:r>
              <a:rPr lang="en-US" altLang="zh-CN" dirty="0" smtClean="0"/>
              <a:t>2,[</a:t>
            </a:r>
            <a:r>
              <a:rPr lang="zh-CN" altLang="en-US" dirty="0" smtClean="0"/>
              <a:t>手机</a:t>
            </a:r>
            <a:r>
              <a:rPr lang="en-US" altLang="zh-CN" dirty="0"/>
              <a:t> </a:t>
            </a:r>
            <a:r>
              <a:rPr lang="zh-CN" altLang="en-US" dirty="0" smtClean="0"/>
              <a:t>电脑 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李四</a:t>
            </a:r>
            <a:endParaRPr lang="en-US" altLang="zh-CN" dirty="0" smtClean="0"/>
          </a:p>
          <a:p>
            <a:r>
              <a:rPr lang="en-US" altLang="zh-CN" dirty="0" smtClean="0"/>
              <a:t>3,[</a:t>
            </a:r>
            <a:r>
              <a:rPr lang="zh-CN" altLang="en-US" dirty="0"/>
              <a:t>手机</a:t>
            </a:r>
            <a:r>
              <a:rPr lang="en-US" altLang="zh-CN" dirty="0" smtClean="0"/>
              <a:t>],</a:t>
            </a:r>
            <a:r>
              <a:rPr lang="zh-CN" altLang="en-US" dirty="0" smtClean="0"/>
              <a:t>王五</a:t>
            </a:r>
            <a:endParaRPr lang="en-US" altLang="zh-CN" dirty="0" smtClean="0"/>
          </a:p>
          <a:p>
            <a:r>
              <a:rPr lang="en-US" altLang="zh-CN" dirty="0" smtClean="0"/>
              <a:t>4,[</a:t>
            </a:r>
            <a:r>
              <a:rPr lang="zh-CN" altLang="en-US" dirty="0" smtClean="0"/>
              <a:t>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赵六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13" y="4169363"/>
            <a:ext cx="66008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660169" y="1267323"/>
            <a:ext cx="3384376" cy="2526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/>
              <a:t>:1,2=&gt;</a:t>
            </a:r>
            <a:r>
              <a:rPr lang="en-US" altLang="zh-CN" dirty="0" smtClean="0"/>
              <a:t>1100</a:t>
            </a:r>
          </a:p>
          <a:p>
            <a:endParaRPr lang="en-US" altLang="zh-CN" dirty="0"/>
          </a:p>
          <a:p>
            <a:r>
              <a:rPr lang="zh-CN" altLang="en-US" dirty="0"/>
              <a:t>手机</a:t>
            </a:r>
            <a:r>
              <a:rPr lang="en-US" altLang="zh-CN" dirty="0"/>
              <a:t>:2,3 =&gt;</a:t>
            </a:r>
            <a:r>
              <a:rPr lang="en-US" altLang="zh-CN" dirty="0" smtClean="0"/>
              <a:t>0110</a:t>
            </a:r>
          </a:p>
          <a:p>
            <a:endParaRPr lang="en-US" altLang="zh-CN" dirty="0"/>
          </a:p>
          <a:p>
            <a:r>
              <a:rPr lang="zh-CN" altLang="en-US" dirty="0"/>
              <a:t>电话</a:t>
            </a:r>
            <a:r>
              <a:rPr lang="en-US" altLang="zh-CN" dirty="0"/>
              <a:t>:2,4=&gt;0101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3473878" y="2708920"/>
            <a:ext cx="1386154" cy="51402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曲线连接符 23"/>
          <p:cNvCxnSpPr/>
          <p:nvPr/>
        </p:nvCxnSpPr>
        <p:spPr>
          <a:xfrm rot="16200000" flipH="1">
            <a:off x="-166135" y="2996371"/>
            <a:ext cx="3873458" cy="157036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 rot="16200000" flipH="1">
            <a:off x="1479109" y="2784381"/>
            <a:ext cx="3312368" cy="2729398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>
            <a:off x="2267744" y="2965934"/>
            <a:ext cx="4536504" cy="283933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云形标注 18"/>
          <p:cNvSpPr/>
          <p:nvPr/>
        </p:nvSpPr>
        <p:spPr>
          <a:xfrm>
            <a:off x="3815916" y="163145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是按照查询树，拆分并行的。</a:t>
            </a:r>
            <a:endParaRPr lang="en-US" altLang="zh-CN" dirty="0" smtClean="0"/>
          </a:p>
          <a:p>
            <a:r>
              <a:rPr lang="zh-CN" altLang="en-US" dirty="0" smtClean="0"/>
              <a:t>海狗是按照</a:t>
            </a:r>
            <a:r>
              <a:rPr lang="en-US" altLang="zh-CN" dirty="0" smtClean="0"/>
              <a:t>shards</a:t>
            </a:r>
            <a:r>
              <a:rPr lang="zh-CN" altLang="en-US" dirty="0"/>
              <a:t>和</a:t>
            </a:r>
            <a:r>
              <a:rPr lang="zh-CN" altLang="en-US" dirty="0" smtClean="0"/>
              <a:t>分区，并行的。</a:t>
            </a:r>
            <a:endParaRPr lang="en-US" altLang="zh-CN" dirty="0" smtClean="0"/>
          </a:p>
        </p:txBody>
      </p:sp>
      <p:sp>
        <p:nvSpPr>
          <p:cNvPr id="20" name="云形标注 19"/>
          <p:cNvSpPr/>
          <p:nvPr/>
        </p:nvSpPr>
        <p:spPr>
          <a:xfrm>
            <a:off x="2843808" y="3213312"/>
            <a:ext cx="5976664" cy="2540233"/>
          </a:xfrm>
          <a:prstGeom prst="cloudCallout">
            <a:avLst>
              <a:gd name="adj1" fmla="val -16467"/>
              <a:gd name="adj2" fmla="val -5398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err="1" smtClean="0"/>
              <a:t>Dremel</a:t>
            </a:r>
            <a:r>
              <a:rPr lang="zh-CN" altLang="en-US" dirty="0" smtClean="0"/>
              <a:t>只能按照分区，减少行扫描。</a:t>
            </a:r>
            <a:endParaRPr lang="en-US" altLang="zh-CN" dirty="0" smtClean="0"/>
          </a:p>
          <a:p>
            <a:r>
              <a:rPr lang="zh-CN" altLang="en-US" b="1" dirty="0" smtClean="0"/>
              <a:t>海狗</a:t>
            </a:r>
            <a:r>
              <a:rPr lang="zh-CN" altLang="en-US" dirty="0" smtClean="0"/>
              <a:t>除了可以使用分区外，因本身倒排索引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还可以根据任意维度的值限定扫描的行范围，比如说仅仅查询消费金额超过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块钱的所有用户。</a:t>
            </a:r>
            <a:endParaRPr lang="en-US" altLang="zh-CN" dirty="0" smtClean="0"/>
          </a:p>
        </p:txBody>
      </p:sp>
      <p:sp>
        <p:nvSpPr>
          <p:cNvPr id="6" name="云形标注 5"/>
          <p:cNvSpPr/>
          <p:nvPr/>
        </p:nvSpPr>
        <p:spPr>
          <a:xfrm>
            <a:off x="3473878" y="2708920"/>
            <a:ext cx="3078342" cy="2356968"/>
          </a:xfrm>
          <a:prstGeom prst="cloudCallout">
            <a:avLst>
              <a:gd name="adj1" fmla="val -21363"/>
              <a:gd name="adj2" fmla="val -452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不需要的行，直接跳过，不读取。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45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14" grpId="1" animBg="1"/>
      <p:bldP spid="17" grpId="0" animBg="1"/>
      <p:bldP spid="17" grpId="1" animBg="1"/>
      <p:bldP spid="3" grpId="0" animBg="1"/>
      <p:bldP spid="3" grpId="1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19" grpId="0" animBg="1"/>
      <p:bldP spid="19" grpId="1" animBg="1"/>
      <p:bldP spid="20" grpId="0" animBg="1"/>
      <p:bldP spid="20" grpId="1" animBg="1"/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971600" y="2312705"/>
            <a:ext cx="7128792" cy="22684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预先对每个列的值进行排序和排重，然后进行编号</a:t>
            </a:r>
            <a:r>
              <a:rPr lang="en-US" altLang="zh-CN" dirty="0"/>
              <a:t>1,2,3....n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采用差值</a:t>
            </a:r>
            <a:r>
              <a:rPr lang="zh-CN" altLang="en-US" dirty="0" smtClean="0"/>
              <a:t>存储，每间隔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位创建一个关键帧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tii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在内存中构建每个文档</a:t>
            </a:r>
            <a:r>
              <a:rPr lang="en-US" altLang="zh-CN" dirty="0" smtClean="0"/>
              <a:t>id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值的编号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根据编号以及关键帧将原始值还原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海狗快在那里？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2" y="1700808"/>
            <a:ext cx="4788532" cy="767520"/>
            <a:chOff x="342038" y="1030852"/>
            <a:chExt cx="4788532" cy="767520"/>
          </a:xfrm>
        </p:grpSpPr>
        <p:sp>
          <p:nvSpPr>
            <p:cNvPr id="5" name="圆角矩形 4"/>
            <p:cNvSpPr/>
            <p:nvPr/>
          </p:nvSpPr>
          <p:spPr>
            <a:xfrm>
              <a:off x="342038" y="1030852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379505" y="1068319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列扫描优化</a:t>
              </a:r>
              <a:r>
                <a:rPr lang="en-US" altLang="zh-CN" sz="2600" b="1" dirty="0"/>
                <a:t>-</a:t>
              </a:r>
              <a:r>
                <a:rPr lang="en-US" altLang="zh-CN" sz="2600" b="1" dirty="0" err="1"/>
                <a:t>fieldValueCache</a:t>
              </a:r>
              <a:endParaRPr lang="zh-CN" altLang="en-US" sz="2600" kern="12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7019" y="4804584"/>
            <a:ext cx="4788532" cy="826560"/>
            <a:chOff x="342038" y="1580572"/>
            <a:chExt cx="4788532" cy="826560"/>
          </a:xfrm>
        </p:grpSpPr>
        <p:sp>
          <p:nvSpPr>
            <p:cNvPr id="8" name="圆角矩形 7"/>
            <p:cNvSpPr/>
            <p:nvPr/>
          </p:nvSpPr>
          <p:spPr>
            <a:xfrm>
              <a:off x="342038" y="1580572"/>
              <a:ext cx="4788532" cy="8265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382387" y="1620921"/>
              <a:ext cx="4707834" cy="745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b="1" kern="1200" dirty="0" err="1" smtClean="0"/>
                <a:t>solr</a:t>
              </a:r>
              <a:r>
                <a:rPr lang="zh-CN" altLang="en-US" sz="2800" b="1" kern="1200" dirty="0" smtClean="0"/>
                <a:t>本身提供的各种</a:t>
              </a:r>
              <a:r>
                <a:rPr lang="en-US" altLang="zh-CN" sz="2800" b="1" kern="1200" dirty="0" smtClean="0"/>
                <a:t>Cache</a:t>
              </a:r>
              <a:endParaRPr lang="zh-CN" altLang="en-US" sz="2800" kern="1200" dirty="0"/>
            </a:p>
          </p:txBody>
        </p:sp>
      </p:grpSp>
      <p:sp>
        <p:nvSpPr>
          <p:cNvPr id="13" name="圆角矩形标注 12"/>
          <p:cNvSpPr/>
          <p:nvPr/>
        </p:nvSpPr>
        <p:spPr>
          <a:xfrm>
            <a:off x="5652120" y="3198096"/>
            <a:ext cx="3384376" cy="3212976"/>
          </a:xfrm>
          <a:prstGeom prst="wedgeRoundRectCallout">
            <a:avLst>
              <a:gd name="adj1" fmla="val -66950"/>
              <a:gd name="adj2" fmla="val -513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如果原始数据是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1111111111112</a:t>
            </a:r>
            <a:br>
              <a:rPr lang="en-US" altLang="zh-CN" dirty="0"/>
            </a:br>
            <a:r>
              <a:rPr lang="en-US" altLang="zh-CN" dirty="0"/>
              <a:t>  1111111111113</a:t>
            </a:r>
            <a:br>
              <a:rPr lang="en-US" altLang="zh-CN" dirty="0"/>
            </a:br>
            <a:r>
              <a:rPr lang="en-US" altLang="zh-CN" dirty="0"/>
              <a:t>  1111111111114</a:t>
            </a:r>
            <a:br>
              <a:rPr lang="en-US" altLang="zh-CN" dirty="0"/>
            </a:br>
            <a:r>
              <a:rPr lang="zh-CN" altLang="en-US" dirty="0"/>
              <a:t>那么在倒排表中真实的存储为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</a:t>
            </a:r>
            <a:r>
              <a:rPr lang="en-US" altLang="zh-CN" dirty="0">
                <a:solidFill>
                  <a:srgbClr val="FF0000"/>
                </a:solidFill>
              </a:rPr>
              <a:t>{12}2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{12}3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561006" y="542984"/>
            <a:ext cx="1587058" cy="1949876"/>
          </a:xfrm>
          <a:prstGeom prst="wedgeRoundRectCallout">
            <a:avLst>
              <a:gd name="adj1" fmla="val -40975"/>
              <a:gd name="adj2" fmla="val 702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李四</a:t>
            </a:r>
            <a:r>
              <a:rPr lang="en-US" altLang="zh-CN" dirty="0" smtClean="0">
                <a:solidFill>
                  <a:srgbClr val="FF0000"/>
                </a:solidFill>
              </a:rPr>
              <a:t>-&gt;1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王五</a:t>
            </a:r>
            <a:r>
              <a:rPr lang="en-US" altLang="zh-CN" dirty="0" smtClean="0">
                <a:solidFill>
                  <a:srgbClr val="FF0000"/>
                </a:solidFill>
              </a:rPr>
              <a:t>-&gt;2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张三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下箭头 2"/>
          <p:cNvSpPr/>
          <p:nvPr/>
        </p:nvSpPr>
        <p:spPr>
          <a:xfrm>
            <a:off x="4703532" y="749554"/>
            <a:ext cx="216024" cy="1536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20725" y="3721844"/>
            <a:ext cx="9001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王五</a:t>
            </a:r>
          </a:p>
        </p:txBody>
      </p:sp>
      <p:sp>
        <p:nvSpPr>
          <p:cNvPr id="15" name="矩形 14"/>
          <p:cNvSpPr/>
          <p:nvPr/>
        </p:nvSpPr>
        <p:spPr>
          <a:xfrm>
            <a:off x="5365551" y="3717032"/>
            <a:ext cx="11521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Doc1-&gt;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Doc2-&gt;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Doc3-&gt;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535996" y="1916832"/>
            <a:ext cx="1692188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923928" y="1916832"/>
            <a:ext cx="3046847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云形标注 13"/>
          <p:cNvSpPr/>
          <p:nvPr/>
        </p:nvSpPr>
        <p:spPr>
          <a:xfrm>
            <a:off x="2933818" y="1916832"/>
            <a:ext cx="5040560" cy="4176464"/>
          </a:xfrm>
          <a:prstGeom prst="cloudCallout">
            <a:avLst>
              <a:gd name="adj1" fmla="val -38099"/>
              <a:gd name="adj2" fmla="val -4047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使用列式存储，而且是顺序读取。</a:t>
            </a:r>
            <a:endParaRPr lang="en-US" altLang="zh-CN" dirty="0" smtClean="0"/>
          </a:p>
          <a:p>
            <a:r>
              <a:rPr lang="zh-CN" altLang="en-US" dirty="0" smtClean="0"/>
              <a:t>海狗的读取使用的是倒排文件，也是列式存储，但是读取的时候是有区别的。</a:t>
            </a:r>
            <a:endParaRPr lang="en-US" altLang="zh-CN" dirty="0" smtClean="0"/>
          </a:p>
          <a:p>
            <a:r>
              <a:rPr lang="zh-CN" altLang="en-US" dirty="0" smtClean="0"/>
              <a:t>海狗将数据</a:t>
            </a:r>
            <a:r>
              <a:rPr lang="zh-CN" altLang="en-US" dirty="0"/>
              <a:t>按照表、分区、</a:t>
            </a:r>
            <a:r>
              <a:rPr lang="zh-CN" altLang="en-US" dirty="0" smtClean="0"/>
              <a:t>列作为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，采用</a:t>
            </a:r>
            <a:r>
              <a:rPr lang="en-US" altLang="zh-CN" dirty="0" smtClean="0"/>
              <a:t>LRU</a:t>
            </a:r>
            <a:r>
              <a:rPr lang="zh-CN" altLang="en-US" dirty="0" smtClean="0"/>
              <a:t>的方式载入到内存，因当前正在查询的列在内存中，相比直接从文件读取会快，但实际上我们使用的内存并不多，接下来看我们对数据的压缩处理。</a:t>
            </a:r>
            <a:endParaRPr lang="en-US" altLang="zh-CN" dirty="0" smtClean="0"/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762496508"/>
              </p:ext>
            </p:extLst>
          </p:nvPr>
        </p:nvGraphicFramePr>
        <p:xfrm>
          <a:off x="1979712" y="1973064"/>
          <a:ext cx="3960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右箭头 18"/>
          <p:cNvSpPr/>
          <p:nvPr/>
        </p:nvSpPr>
        <p:spPr>
          <a:xfrm rot="10800000">
            <a:off x="2357754" y="2960948"/>
            <a:ext cx="1152128" cy="237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云形标注 15"/>
          <p:cNvSpPr/>
          <p:nvPr/>
        </p:nvSpPr>
        <p:spPr>
          <a:xfrm>
            <a:off x="5290617" y="749554"/>
            <a:ext cx="2809775" cy="1167278"/>
          </a:xfrm>
          <a:prstGeom prst="cloudCallout">
            <a:avLst>
              <a:gd name="adj1" fmla="val -53829"/>
              <a:gd name="adj2" fmla="val 683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不需要的列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不读取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61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3" grpId="1" animBg="1"/>
      <p:bldP spid="11" grpId="0" animBg="1"/>
      <p:bldP spid="11" grpId="1" animBg="1"/>
      <p:bldP spid="11" grpId="2" animBg="1"/>
      <p:bldP spid="3" grpId="0" animBg="1"/>
      <p:bldP spid="3" grpId="1" animBg="1"/>
      <p:bldP spid="3" grpId="2" animBg="1"/>
      <p:bldP spid="12" grpId="0" animBg="1"/>
      <p:bldP spid="15" grpId="0" animBg="1"/>
      <p:bldP spid="14" grpId="0" animBg="1"/>
      <p:bldP spid="14" grpId="1" animBg="1"/>
      <p:bldGraphic spid="17" grpId="0">
        <p:bldAsOne/>
      </p:bldGraphic>
      <p:bldGraphic spid="17" grpId="1">
        <p:bldAsOne/>
      </p:bldGraphic>
      <p:bldP spid="19" grpId="0" animBg="1"/>
      <p:bldP spid="19" grpId="1" animBg="1"/>
      <p:bldP spid="16" grpId="0" animBg="1"/>
      <p:bldP spid="1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我们对源码的改动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可以在</a:t>
            </a:r>
            <a:r>
              <a:rPr lang="en-US" altLang="zh-CN" sz="2400" dirty="0" err="1"/>
              <a:t>hdfs</a:t>
            </a:r>
            <a:r>
              <a:rPr lang="zh-CN" altLang="en-US" sz="2400" dirty="0"/>
              <a:t>中直接创建索引</a:t>
            </a:r>
            <a:endParaRPr lang="en-US" altLang="zh-CN" sz="2400" dirty="0"/>
          </a:p>
          <a:p>
            <a:r>
              <a:rPr lang="en-US" altLang="zh-CN" sz="2400" dirty="0" err="1"/>
              <a:t>frq</a:t>
            </a:r>
            <a:r>
              <a:rPr lang="zh-CN" altLang="en-US" sz="2400" dirty="0"/>
              <a:t>频率文件采用局部</a:t>
            </a:r>
            <a:r>
              <a:rPr lang="en-US" altLang="zh-CN" sz="2400" dirty="0"/>
              <a:t>zip</a:t>
            </a:r>
            <a:r>
              <a:rPr lang="zh-CN" altLang="en-US" sz="2400" dirty="0"/>
              <a:t>压缩</a:t>
            </a:r>
            <a:endParaRPr lang="en-US" altLang="zh-CN" sz="2400" dirty="0"/>
          </a:p>
          <a:p>
            <a:r>
              <a:rPr lang="zh-CN" altLang="en-US" sz="2400" dirty="0"/>
              <a:t>多层次的</a:t>
            </a:r>
            <a:r>
              <a:rPr lang="en-US" altLang="zh-CN" sz="2400" dirty="0"/>
              <a:t>Merger Server </a:t>
            </a:r>
            <a:r>
              <a:rPr lang="zh-CN" altLang="en-US" sz="2400" dirty="0"/>
              <a:t>以及分离</a:t>
            </a:r>
            <a:endParaRPr lang="en-US" altLang="zh-CN" sz="2400" dirty="0"/>
          </a:p>
          <a:p>
            <a:r>
              <a:rPr lang="en-US" altLang="zh-CN" sz="2400" dirty="0" err="1"/>
              <a:t>fdt</a:t>
            </a:r>
            <a:r>
              <a:rPr lang="zh-CN" altLang="en-US" sz="2400" dirty="0"/>
              <a:t>文件压缩</a:t>
            </a:r>
            <a:endParaRPr lang="en-US" altLang="zh-CN" sz="2400" dirty="0"/>
          </a:p>
          <a:p>
            <a:r>
              <a:rPr lang="en-US" altLang="zh-CN" sz="2400" dirty="0" err="1"/>
              <a:t>fieldValueCache</a:t>
            </a:r>
            <a:r>
              <a:rPr lang="zh-CN" altLang="en-US" sz="2400" dirty="0"/>
              <a:t>优化</a:t>
            </a:r>
            <a:endParaRPr lang="en-US" altLang="zh-CN" sz="2400" dirty="0"/>
          </a:p>
          <a:p>
            <a:r>
              <a:rPr lang="zh-CN" altLang="en-US" sz="2400" dirty="0"/>
              <a:t>多表多分区共用同一块内存</a:t>
            </a:r>
            <a:endParaRPr lang="en-US" altLang="zh-CN" sz="2400" dirty="0"/>
          </a:p>
          <a:p>
            <a:r>
              <a:rPr lang="en-US" altLang="zh-CN" sz="2400" dirty="0"/>
              <a:t>tis</a:t>
            </a:r>
            <a:r>
              <a:rPr lang="zh-CN" altLang="en-US" sz="2400" dirty="0"/>
              <a:t>文件按照列</a:t>
            </a:r>
            <a:r>
              <a:rPr lang="en-US" altLang="zh-CN" sz="2400" dirty="0"/>
              <a:t>load</a:t>
            </a:r>
            <a:r>
              <a:rPr lang="zh-CN" altLang="en-US" sz="2400" dirty="0"/>
              <a:t>到内存中，用以提升</a:t>
            </a:r>
            <a:r>
              <a:rPr lang="en-US" altLang="zh-CN" sz="2400" dirty="0"/>
              <a:t>group by</a:t>
            </a:r>
            <a:r>
              <a:rPr lang="zh-CN" altLang="en-US" sz="2400" dirty="0"/>
              <a:t>的性能</a:t>
            </a:r>
            <a:endParaRPr lang="en-US" altLang="zh-CN" sz="2400" dirty="0"/>
          </a:p>
          <a:p>
            <a:r>
              <a:rPr lang="zh-CN" altLang="en-US" sz="2400" dirty="0"/>
              <a:t>其他</a:t>
            </a:r>
            <a:endParaRPr lang="en-US" altLang="zh-CN" sz="2400" dirty="0"/>
          </a:p>
          <a:p>
            <a:pPr lvl="1"/>
            <a:r>
              <a:rPr lang="en-US" altLang="zh-CN" sz="1800" dirty="0">
                <a:hlinkClick r:id="rId2"/>
              </a:rPr>
              <a:t>https://github.com/muyannian/higo/wiki/Lucene</a:t>
            </a:r>
            <a:endParaRPr lang="en-US" altLang="zh-CN" sz="1800" dirty="0"/>
          </a:p>
          <a:p>
            <a:pPr lvl="1"/>
            <a:r>
              <a:rPr lang="en-US" altLang="zh-CN" sz="1800" dirty="0">
                <a:hlinkClick r:id="rId3"/>
              </a:rPr>
              <a:t>https://github.com/muyannian/higo/wiki/201302log</a:t>
            </a:r>
            <a:endParaRPr lang="en-US" altLang="zh-CN" sz="1800" dirty="0"/>
          </a:p>
          <a:p>
            <a:pPr lvl="1"/>
            <a:endParaRPr lang="zh-CN" altLang="en-US" sz="18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68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海狗的架构演变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80785"/>
              </p:ext>
            </p:extLst>
          </p:nvPr>
        </p:nvGraphicFramePr>
        <p:xfrm>
          <a:off x="539552" y="1141432"/>
          <a:ext cx="8229600" cy="5455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6"/>
                <a:gridCol w="2016224"/>
                <a:gridCol w="2304256"/>
                <a:gridCol w="2684984"/>
              </a:tblGrid>
              <a:tr h="35135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第一代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第二代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Higo yarn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54868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百亿（单次扫描几十亿，真实</a:t>
                      </a:r>
                      <a:r>
                        <a:rPr lang="zh-CN" altLang="en-US" sz="1600" dirty="0" smtClean="0"/>
                        <a:t>数据</a:t>
                      </a:r>
                      <a:r>
                        <a:rPr lang="en-US" altLang="zh-CN" sz="1600" smtClean="0"/>
                        <a:t>200</a:t>
                      </a:r>
                      <a:r>
                        <a:rPr lang="zh-CN" altLang="en-US" sz="1600" smtClean="0"/>
                        <a:t>亿</a:t>
                      </a:r>
                      <a:r>
                        <a:rPr lang="zh-CN" altLang="en-US" sz="1600" dirty="0" smtClean="0"/>
                        <a:t>）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千亿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~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万亿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5135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机器规模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台到</a:t>
                      </a:r>
                      <a:r>
                        <a:rPr lang="en-US" altLang="zh-CN" dirty="0" smtClean="0"/>
                        <a:t>20</a:t>
                      </a:r>
                      <a:r>
                        <a:rPr lang="zh-CN" altLang="en-US" dirty="0" smtClean="0"/>
                        <a:t>几台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6064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几小时到十几小时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每天创建全量索引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小于</a:t>
                      </a:r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分钟（增量）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天一个索引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en-US" altLang="zh-CN" dirty="0" smtClean="0">
                        <a:solidFill>
                          <a:srgbClr val="CC0000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索引数量取决于记录数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5135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时效性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延迟小于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6064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水平扩展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不停服务，不重建索引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5135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merge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单级的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多级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多级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MS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5135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支持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779715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分区支持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不支持</a:t>
                      </a:r>
                      <a:r>
                        <a:rPr lang="en-US" altLang="zh-CN" sz="1600" dirty="0" smtClean="0"/>
                        <a:t>,</a:t>
                      </a:r>
                      <a:r>
                        <a:rPr lang="zh-CN" altLang="en-US" sz="1600" dirty="0" smtClean="0"/>
                        <a:t>仅按照</a:t>
                      </a:r>
                      <a:r>
                        <a:rPr lang="en-US" altLang="zh-CN" sz="1600" dirty="0" smtClean="0"/>
                        <a:t>shards</a:t>
                      </a:r>
                      <a:r>
                        <a:rPr lang="zh-CN" altLang="en-US" sz="1600" dirty="0" smtClean="0"/>
                        <a:t>数量打散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</a:t>
                      </a:r>
                      <a:r>
                        <a:rPr lang="en-US" altLang="zh-CN" sz="1600" dirty="0" smtClean="0"/>
                        <a:t>10</a:t>
                      </a:r>
                      <a:r>
                        <a:rPr lang="zh-CN" altLang="en-US" sz="1600" dirty="0" smtClean="0"/>
                        <a:t>天一个分区，按照</a:t>
                      </a:r>
                      <a:r>
                        <a:rPr lang="en-US" altLang="zh-CN" sz="1600" dirty="0" smtClean="0"/>
                        <a:t>shards</a:t>
                      </a:r>
                      <a:r>
                        <a:rPr lang="zh-CN" altLang="en-US" sz="1600" dirty="0" smtClean="0"/>
                        <a:t>数量打散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按天分区，分区下按照记录数分小索引，没有</a:t>
                      </a:r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>shards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数的概念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895229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其他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通过无数次的并发小查询实现，效率低，无法分页</a:t>
                      </a:r>
                      <a:r>
                        <a:rPr lang="en-US" altLang="zh-CN" sz="1400" baseline="0" dirty="0" smtClean="0"/>
                        <a:t>,</a:t>
                      </a:r>
                      <a:r>
                        <a:rPr lang="zh-CN" altLang="en-US" sz="1400" baseline="0" dirty="0" smtClean="0"/>
                        <a:t>只能计算小于</a:t>
                      </a:r>
                      <a:r>
                        <a:rPr lang="en-US" altLang="zh-CN" sz="1400" baseline="0" dirty="0" smtClean="0"/>
                        <a:t>100</a:t>
                      </a:r>
                      <a:r>
                        <a:rPr lang="zh-CN" altLang="en-US" sz="1400" baseline="0" dirty="0" smtClean="0"/>
                        <a:t>个</a:t>
                      </a:r>
                      <a:r>
                        <a:rPr lang="en-US" altLang="zh-CN" sz="1400" baseline="0" dirty="0" smtClean="0"/>
                        <a:t>group</a:t>
                      </a:r>
                      <a:r>
                        <a:rPr lang="zh-CN" altLang="en-US" sz="1400" baseline="0" dirty="0" smtClean="0"/>
                        <a:t>的计算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在内部实现，单次支撑</a:t>
                      </a:r>
                      <a:r>
                        <a:rPr lang="en-US" altLang="zh-CN" sz="1600" dirty="0" smtClean="0"/>
                        <a:t>10000</a:t>
                      </a:r>
                      <a:r>
                        <a:rPr lang="zh-CN" altLang="en-US" sz="1600" dirty="0" smtClean="0"/>
                        <a:t>个</a:t>
                      </a:r>
                      <a:r>
                        <a:rPr lang="en-US" altLang="zh-CN" sz="1600" dirty="0" smtClean="0"/>
                        <a:t>group</a:t>
                      </a:r>
                      <a:r>
                        <a:rPr lang="zh-CN" altLang="en-US" sz="1600" dirty="0" smtClean="0"/>
                        <a:t>的计算，可分页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>group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数将无限制</a:t>
                      </a:r>
                      <a:endParaRPr lang="en-US" altLang="zh-CN" sz="1600" dirty="0" smtClean="0">
                        <a:solidFill>
                          <a:srgbClr val="CC0000"/>
                        </a:solidFill>
                      </a:endParaRPr>
                    </a:p>
                    <a:p>
                      <a:r>
                        <a:rPr lang="en-US" altLang="zh-CN" sz="1600" dirty="0" err="1" smtClean="0">
                          <a:solidFill>
                            <a:srgbClr val="CC0000"/>
                          </a:solidFill>
                        </a:rPr>
                        <a:t>join,distinct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，嵌套查询，临时表，等将在这里实现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过程 10"/>
          <p:cNvSpPr/>
          <p:nvPr/>
        </p:nvSpPr>
        <p:spPr>
          <a:xfrm>
            <a:off x="215516" y="2996952"/>
            <a:ext cx="3384376" cy="309634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yarn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6301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6301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2483768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8" name="流程图: 磁盘 7"/>
          <p:cNvSpPr/>
          <p:nvPr/>
        </p:nvSpPr>
        <p:spPr>
          <a:xfrm>
            <a:off x="15476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9" name="流程图: 磁盘 8"/>
          <p:cNvSpPr/>
          <p:nvPr/>
        </p:nvSpPr>
        <p:spPr>
          <a:xfrm>
            <a:off x="15476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248376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2900" y="5559623"/>
            <a:ext cx="2586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Node Manager</a:t>
            </a:r>
            <a:endParaRPr lang="zh-CN" altLang="en-US" sz="2400" dirty="0"/>
          </a:p>
        </p:txBody>
      </p:sp>
      <p:sp>
        <p:nvSpPr>
          <p:cNvPr id="13" name="流程图: 过程 12"/>
          <p:cNvSpPr/>
          <p:nvPr/>
        </p:nvSpPr>
        <p:spPr>
          <a:xfrm>
            <a:off x="4283968" y="1556792"/>
            <a:ext cx="3816424" cy="439248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磁盘 13"/>
          <p:cNvSpPr/>
          <p:nvPr/>
        </p:nvSpPr>
        <p:spPr>
          <a:xfrm>
            <a:off x="4716016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5" name="流程图: 磁盘 14"/>
          <p:cNvSpPr/>
          <p:nvPr/>
        </p:nvSpPr>
        <p:spPr>
          <a:xfrm>
            <a:off x="5724128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6" name="流程图: 磁盘 15"/>
          <p:cNvSpPr/>
          <p:nvPr/>
        </p:nvSpPr>
        <p:spPr>
          <a:xfrm>
            <a:off x="6732240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7" name="流程图: 磁盘 16"/>
          <p:cNvSpPr/>
          <p:nvPr/>
        </p:nvSpPr>
        <p:spPr>
          <a:xfrm>
            <a:off x="67379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8" name="流程图: 磁盘 17"/>
          <p:cNvSpPr/>
          <p:nvPr/>
        </p:nvSpPr>
        <p:spPr>
          <a:xfrm>
            <a:off x="56521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9" name="流程图: 磁盘 18"/>
          <p:cNvSpPr/>
          <p:nvPr/>
        </p:nvSpPr>
        <p:spPr>
          <a:xfrm>
            <a:off x="4716016" y="332518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0" name="流程图: 磁盘 19"/>
          <p:cNvSpPr/>
          <p:nvPr/>
        </p:nvSpPr>
        <p:spPr>
          <a:xfrm>
            <a:off x="4716016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1" name="流程图: 磁盘 20"/>
          <p:cNvSpPr/>
          <p:nvPr/>
        </p:nvSpPr>
        <p:spPr>
          <a:xfrm>
            <a:off x="572412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2" name="流程图: 磁盘 21"/>
          <p:cNvSpPr/>
          <p:nvPr/>
        </p:nvSpPr>
        <p:spPr>
          <a:xfrm>
            <a:off x="6737920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7" idx="4"/>
          </p:cNvCxnSpPr>
          <p:nvPr/>
        </p:nvCxnSpPr>
        <p:spPr>
          <a:xfrm flipV="1">
            <a:off x="3203848" y="2744924"/>
            <a:ext cx="1512168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4"/>
          </p:cNvCxnSpPr>
          <p:nvPr/>
        </p:nvCxnSpPr>
        <p:spPr>
          <a:xfrm>
            <a:off x="3203848" y="3681028"/>
            <a:ext cx="1512168" cy="328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1" idx="2"/>
          </p:cNvCxnSpPr>
          <p:nvPr/>
        </p:nvCxnSpPr>
        <p:spPr>
          <a:xfrm>
            <a:off x="3203848" y="3681028"/>
            <a:ext cx="2520280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4"/>
          </p:cNvCxnSpPr>
          <p:nvPr/>
        </p:nvCxnSpPr>
        <p:spPr>
          <a:xfrm flipV="1">
            <a:off x="3203848" y="2843808"/>
            <a:ext cx="2808312" cy="2133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4"/>
          </p:cNvCxnSpPr>
          <p:nvPr/>
        </p:nvCxnSpPr>
        <p:spPr>
          <a:xfrm flipV="1">
            <a:off x="3203848" y="4000128"/>
            <a:ext cx="2448272" cy="977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" idx="4"/>
            <a:endCxn id="20" idx="2"/>
          </p:cNvCxnSpPr>
          <p:nvPr/>
        </p:nvCxnSpPr>
        <p:spPr>
          <a:xfrm>
            <a:off x="3203848" y="4977172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8004" y="541883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tasks</a:t>
            </a:r>
            <a:endParaRPr lang="zh-CN" altLang="en-US" sz="2400" dirty="0"/>
          </a:p>
        </p:txBody>
      </p:sp>
      <p:sp>
        <p:nvSpPr>
          <p:cNvPr id="38" name="流程图: 过程 37"/>
          <p:cNvSpPr/>
          <p:nvPr/>
        </p:nvSpPr>
        <p:spPr>
          <a:xfrm>
            <a:off x="205396" y="1340768"/>
            <a:ext cx="3384376" cy="135433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05396" y="1268760"/>
            <a:ext cx="325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Resource Manager</a:t>
            </a:r>
            <a:endParaRPr lang="zh-CN" altLang="en-US" sz="2400" dirty="0"/>
          </a:p>
        </p:txBody>
      </p:sp>
      <p:sp>
        <p:nvSpPr>
          <p:cNvPr id="40" name="流程图: 磁盘 39"/>
          <p:cNvSpPr/>
          <p:nvPr/>
        </p:nvSpPr>
        <p:spPr>
          <a:xfrm>
            <a:off x="394800" y="1772816"/>
            <a:ext cx="1502784" cy="7648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 tracker</a:t>
            </a:r>
            <a:endParaRPr lang="zh-CN" altLang="en-US" dirty="0"/>
          </a:p>
        </p:txBody>
      </p:sp>
      <p:cxnSp>
        <p:nvCxnSpPr>
          <p:cNvPr id="44" name="肘形连接符 43"/>
          <p:cNvCxnSpPr>
            <a:stCxn id="40" idx="4"/>
          </p:cNvCxnSpPr>
          <p:nvPr/>
        </p:nvCxnSpPr>
        <p:spPr>
          <a:xfrm>
            <a:off x="1897584" y="2155230"/>
            <a:ext cx="678618" cy="8417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云形标注 48"/>
          <p:cNvSpPr/>
          <p:nvPr/>
        </p:nvSpPr>
        <p:spPr>
          <a:xfrm>
            <a:off x="3329862" y="1274658"/>
            <a:ext cx="4770530" cy="1195040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负责集群资源的管控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/>
              <a:t>Node manager</a:t>
            </a:r>
            <a:r>
              <a:rPr lang="zh-CN" altLang="en-US" sz="1600" dirty="0" smtClean="0"/>
              <a:t>资源分配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根据索引的存储位置以及</a:t>
            </a:r>
            <a:r>
              <a:rPr lang="en-US" altLang="zh-CN" sz="1600" dirty="0" smtClean="0"/>
              <a:t>tasks</a:t>
            </a:r>
            <a:r>
              <a:rPr lang="zh-CN" altLang="en-US" sz="1600" dirty="0" smtClean="0"/>
              <a:t>的资源情况，分配</a:t>
            </a:r>
            <a:r>
              <a:rPr lang="en-US" altLang="zh-CN" sz="1600" dirty="0" smtClean="0"/>
              <a:t>task</a:t>
            </a:r>
          </a:p>
        </p:txBody>
      </p:sp>
      <p:cxnSp>
        <p:nvCxnSpPr>
          <p:cNvPr id="51" name="直接箭头连接符 50"/>
          <p:cNvCxnSpPr>
            <a:stCxn id="5" idx="4"/>
            <a:endCxn id="7" idx="2"/>
          </p:cNvCxnSpPr>
          <p:nvPr/>
        </p:nvCxnSpPr>
        <p:spPr>
          <a:xfrm>
            <a:off x="1350244" y="3681028"/>
            <a:ext cx="11335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350244" y="3681028"/>
            <a:ext cx="1133524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" idx="4"/>
            <a:endCxn id="9" idx="2"/>
          </p:cNvCxnSpPr>
          <p:nvPr/>
        </p:nvCxnSpPr>
        <p:spPr>
          <a:xfrm>
            <a:off x="1350244" y="3681028"/>
            <a:ext cx="197420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云形标注 57"/>
          <p:cNvSpPr/>
          <p:nvPr/>
        </p:nvSpPr>
        <p:spPr>
          <a:xfrm>
            <a:off x="3473878" y="4895291"/>
            <a:ext cx="4626514" cy="1790327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负责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的调度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合并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的结果。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失败和较慢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的重试。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处理的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是根</a:t>
            </a:r>
            <a:r>
              <a:rPr lang="en-US" altLang="zh-CN" dirty="0" smtClean="0"/>
              <a:t>resource manager </a:t>
            </a:r>
            <a:r>
              <a:rPr lang="zh-CN" altLang="en-US" smtClean="0"/>
              <a:t>申请的</a:t>
            </a:r>
            <a:endParaRPr lang="zh-CN" altLang="en-US" dirty="0"/>
          </a:p>
        </p:txBody>
      </p:sp>
      <p:sp>
        <p:nvSpPr>
          <p:cNvPr id="59" name="流程图: 过程 58"/>
          <p:cNvSpPr/>
          <p:nvPr/>
        </p:nvSpPr>
        <p:spPr>
          <a:xfrm>
            <a:off x="224818" y="996753"/>
            <a:ext cx="3384376" cy="509356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570962" y="1151530"/>
            <a:ext cx="17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hdfs</a:t>
            </a:r>
            <a:endParaRPr lang="zh-CN" altLang="en-US" dirty="0"/>
          </a:p>
        </p:txBody>
      </p:sp>
      <p:sp>
        <p:nvSpPr>
          <p:cNvPr id="62" name="五边形 61"/>
          <p:cNvSpPr/>
          <p:nvPr/>
        </p:nvSpPr>
        <p:spPr>
          <a:xfrm>
            <a:off x="1156916" y="1677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索引块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3" name="五边形 62"/>
          <p:cNvSpPr/>
          <p:nvPr/>
        </p:nvSpPr>
        <p:spPr>
          <a:xfrm>
            <a:off x="1156916" y="2369797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4" name="五边形 63"/>
          <p:cNvSpPr/>
          <p:nvPr/>
        </p:nvSpPr>
        <p:spPr>
          <a:xfrm>
            <a:off x="1156916" y="29595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5" name="五边形 64"/>
          <p:cNvSpPr/>
          <p:nvPr/>
        </p:nvSpPr>
        <p:spPr>
          <a:xfrm>
            <a:off x="1156916" y="3539796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6" name="五边形 65"/>
          <p:cNvSpPr/>
          <p:nvPr/>
        </p:nvSpPr>
        <p:spPr>
          <a:xfrm>
            <a:off x="1156916" y="4136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7" name="五边形 66"/>
          <p:cNvSpPr/>
          <p:nvPr/>
        </p:nvSpPr>
        <p:spPr>
          <a:xfrm>
            <a:off x="1172270" y="47597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71" name="直接箭头连接符 70"/>
          <p:cNvCxnSpPr>
            <a:stCxn id="18" idx="1"/>
            <a:endCxn id="62" idx="3"/>
          </p:cNvCxnSpPr>
          <p:nvPr/>
        </p:nvCxnSpPr>
        <p:spPr>
          <a:xfrm flipH="1" flipV="1">
            <a:off x="2915816" y="1904696"/>
            <a:ext cx="3096344" cy="1380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5" idx="2"/>
            <a:endCxn id="63" idx="3"/>
          </p:cNvCxnSpPr>
          <p:nvPr/>
        </p:nvCxnSpPr>
        <p:spPr>
          <a:xfrm flipH="1">
            <a:off x="2915816" y="2528900"/>
            <a:ext cx="2808312" cy="676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6" idx="2"/>
            <a:endCxn id="64" idx="3"/>
          </p:cNvCxnSpPr>
          <p:nvPr/>
        </p:nvCxnSpPr>
        <p:spPr>
          <a:xfrm flipH="1">
            <a:off x="2915816" y="2528900"/>
            <a:ext cx="3816424" cy="6573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17" idx="2"/>
            <a:endCxn id="65" idx="3"/>
          </p:cNvCxnSpPr>
          <p:nvPr/>
        </p:nvCxnSpPr>
        <p:spPr>
          <a:xfrm flipH="1">
            <a:off x="2915816" y="3753036"/>
            <a:ext cx="3822104" cy="135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1" idx="2"/>
            <a:endCxn id="66" idx="3"/>
          </p:cNvCxnSpPr>
          <p:nvPr/>
        </p:nvCxnSpPr>
        <p:spPr>
          <a:xfrm flipH="1" flipV="1">
            <a:off x="2915816" y="4363696"/>
            <a:ext cx="2808312" cy="6134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0" idx="2"/>
            <a:endCxn id="67" idx="3"/>
          </p:cNvCxnSpPr>
          <p:nvPr/>
        </p:nvCxnSpPr>
        <p:spPr>
          <a:xfrm flipH="1">
            <a:off x="2931170" y="4977172"/>
            <a:ext cx="1784846" cy="9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云形标注 94"/>
          <p:cNvSpPr/>
          <p:nvPr/>
        </p:nvSpPr>
        <p:spPr>
          <a:xfrm>
            <a:off x="2043020" y="3284984"/>
            <a:ext cx="3113744" cy="2470378"/>
          </a:xfrm>
          <a:prstGeom prst="cloudCallout">
            <a:avLst>
              <a:gd name="adj1" fmla="val 59109"/>
              <a:gd name="adj2" fmla="val 3435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Task</a:t>
            </a:r>
            <a:r>
              <a:rPr lang="zh-CN" altLang="en-US" dirty="0" smtClean="0"/>
              <a:t>不在固定的负责</a:t>
            </a:r>
            <a:r>
              <a:rPr lang="zh-CN" altLang="en-US" dirty="0"/>
              <a:t>特定</a:t>
            </a:r>
            <a:r>
              <a:rPr lang="zh-CN" altLang="en-US" dirty="0" smtClean="0"/>
              <a:t>的索引</a:t>
            </a:r>
            <a:endParaRPr lang="en-US" altLang="zh-CN" dirty="0" smtClean="0"/>
          </a:p>
          <a:p>
            <a:r>
              <a:rPr lang="zh-CN" altLang="en-US" dirty="0" smtClean="0"/>
              <a:t>实际上仅仅是一个计算单元</a:t>
            </a:r>
            <a:endParaRPr lang="en-US" altLang="zh-CN" dirty="0" smtClean="0"/>
          </a:p>
          <a:p>
            <a:r>
              <a:rPr lang="zh-CN" altLang="en-US" dirty="0" smtClean="0"/>
              <a:t>每次计算一个索引块</a:t>
            </a:r>
            <a:endParaRPr lang="zh-CN" altLang="en-US" dirty="0"/>
          </a:p>
        </p:txBody>
      </p:sp>
      <p:sp>
        <p:nvSpPr>
          <p:cNvPr id="96" name="云形标注 95"/>
          <p:cNvSpPr/>
          <p:nvPr/>
        </p:nvSpPr>
        <p:spPr>
          <a:xfrm>
            <a:off x="2413698" y="1243638"/>
            <a:ext cx="6622798" cy="1579663"/>
          </a:xfrm>
          <a:prstGeom prst="cloudCallout">
            <a:avLst>
              <a:gd name="adj1" fmla="val -39620"/>
              <a:gd name="adj2" fmla="val -4231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索引块直接存储在</a:t>
            </a:r>
            <a:r>
              <a:rPr lang="en-US" altLang="zh-CN" sz="1600" dirty="0" err="1" smtClean="0"/>
              <a:t>hdfs</a:t>
            </a:r>
            <a:r>
              <a:rPr lang="zh-CN" altLang="en-US" sz="1600" dirty="0" smtClean="0"/>
              <a:t>中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</a:t>
            </a:r>
            <a:r>
              <a:rPr lang="zh-CN" altLang="en-US" sz="1600" dirty="0" smtClean="0"/>
              <a:t>通常情况下会被与之距离较近的</a:t>
            </a:r>
            <a:r>
              <a:rPr lang="en-US" altLang="zh-CN" sz="1600" dirty="0" smtClean="0"/>
              <a:t>task</a:t>
            </a:r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每个索引块，一般为</a:t>
            </a:r>
            <a:r>
              <a:rPr lang="en-US" altLang="zh-CN" sz="1600" dirty="0" smtClean="0"/>
              <a:t>100</a:t>
            </a:r>
            <a:r>
              <a:rPr lang="zh-CN" altLang="en-US" sz="1600" dirty="0" smtClean="0"/>
              <a:t>万到</a:t>
            </a:r>
            <a:r>
              <a:rPr lang="en-US" altLang="zh-CN" sz="1600" dirty="0" smtClean="0"/>
              <a:t>200</a:t>
            </a:r>
            <a:r>
              <a:rPr lang="zh-CN" altLang="en-US" sz="1600" dirty="0" smtClean="0"/>
              <a:t>万的记录数，按照日期分区</a:t>
            </a:r>
            <a:endParaRPr lang="zh-CN" altLang="en-US" sz="1600" dirty="0"/>
          </a:p>
        </p:txBody>
      </p:sp>
      <p:sp>
        <p:nvSpPr>
          <p:cNvPr id="54" name="云形标注 53"/>
          <p:cNvSpPr/>
          <p:nvPr/>
        </p:nvSpPr>
        <p:spPr>
          <a:xfrm>
            <a:off x="3866009" y="1194908"/>
            <a:ext cx="4215122" cy="1579663"/>
          </a:xfrm>
          <a:prstGeom prst="cloudCallout">
            <a:avLst>
              <a:gd name="adj1" fmla="val -37210"/>
              <a:gd name="adj2" fmla="val -575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之所以叫</a:t>
            </a:r>
            <a:r>
              <a:rPr lang="en-US" altLang="zh-CN" sz="1600" dirty="0" smtClean="0"/>
              <a:t>yarn</a:t>
            </a:r>
            <a:r>
              <a:rPr lang="zh-CN" altLang="en-US" sz="1600" dirty="0" smtClean="0"/>
              <a:t>，是因为这个架构跟</a:t>
            </a:r>
            <a:r>
              <a:rPr lang="en-US" altLang="zh-CN" sz="1600" dirty="0" err="1" smtClean="0"/>
              <a:t>hadoop</a:t>
            </a:r>
            <a:r>
              <a:rPr lang="en-US" altLang="zh-CN" sz="1600" dirty="0" smtClean="0"/>
              <a:t> yarn</a:t>
            </a:r>
            <a:r>
              <a:rPr lang="zh-CN" altLang="en-US" sz="1600" dirty="0" smtClean="0"/>
              <a:t>的架构十分相似，只不过在这里用在了海狗里了而已，故还保留</a:t>
            </a:r>
            <a:r>
              <a:rPr lang="en-US" altLang="zh-CN" sz="1600" dirty="0" smtClean="0"/>
              <a:t>yarn</a:t>
            </a:r>
            <a:r>
              <a:rPr lang="zh-CN" altLang="en-US" sz="1600" dirty="0" smtClean="0"/>
              <a:t>的名字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038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38" grpId="0" animBg="1"/>
      <p:bldP spid="39" grpId="0"/>
      <p:bldP spid="40" grpId="0" animBg="1"/>
      <p:bldP spid="49" grpId="0" animBg="1"/>
      <p:bldP spid="49" grpId="1" animBg="1"/>
      <p:bldP spid="58" grpId="0" animBg="1"/>
      <p:bldP spid="58" grpId="1" animBg="1"/>
      <p:bldP spid="59" grpId="0" animBg="1"/>
      <p:bldP spid="60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95" grpId="0" animBg="1"/>
      <p:bldP spid="95" grpId="1" animBg="1"/>
      <p:bldP spid="96" grpId="0" animBg="1"/>
      <p:bldP spid="96" grpId="1" animBg="1"/>
      <p:bldP spid="54" grpId="0" animBg="1"/>
      <p:bldP spid="5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爆炸形 1 9"/>
          <p:cNvSpPr/>
          <p:nvPr/>
        </p:nvSpPr>
        <p:spPr>
          <a:xfrm>
            <a:off x="2828640" y="443587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几秒的时间返回结果</a:t>
            </a:r>
            <a:endParaRPr lang="zh-CN" altLang="en-US" dirty="0"/>
          </a:p>
        </p:txBody>
      </p:sp>
      <p:sp>
        <p:nvSpPr>
          <p:cNvPr id="11" name="爆炸形 1 10"/>
          <p:cNvSpPr/>
          <p:nvPr/>
        </p:nvSpPr>
        <p:spPr>
          <a:xfrm>
            <a:off x="164344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只有十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12" name="爆炸形 1 11"/>
          <p:cNvSpPr/>
          <p:nvPr/>
        </p:nvSpPr>
        <p:spPr>
          <a:xfrm>
            <a:off x="2828640" y="119675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百亿条数据</a:t>
            </a:r>
          </a:p>
        </p:txBody>
      </p:sp>
      <p:sp>
        <p:nvSpPr>
          <p:cNvPr id="13" name="爆炸形 1 12"/>
          <p:cNvSpPr/>
          <p:nvPr/>
        </p:nvSpPr>
        <p:spPr>
          <a:xfrm>
            <a:off x="5905636" y="2851696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几百个维度任意组合</a:t>
            </a:r>
          </a:p>
        </p:txBody>
      </p:sp>
      <p:sp>
        <p:nvSpPr>
          <p:cNvPr id="16" name="爆炸形 1 15"/>
          <p:cNvSpPr/>
          <p:nvPr/>
        </p:nvSpPr>
        <p:spPr>
          <a:xfrm>
            <a:off x="2828640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0020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11" grpId="0" animBg="1"/>
      <p:bldP spid="12" grpId="0" animBg="1"/>
      <p:bldP spid="13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https://github.com/muyannian/higo/wiki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2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8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9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404813"/>
            <a:ext cx="2160588" cy="4318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主要内容</a:t>
            </a:r>
            <a:endParaRPr lang="zh-CN" altLang="zh-CN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1628800"/>
            <a:ext cx="8064500" cy="4320480"/>
          </a:xfrm>
        </p:spPr>
        <p:txBody>
          <a:bodyPr/>
          <a:lstStyle/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海狗介绍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海狗架构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海狗的使用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海狗快在哪里与</a:t>
            </a:r>
            <a:r>
              <a:rPr lang="en-US" altLang="zh-CN" sz="2400" dirty="0" err="1" smtClean="0"/>
              <a:t>dremel</a:t>
            </a:r>
            <a:r>
              <a:rPr lang="zh-CN" altLang="en-US" sz="2400" dirty="0" smtClean="0"/>
              <a:t>的异同？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下一版的海狗</a:t>
            </a:r>
            <a:r>
              <a:rPr lang="en-US" altLang="zh-CN" sz="2400" dirty="0" smtClean="0"/>
              <a:t>,</a:t>
            </a:r>
            <a:r>
              <a:rPr lang="en-US" altLang="zh-CN" sz="2400" dirty="0" err="1" smtClean="0"/>
              <a:t>higo</a:t>
            </a:r>
            <a:r>
              <a:rPr lang="en-US" altLang="zh-CN" sz="2400" dirty="0" smtClean="0"/>
              <a:t> yarn.</a:t>
            </a:r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讨论交流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zh-CN" altLang="en-US" dirty="0"/>
              <a:t>一个分布式的在线分析查询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/>
              <a:t>hadoop,lucene,solr</a:t>
            </a:r>
            <a:r>
              <a:rPr lang="en-US" altLang="zh-CN" dirty="0"/>
              <a:t>,</a:t>
            </a:r>
            <a:r>
              <a:rPr lang="zh-CN" altLang="en-US" dirty="0" smtClean="0"/>
              <a:t>蓝鲸作为实现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了</a:t>
            </a:r>
            <a:r>
              <a:rPr lang="zh-CN" altLang="en-US" dirty="0" smtClean="0"/>
              <a:t>索引以及列式存储，</a:t>
            </a:r>
            <a:r>
              <a:rPr lang="zh-CN" altLang="en-US" dirty="0"/>
              <a:t>数据扫描的速度大为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适合的应用</a:t>
            </a:r>
            <a:endParaRPr lang="en-US" altLang="zh-CN" dirty="0"/>
          </a:p>
          <a:p>
            <a:pPr lvl="1"/>
            <a:r>
              <a:rPr lang="zh-CN" altLang="en-US" dirty="0" smtClean="0"/>
              <a:t>总</a:t>
            </a:r>
            <a:r>
              <a:rPr lang="zh-CN" altLang="en-US" dirty="0"/>
              <a:t>数据规模在十亿到百亿，成百上千个维度</a:t>
            </a:r>
          </a:p>
          <a:p>
            <a:pPr lvl="1"/>
            <a:r>
              <a:rPr lang="zh-CN" altLang="en-US" dirty="0" smtClean="0"/>
              <a:t>每次</a:t>
            </a:r>
            <a:r>
              <a:rPr lang="zh-CN" altLang="en-US" dirty="0"/>
              <a:t>查询扫描的总数据量超过亿</a:t>
            </a:r>
          </a:p>
          <a:p>
            <a:pPr lvl="1"/>
            <a:r>
              <a:rPr lang="zh-CN" altLang="en-US" dirty="0" smtClean="0"/>
              <a:t>想</a:t>
            </a:r>
            <a:r>
              <a:rPr lang="zh-CN" altLang="en-US" dirty="0"/>
              <a:t>要快速的（几秒）得到统计结果</a:t>
            </a:r>
          </a:p>
          <a:p>
            <a:pPr lvl="1"/>
            <a:r>
              <a:rPr lang="zh-CN" altLang="en-US" dirty="0" smtClean="0"/>
              <a:t>机器</a:t>
            </a:r>
            <a:r>
              <a:rPr lang="zh-CN" altLang="en-US" dirty="0"/>
              <a:t>故障后能够自动恢复服务</a:t>
            </a:r>
          </a:p>
        </p:txBody>
      </p:sp>
    </p:spTree>
    <p:extLst>
      <p:ext uri="{BB962C8B-B14F-4D97-AF65-F5344CB8AC3E}">
        <p14:creationId xmlns:p14="http://schemas.microsoft.com/office/powerpoint/2010/main" val="5742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的扫描性能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586848"/>
              </p:ext>
            </p:extLst>
          </p:nvPr>
        </p:nvGraphicFramePr>
        <p:xfrm>
          <a:off x="827584" y="1268760"/>
          <a:ext cx="7714426" cy="4165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54605"/>
                <a:gridCol w="794068"/>
                <a:gridCol w="998030"/>
                <a:gridCol w="1013143"/>
                <a:gridCol w="98298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台 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48G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内存 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16core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2.1</a:t>
                      </a:r>
                      <a:r>
                        <a:rPr lang="zh-CN" altLang="en-US" dirty="0" smtClean="0"/>
                        <a:t>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4.5</a:t>
                      </a:r>
                      <a:r>
                        <a:rPr lang="zh-CN" altLang="en-US" dirty="0" smtClean="0"/>
                        <a:t>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6.4</a:t>
                      </a:r>
                      <a:r>
                        <a:rPr lang="zh-CN" altLang="en-US" dirty="0" smtClean="0"/>
                        <a:t>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17.2</a:t>
                      </a:r>
                      <a:r>
                        <a:rPr lang="zh-CN" altLang="en-US" dirty="0" smtClean="0"/>
                        <a:t>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</a:t>
                      </a:r>
                      <a:r>
                        <a:rPr lang="zh-CN" altLang="en-US" dirty="0" smtClean="0"/>
                        <a:t>亿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单列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count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15~16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单列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sum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16~21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36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单列</a:t>
                      </a: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</a:rPr>
                        <a:t>count(distinct)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8~9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9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34~35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90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:count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17~20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40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:sum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17~18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63</a:t>
                      </a:r>
                      <a:r>
                        <a:rPr lang="zh-CN" altLang="en-US" sz="160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b="1" smtClean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en-US" altLang="zh-CN" sz="1100" b="1" smtClean="0">
                          <a:solidFill>
                            <a:schemeClr val="bg1"/>
                          </a:solidFill>
                        </a:rPr>
                        <a:t>count(distinct)</a:t>
                      </a:r>
                      <a:endParaRPr lang="zh-CN" alt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10~11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12~13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43~44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104~105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流量来源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:count</a:t>
                      </a:r>
                      <a:endParaRPr lang="zh-CN" alt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2~3</a:t>
                      </a:r>
                      <a:r>
                        <a:rPr lang="zh-CN" altLang="en-US" sz="1600" dirty="0" smtClean="0"/>
                        <a:t>秒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17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49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流量来源</a:t>
                      </a:r>
                      <a:r>
                        <a:rPr lang="en-US" altLang="zh-CN" sz="1200" b="1" baseline="0" dirty="0" smtClean="0">
                          <a:solidFill>
                            <a:schemeClr val="bg1"/>
                          </a:solidFill>
                        </a:rPr>
                        <a:t>:sum    </a:t>
                      </a:r>
                      <a:endParaRPr lang="zh-CN" alt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19~20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51~52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流量来源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:count(distinct)</a:t>
                      </a:r>
                      <a:endParaRPr lang="zh-CN" altLang="en-US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13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16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53~56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123~140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en-US" altLang="zh-CN" sz="1200" b="1" dirty="0" err="1" smtClean="0">
                          <a:solidFill>
                            <a:schemeClr val="bg1"/>
                          </a:solidFill>
                        </a:rPr>
                        <a:t>count,sum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altLang="zh-CN" sz="1100" b="1" dirty="0" smtClean="0">
                          <a:solidFill>
                            <a:schemeClr val="bg1"/>
                          </a:solidFill>
                        </a:rPr>
                        <a:t>count(distinct)</a:t>
                      </a:r>
                      <a:endParaRPr lang="zh-CN" alt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</a:t>
                      </a:r>
                      <a:r>
                        <a:rPr lang="zh-CN" altLang="en-US" sz="160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13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46~47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118~120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96136" y="645333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04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08</a:t>
            </a:r>
            <a:r>
              <a:rPr lang="zh-CN" altLang="en-US" dirty="0" smtClean="0"/>
              <a:t>日 子落测试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80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海狗架构</a:t>
            </a:r>
            <a:endParaRPr lang="zh-CN" altLang="en-US" dirty="0"/>
          </a:p>
        </p:txBody>
      </p:sp>
      <p:pic>
        <p:nvPicPr>
          <p:cNvPr id="1026" name="Picture 2" descr="http://imgout.ph.126.net/12530004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628800"/>
            <a:ext cx="756084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5526106" y="4304556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746742" y="2360340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蓝鲸下载索引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1691680" y="4293468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Jdbc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04226" y="754832"/>
            <a:ext cx="6264696" cy="47525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3329862" y="1147664"/>
            <a:ext cx="900100" cy="64807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0" name="圆柱形 29"/>
          <p:cNvSpPr/>
          <p:nvPr/>
        </p:nvSpPr>
        <p:spPr>
          <a:xfrm>
            <a:off x="3489046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35" name="圆柱形 34"/>
          <p:cNvSpPr/>
          <p:nvPr/>
        </p:nvSpPr>
        <p:spPr>
          <a:xfrm>
            <a:off x="45331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6" name="圆柱形 35"/>
          <p:cNvSpPr/>
          <p:nvPr/>
        </p:nvSpPr>
        <p:spPr>
          <a:xfrm>
            <a:off x="57293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7" name="圆柱形 36"/>
          <p:cNvSpPr/>
          <p:nvPr/>
        </p:nvSpPr>
        <p:spPr>
          <a:xfrm>
            <a:off x="679428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8" name="圆柱形 37"/>
          <p:cNvSpPr/>
          <p:nvPr/>
        </p:nvSpPr>
        <p:spPr>
          <a:xfrm>
            <a:off x="7837002" y="115912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9" name="圆柱形 38"/>
          <p:cNvSpPr/>
          <p:nvPr/>
        </p:nvSpPr>
        <p:spPr>
          <a:xfrm>
            <a:off x="7781738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0" name="圆柱形 39"/>
          <p:cNvSpPr/>
          <p:nvPr/>
        </p:nvSpPr>
        <p:spPr>
          <a:xfrm>
            <a:off x="67942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1" name="圆柱形 40"/>
          <p:cNvSpPr/>
          <p:nvPr/>
        </p:nvSpPr>
        <p:spPr>
          <a:xfrm>
            <a:off x="57401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2" name="圆柱形 41"/>
          <p:cNvSpPr/>
          <p:nvPr/>
        </p:nvSpPr>
        <p:spPr>
          <a:xfrm>
            <a:off x="45331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3" name="圆柱形 42"/>
          <p:cNvSpPr/>
          <p:nvPr/>
        </p:nvSpPr>
        <p:spPr>
          <a:xfrm>
            <a:off x="33298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4" name="圆柱形 43"/>
          <p:cNvSpPr/>
          <p:nvPr/>
        </p:nvSpPr>
        <p:spPr>
          <a:xfrm>
            <a:off x="4769030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5" name="圆柱形 44"/>
          <p:cNvSpPr/>
          <p:nvPr/>
        </p:nvSpPr>
        <p:spPr>
          <a:xfrm>
            <a:off x="6048164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6" name="圆柱形 45"/>
          <p:cNvSpPr/>
          <p:nvPr/>
        </p:nvSpPr>
        <p:spPr>
          <a:xfrm>
            <a:off x="7527162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rot="20299947">
            <a:off x="1829710" y="2401280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 rot="1659468">
            <a:off x="1829710" y="3400809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251520" y="404664"/>
            <a:ext cx="2352706" cy="5832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60388" y="114766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2013011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60388" y="179573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2013012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60388" y="239634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2013013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60388" y="304768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2013021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60388" y="3785952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2013022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60388" y="4591360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2013023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0388" y="524781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2013031</a:t>
            </a:r>
            <a:endParaRPr lang="zh-CN" altLang="en-US" dirty="0"/>
          </a:p>
        </p:txBody>
      </p:sp>
      <p:sp>
        <p:nvSpPr>
          <p:cNvPr id="51" name="下箭头 50"/>
          <p:cNvSpPr/>
          <p:nvPr/>
        </p:nvSpPr>
        <p:spPr>
          <a:xfrm rot="5400000">
            <a:off x="2532888" y="874401"/>
            <a:ext cx="552986" cy="12175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2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4" grpId="0" animBg="1"/>
      <p:bldP spid="7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8" grpId="0" animBg="1"/>
      <p:bldP spid="48" grpId="0" animBg="1"/>
      <p:bldP spid="47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/>
          <p:cNvCxnSpPr/>
          <p:nvPr/>
        </p:nvCxnSpPr>
        <p:spPr>
          <a:xfrm flipV="1">
            <a:off x="179512" y="2564904"/>
            <a:ext cx="3096344" cy="2304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创建索引部分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526652156"/>
              </p:ext>
            </p:extLst>
          </p:nvPr>
        </p:nvGraphicFramePr>
        <p:xfrm>
          <a:off x="492224" y="2201670"/>
          <a:ext cx="78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云形标注 4"/>
          <p:cNvSpPr/>
          <p:nvPr/>
        </p:nvSpPr>
        <p:spPr>
          <a:xfrm>
            <a:off x="323528" y="393305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先在内存中创建小索引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1403648" y="341346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生成小索引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635896" y="2479824"/>
            <a:ext cx="2808312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将小索引合并成最终的大索引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71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</a:t>
            </a:r>
            <a:endParaRPr lang="zh-CN" altLang="en-US" dirty="0"/>
          </a:p>
        </p:txBody>
      </p:sp>
      <p:pic>
        <p:nvPicPr>
          <p:cNvPr id="4098" name="Picture 2" descr="http://imgout.ph.126.net/12530006/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5465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2339752" y="3501008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在各自的</a:t>
            </a:r>
            <a:r>
              <a:rPr lang="en-US" altLang="zh-CN" dirty="0" smtClean="0"/>
              <a:t>shards</a:t>
            </a:r>
            <a:r>
              <a:rPr lang="zh-CN" altLang="en-US" dirty="0" smtClean="0"/>
              <a:t>内计算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827584" y="2456892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Ms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3779912" y="1602904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最顶层进一步合并，并返回结果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115616" y="2647020"/>
            <a:ext cx="3096344" cy="2304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5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039516"/>
            <a:ext cx="8324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查询部分之分区</a:t>
            </a:r>
            <a:endParaRPr lang="zh-CN" altLang="en-US" dirty="0"/>
          </a:p>
        </p:txBody>
      </p:sp>
      <p:sp>
        <p:nvSpPr>
          <p:cNvPr id="3" name="云形标注 2"/>
          <p:cNvSpPr/>
          <p:nvPr/>
        </p:nvSpPr>
        <p:spPr>
          <a:xfrm>
            <a:off x="1347788" y="2039516"/>
            <a:ext cx="4968552" cy="10801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下是有多个分区的，每次查询，根据时间范围不同，使用的分区也不同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171352" y="3119636"/>
            <a:ext cx="6120680" cy="10674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每次只查询一个分区，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如果跨多个分区查询，实际上是查询多次，然后经过</a:t>
            </a:r>
            <a:r>
              <a:rPr lang="en-US" altLang="zh-CN" dirty="0" smtClean="0"/>
              <a:t>merge server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44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</TotalTime>
  <Words>1962</Words>
  <Application>Microsoft Office PowerPoint</Application>
  <PresentationFormat>全屏显示(4:3)</PresentationFormat>
  <Paragraphs>382</Paragraphs>
  <Slides>22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默认设计模板</vt:lpstr>
      <vt:lpstr>PowerPoint 演示文稿</vt:lpstr>
      <vt:lpstr>PowerPoint 演示文稿</vt:lpstr>
      <vt:lpstr>主要内容</vt:lpstr>
      <vt:lpstr>概述</vt:lpstr>
      <vt:lpstr>海狗2的扫描性能</vt:lpstr>
      <vt:lpstr>海狗架构</vt:lpstr>
      <vt:lpstr>创建索引部分</vt:lpstr>
      <vt:lpstr>查询部分</vt:lpstr>
      <vt:lpstr>查询部分之分区</vt:lpstr>
      <vt:lpstr>Higo 的使用</vt:lpstr>
      <vt:lpstr>常见sql</vt:lpstr>
      <vt:lpstr>常见sql</vt:lpstr>
      <vt:lpstr>相对于其他分布式系统的优点</vt:lpstr>
      <vt:lpstr>Google Dremel</vt:lpstr>
      <vt:lpstr>海狗快在哪里？</vt:lpstr>
      <vt:lpstr>海狗快在那里？</vt:lpstr>
      <vt:lpstr>我们对源码的改动</vt:lpstr>
      <vt:lpstr>海狗的架构演变</vt:lpstr>
      <vt:lpstr>Higo yarn</vt:lpstr>
      <vt:lpstr>相关资源</vt:lpstr>
      <vt:lpstr>讨论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lixin</dc:creator>
  <cp:lastModifiedBy>子落</cp:lastModifiedBy>
  <cp:revision>1002</cp:revision>
  <dcterms:modified xsi:type="dcterms:W3CDTF">2013-07-01T06:41:49Z</dcterms:modified>
</cp:coreProperties>
</file>