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13" r:id="rId7"/>
    <p:sldId id="362" r:id="rId8"/>
    <p:sldId id="364" r:id="rId9"/>
    <p:sldId id="363" r:id="rId10"/>
    <p:sldId id="366" r:id="rId11"/>
    <p:sldId id="367" r:id="rId12"/>
    <p:sldId id="372" r:id="rId13"/>
    <p:sldId id="385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1637</Words>
  <Application>Microsoft Office PowerPoint</Application>
  <PresentationFormat>全屏显示(4:3)</PresentationFormat>
  <Paragraphs>309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825</cp:revision>
  <dcterms:modified xsi:type="dcterms:W3CDTF">2013-03-15T03:14:05Z</dcterms:modified>
</cp:coreProperties>
</file>