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67819"/>
              </p:ext>
            </p:extLst>
          </p:nvPr>
        </p:nvGraphicFramePr>
        <p:xfrm>
          <a:off x="539552" y="1196752"/>
          <a:ext cx="8229600" cy="527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1722</Words>
  <Application>Microsoft Office PowerPoint</Application>
  <PresentationFormat>全屏显示(4:3)</PresentationFormat>
  <Paragraphs>347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820</cp:revision>
  <dcterms:modified xsi:type="dcterms:W3CDTF">2013-03-05T06:28:24Z</dcterms:modified>
</cp:coreProperties>
</file>