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6" r:id="rId3"/>
    <p:sldId id="361" r:id="rId4"/>
    <p:sldId id="257" r:id="rId5"/>
    <p:sldId id="307" r:id="rId6"/>
    <p:sldId id="37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79" r:id="rId15"/>
    <p:sldId id="368" r:id="rId16"/>
    <p:sldId id="373" r:id="rId17"/>
    <p:sldId id="378" r:id="rId18"/>
    <p:sldId id="382" r:id="rId19"/>
    <p:sldId id="381" r:id="rId20"/>
    <p:sldId id="369" r:id="rId21"/>
    <p:sldId id="374" r:id="rId22"/>
    <p:sldId id="375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118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4464496" cy="720080"/>
          </a:xfrm>
          <a:prstGeom prst="cloudCallout">
            <a:avLst>
              <a:gd name="adj1" fmla="val -32056"/>
              <a:gd name="adj2" fmla="val 713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681620"/>
              </p:ext>
            </p:extLst>
          </p:nvPr>
        </p:nvGraphicFramePr>
        <p:xfrm>
          <a:off x="539552" y="1196752"/>
          <a:ext cx="8229600" cy="539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仅按照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天一个分区，按照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按天分区，分区下按照记录数分小索引，没有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shards</a:t>
                      </a:r>
                      <a:r>
                        <a:rPr lang="zh-CN" altLang="en-US" sz="1600" smtClean="0">
                          <a:solidFill>
                            <a:srgbClr val="CC0000"/>
                          </a:solidFill>
                        </a:rPr>
                        <a:t>数的概念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通过对数据的重新洗牌，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smtClean="0">
                          <a:solidFill>
                            <a:srgbClr val="CC0000"/>
                          </a:solidFill>
                        </a:rPr>
                        <a:t>数将无限制</a:t>
                      </a:r>
                      <a:endParaRPr lang="en-US" altLang="zh-CN" sz="1600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多表</a:t>
                      </a:r>
                      <a:r>
                        <a:rPr lang="en-US" altLang="zh-CN" sz="1600" dirty="0" err="1" smtClean="0">
                          <a:solidFill>
                            <a:srgbClr val="CC0000"/>
                          </a:solidFill>
                        </a:rPr>
                        <a:t>join,distinct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，嵌套查询，临时表，等将在这里实现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处理的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是根</a:t>
            </a:r>
            <a:r>
              <a:rPr lang="en-US" altLang="zh-CN" dirty="0" smtClean="0"/>
              <a:t>resource manager </a:t>
            </a:r>
            <a:r>
              <a:rPr lang="zh-CN" altLang="en-US" smtClean="0"/>
              <a:t>申请的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不在固定的负责</a:t>
            </a:r>
            <a:r>
              <a:rPr lang="zh-CN" altLang="en-US" dirty="0"/>
              <a:t>特定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  <p:sp>
        <p:nvSpPr>
          <p:cNvPr id="54" name="云形标注 53"/>
          <p:cNvSpPr/>
          <p:nvPr/>
        </p:nvSpPr>
        <p:spPr>
          <a:xfrm>
            <a:off x="3866009" y="1194908"/>
            <a:ext cx="4215122" cy="1579663"/>
          </a:xfrm>
          <a:prstGeom prst="cloudCallout">
            <a:avLst>
              <a:gd name="adj1" fmla="val -37210"/>
              <a:gd name="adj2" fmla="val -575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之所以叫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，是因为这个架构跟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 yarn</a:t>
            </a:r>
            <a:r>
              <a:rPr lang="zh-CN" altLang="en-US" sz="1600" dirty="0" smtClean="0"/>
              <a:t>的架构十分相似，只不过在这里用在了海狗里了而已，故还保留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的名字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  <p:bldP spid="54" grpId="0" animBg="1"/>
      <p:bldP spid="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底层</a:t>
            </a:r>
            <a:r>
              <a:rPr lang="zh-CN" altLang="en-US" dirty="0"/>
              <a:t>使用了索引技术，数据扫描的速度大为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计一般比较实时，统计延迟一般为秒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3379"/>
            <a:ext cx="79152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347864" y="2708920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1618</Words>
  <Application>Microsoft Office PowerPoint</Application>
  <PresentationFormat>全屏显示(4:3)</PresentationFormat>
  <Paragraphs>302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相对于其他分布式系统的优点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793</cp:revision>
  <dcterms:modified xsi:type="dcterms:W3CDTF">2013-02-28T09:33:36Z</dcterms:modified>
</cp:coreProperties>
</file>