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1" r:id="rId3"/>
    <p:sldId id="257" r:id="rId4"/>
    <p:sldId id="307" r:id="rId5"/>
    <p:sldId id="387" r:id="rId6"/>
    <p:sldId id="313" r:id="rId7"/>
    <p:sldId id="362" r:id="rId8"/>
    <p:sldId id="364" r:id="rId9"/>
    <p:sldId id="363" r:id="rId10"/>
    <p:sldId id="366" r:id="rId11"/>
    <p:sldId id="367" r:id="rId12"/>
    <p:sldId id="372" r:id="rId13"/>
    <p:sldId id="385" r:id="rId14"/>
    <p:sldId id="379" r:id="rId15"/>
    <p:sldId id="368" r:id="rId16"/>
    <p:sldId id="373" r:id="rId17"/>
    <p:sldId id="378" r:id="rId18"/>
    <p:sldId id="382" r:id="rId19"/>
    <p:sldId id="369" r:id="rId20"/>
    <p:sldId id="374" r:id="rId21"/>
    <p:sldId id="3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94035"/>
              </p:ext>
            </p:extLst>
          </p:nvPr>
        </p:nvGraphicFramePr>
        <p:xfrm>
          <a:off x="539552" y="836713"/>
          <a:ext cx="8229600" cy="5886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47060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64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</a:t>
                      </a:r>
                      <a:r>
                        <a:rPr lang="zh-CN" altLang="en-US" sz="1600" dirty="0" smtClean="0"/>
                        <a:t>数据</a:t>
                      </a:r>
                      <a:r>
                        <a:rPr lang="en-US" altLang="zh-CN" sz="1600" dirty="0" smtClean="0"/>
                        <a:t>360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451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39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4889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rgbClr val="CC0000"/>
                          </a:solidFill>
                        </a:rPr>
                        <a:t>hlog</a:t>
                      </a:r>
                      <a:r>
                        <a:rPr lang="en-US" altLang="zh-CN" sz="1400" dirty="0" smtClean="0">
                          <a:solidFill>
                            <a:srgbClr val="CC0000"/>
                          </a:solidFill>
                        </a:rPr>
                        <a:t>+</a:t>
                      </a:r>
                      <a:r>
                        <a:rPr lang="zh-CN" altLang="en-US" sz="1400" dirty="0" smtClean="0">
                          <a:solidFill>
                            <a:srgbClr val="CC0000"/>
                          </a:solidFill>
                        </a:rPr>
                        <a:t>内存</a:t>
                      </a:r>
                      <a:r>
                        <a:rPr lang="en-US" altLang="zh-CN" sz="1400" dirty="0" err="1" smtClean="0">
                          <a:solidFill>
                            <a:srgbClr val="CC0000"/>
                          </a:solidFill>
                        </a:rPr>
                        <a:t>buffer+checkpoint</a:t>
                      </a:r>
                      <a:r>
                        <a:rPr lang="zh-CN" altLang="en-US" sz="1400" dirty="0" smtClean="0">
                          <a:solidFill>
                            <a:srgbClr val="CC0000"/>
                          </a:solidFill>
                        </a:rPr>
                        <a:t>的实时数据源</a:t>
                      </a:r>
                      <a:endParaRPr lang="zh-CN" altLang="en-US" sz="14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39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451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451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3071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Shards+</a:t>
                      </a:r>
                      <a:r>
                        <a:rPr lang="zh-CN" altLang="en-US" sz="1600" dirty="0" smtClean="0"/>
                        <a:t>分区（天</a:t>
                      </a:r>
                      <a:r>
                        <a:rPr lang="en-US" altLang="zh-CN" sz="1600" dirty="0" smtClean="0"/>
                        <a:t>/10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月）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Shards+</a:t>
                      </a:r>
                      <a:r>
                        <a:rPr lang="zh-CN" altLang="en-US" sz="1600" dirty="0" smtClean="0"/>
                        <a:t>分区（天</a:t>
                      </a:r>
                      <a:r>
                        <a:rPr lang="en-US" altLang="zh-CN" sz="1600" dirty="0" smtClean="0"/>
                        <a:t>/10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月）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123667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在内部实现，单次支撑</a:t>
                      </a:r>
                      <a:r>
                        <a:rPr lang="en-US" altLang="zh-CN" sz="1400" dirty="0" smtClean="0"/>
                        <a:t>1w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group</a:t>
                      </a:r>
                      <a:r>
                        <a:rPr lang="zh-CN" altLang="en-US" sz="1400" dirty="0" smtClean="0"/>
                        <a:t>的计算，可分</a:t>
                      </a:r>
                      <a:r>
                        <a:rPr lang="zh-CN" altLang="en-US" sz="1400" dirty="0" smtClean="0"/>
                        <a:t>页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如果</a:t>
                      </a:r>
                      <a:r>
                        <a:rPr lang="en-US" altLang="zh-CN" sz="1400" dirty="0" smtClean="0"/>
                        <a:t>group</a:t>
                      </a:r>
                      <a:r>
                        <a:rPr lang="zh-CN" altLang="en-US" sz="1400" dirty="0" smtClean="0"/>
                        <a:t>超过</a:t>
                      </a:r>
                      <a:r>
                        <a:rPr lang="en-US" altLang="zh-CN" sz="1400" dirty="0" smtClean="0"/>
                        <a:t>1W,</a:t>
                      </a:r>
                      <a:r>
                        <a:rPr lang="zh-CN" altLang="en-US" sz="1400" dirty="0" smtClean="0"/>
                        <a:t>那么为近似计算，排序与统计值都有可能不准确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可以做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TOP N(N&lt;10000)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的查询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/>
                      </a:r>
                      <a:b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</a:b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如果超过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1W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个，排序为近似排序，但是统计值为准确值。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86848"/>
              </p:ext>
            </p:extLst>
          </p:nvPr>
        </p:nvGraphicFramePr>
        <p:xfrm>
          <a:off x="827584" y="1268760"/>
          <a:ext cx="7714426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63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613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1771</Words>
  <Application>Microsoft Office PowerPoint</Application>
  <PresentationFormat>全屏显示(4:3)</PresentationFormat>
  <Paragraphs>340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1009</cp:revision>
  <dcterms:modified xsi:type="dcterms:W3CDTF">2013-07-11T05:07:13Z</dcterms:modified>
</cp:coreProperties>
</file>