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0" r:id="rId19"/>
    <p:sldId id="37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数据模型类似</a:t>
            </a:r>
            <a:r>
              <a:rPr lang="en-US" altLang="zh-CN" sz="2400" dirty="0" err="1"/>
              <a:t>Json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391" y="1772815"/>
            <a:ext cx="19431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</a:t>
            </a:r>
            <a:r>
              <a:rPr lang="zh-CN" altLang="en-US" dirty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1367644" y="2691420"/>
            <a:ext cx="3960440" cy="2113164"/>
          </a:xfrm>
          <a:prstGeom prst="wedgeRoundRectCallout">
            <a:avLst>
              <a:gd name="adj1" fmla="val -37448"/>
              <a:gd name="adj2" fmla="val -659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列扫描通常要扫描几亿到几十亿的数据集，如果每条记录的值都要跟磁盘交互，硬盘肯定受不了，故都要缓存在内存中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032448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</a:t>
            </a:r>
            <a:r>
              <a:rPr lang="en-US" altLang="zh-CN" dirty="0" smtClean="0"/>
              <a:t>tis</a:t>
            </a:r>
            <a:r>
              <a:rPr lang="zh-CN" altLang="en-US" dirty="0" smtClean="0"/>
              <a:t>文件，实际上也是列式读取</a:t>
            </a:r>
            <a:endParaRPr lang="en-US" altLang="zh-CN" dirty="0" smtClean="0"/>
          </a:p>
          <a:p>
            <a:r>
              <a:rPr lang="zh-CN" altLang="en-US" dirty="0" smtClean="0"/>
              <a:t>但是由于倒排索引的特性，和高压缩比，这里并非顺序读取，故我们稍微改造下查询机制，采用顺序装载，在内存中进行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方式的读取，读取速度更快，让我们看看是如何实现的。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6" grpId="0" animBg="1"/>
      <p:bldP spid="16" grpId="1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历史数据无法实时的</a:t>
            </a:r>
            <a:r>
              <a:rPr lang="en-US" altLang="zh-CN" dirty="0" err="1" smtClean="0"/>
              <a:t>delete,update</a:t>
            </a:r>
            <a:endParaRPr lang="en-US" altLang="zh-CN" dirty="0" smtClean="0"/>
          </a:p>
          <a:p>
            <a:r>
              <a:rPr lang="zh-CN" altLang="en-US" dirty="0" smtClean="0"/>
              <a:t>新数据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无法实时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，目前未延迟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当前版本不支持复杂查询，多表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，二次查询，</a:t>
            </a:r>
            <a:r>
              <a:rPr lang="en-US" altLang="zh-CN" dirty="0" smtClean="0"/>
              <a:t>distinct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6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</a:t>
            </a:r>
            <a:r>
              <a:rPr lang="zh-CN" altLang="en-US" sz="2400" dirty="0" smtClean="0"/>
              <a:t>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1260</Words>
  <Application>Microsoft Office PowerPoint</Application>
  <PresentationFormat>全屏显示(4:3)</PresentationFormat>
  <Paragraphs>224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海狗的缺点</vt:lpstr>
      <vt:lpstr>下一版的规划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726</cp:revision>
  <dcterms:modified xsi:type="dcterms:W3CDTF">2013-02-26T05:08:55Z</dcterms:modified>
</cp:coreProperties>
</file>