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8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85" r:id="rId15"/>
    <p:sldId id="379" r:id="rId16"/>
    <p:sldId id="368" r:id="rId17"/>
    <p:sldId id="373" r:id="rId18"/>
    <p:sldId id="378" r:id="rId19"/>
    <p:sldId id="382" r:id="rId20"/>
    <p:sldId id="381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3053" autoAdjust="0"/>
  </p:normalViewPr>
  <p:slideViewPr>
    <p:cSldViewPr>
      <p:cViewPr>
        <p:scale>
          <a:sx n="75" d="100"/>
          <a:sy n="75" d="100"/>
        </p:scale>
        <p:origin x="-118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count(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),sum(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11527"/>
              </p:ext>
            </p:extLst>
          </p:nvPr>
        </p:nvGraphicFramePr>
        <p:xfrm>
          <a:off x="539552" y="1141432"/>
          <a:ext cx="8229600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5135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86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百亿（单次扫描几十亿，真实数据</a:t>
                      </a:r>
                      <a:r>
                        <a:rPr lang="en-US" altLang="zh-CN" sz="1600" dirty="0" smtClean="0"/>
                        <a:t>33</a:t>
                      </a:r>
                      <a:r>
                        <a:rPr lang="zh-CN" altLang="en-US" sz="1600" dirty="0" smtClean="0"/>
                        <a:t>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7797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89522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604277"/>
              </p:ext>
            </p:extLst>
          </p:nvPr>
        </p:nvGraphicFramePr>
        <p:xfrm>
          <a:off x="827584" y="1268760"/>
          <a:ext cx="7714426" cy="480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794068"/>
                <a:gridCol w="998030"/>
                <a:gridCol w="1013143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台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48G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内存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15~16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44~47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16~21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47~52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8~9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34~35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79~81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48~55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17~18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10~11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12~13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43~44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104~105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2~3</a:t>
                      </a:r>
                      <a:r>
                        <a:rPr lang="zh-CN" altLang="en-US" sz="1600" dirty="0" smtClean="0"/>
                        <a:t>秒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53~56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123~140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46~47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118~120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备注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直接通过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merger server</a:t>
                      </a:r>
                      <a:r>
                        <a:rPr lang="zh-CN" altLang="en-US" dirty="0" smtClean="0"/>
                        <a:t>返回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err="1" smtClean="0"/>
                        <a:t>hadoop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hdfs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/>
                        <a:t>merger</a:t>
                      </a:r>
                      <a:r>
                        <a:rPr lang="zh-CN" altLang="en-US" baseline="0" dirty="0" smtClean="0"/>
                        <a:t>返回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64533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 </a:t>
            </a:r>
            <a:r>
              <a:rPr lang="zh-CN" altLang="en-US" dirty="0" smtClean="0"/>
              <a:t>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2027</Words>
  <Application>Microsoft Office PowerPoint</Application>
  <PresentationFormat>全屏显示(4:3)</PresentationFormat>
  <Paragraphs>395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987</cp:revision>
  <dcterms:modified xsi:type="dcterms:W3CDTF">2013-03-29T13:58:35Z</dcterms:modified>
</cp:coreProperties>
</file>