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67819"/>
              </p:ext>
            </p:extLst>
          </p:nvPr>
        </p:nvGraphicFramePr>
        <p:xfrm>
          <a:off x="539552" y="1196752"/>
          <a:ext cx="8229600" cy="527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云形标注 45"/>
          <p:cNvSpPr/>
          <p:nvPr/>
        </p:nvSpPr>
        <p:spPr>
          <a:xfrm>
            <a:off x="777764" y="1902644"/>
            <a:ext cx="7770296" cy="2552953"/>
          </a:xfrm>
          <a:prstGeom prst="cloudCallout">
            <a:avLst>
              <a:gd name="adj1" fmla="val -47062"/>
              <a:gd name="adj2" fmla="val -392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假设我们使用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亿个</a:t>
            </a:r>
            <a:r>
              <a:rPr lang="en-US" altLang="zh-CN" b="1" dirty="0" err="1" smtClean="0"/>
              <a:t>bitset</a:t>
            </a:r>
            <a:endParaRPr lang="en-US" altLang="zh-CN" b="1" dirty="0" smtClean="0"/>
          </a:p>
          <a:p>
            <a:r>
              <a:rPr lang="zh-CN" altLang="en-US" b="1" dirty="0" smtClean="0"/>
              <a:t>那么实际上我们只存储其中的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，取到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endParaRPr lang="en-US" altLang="zh-CN" b="1" dirty="0" smtClean="0"/>
          </a:p>
          <a:p>
            <a:r>
              <a:rPr lang="zh-CN" altLang="en-US" b="1" dirty="0" smtClean="0"/>
              <a:t>因数据均匀，</a:t>
            </a:r>
            <a:r>
              <a:rPr lang="zh-CN" altLang="en-US" b="1" dirty="0"/>
              <a:t>这</a:t>
            </a:r>
            <a:r>
              <a:rPr lang="en-US" altLang="zh-CN" b="1" dirty="0"/>
              <a:t>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与其他</a:t>
            </a:r>
            <a:r>
              <a:rPr lang="en-US" altLang="zh-CN" b="1" dirty="0" smtClean="0"/>
              <a:t>99%</a:t>
            </a:r>
            <a:r>
              <a:rPr lang="zh-CN" altLang="en-US" b="1" dirty="0" smtClean="0"/>
              <a:t>的稀疏程度一致</a:t>
            </a:r>
            <a:endParaRPr lang="en-US" altLang="zh-CN" b="1" dirty="0" smtClean="0"/>
          </a:p>
          <a:p>
            <a:r>
              <a:rPr lang="zh-CN" altLang="en-US" b="1" dirty="0" smtClean="0"/>
              <a:t>故最终值在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的基础上乘以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即可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4031940" y="5865569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0~100w</a:t>
            </a:r>
            <a:endParaRPr lang="zh-CN" altLang="en-US" sz="1400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Bitset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100w~200w</a:t>
            </a:r>
            <a:endParaRPr lang="zh-CN" altLang="en-US" sz="1200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Xxx~xxx</a:t>
            </a:r>
            <a:endParaRPr lang="zh-CN" altLang="en-US" sz="1400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7313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Bitset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900w~1000w</a:t>
            </a:r>
            <a:endParaRPr lang="zh-CN" altLang="en-US" sz="1100" dirty="0"/>
          </a:p>
        </p:txBody>
      </p:sp>
      <p:sp>
        <p:nvSpPr>
          <p:cNvPr id="3" name="乘号 2"/>
          <p:cNvSpPr/>
          <p:nvPr/>
        </p:nvSpPr>
        <p:spPr>
          <a:xfrm>
            <a:off x="1281218" y="5145422"/>
            <a:ext cx="295188" cy="2448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936812"/>
            <a:ext cx="10153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724000" y="5013176"/>
            <a:ext cx="111696" cy="50841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/>
        </p:nvSpPr>
        <p:spPr>
          <a:xfrm flipH="1">
            <a:off x="7380312" y="4941168"/>
            <a:ext cx="100850" cy="581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  <p:bldP spid="3" grpId="0" animBg="1"/>
      <p:bldP spid="5" grpId="0"/>
      <p:bldP spid="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1722</Words>
  <Application>Microsoft Office PowerPoint</Application>
  <PresentationFormat>全屏显示(4:3)</PresentationFormat>
  <Paragraphs>347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821</cp:revision>
  <dcterms:modified xsi:type="dcterms:W3CDTF">2013-03-05T06:30:30Z</dcterms:modified>
</cp:coreProperties>
</file>