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</a:t>
            </a:r>
            <a:r>
              <a:rPr lang="zh-CN" altLang="en-US" dirty="0" smtClean="0"/>
              <a:t>以及列式存储</a:t>
            </a:r>
            <a:r>
              <a:rPr lang="zh-CN" altLang="en-US" dirty="0" smtClean="0"/>
              <a:t>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1695</Words>
  <Application>Microsoft Office PowerPoint</Application>
  <PresentationFormat>全屏显示(4:3)</PresentationFormat>
  <Paragraphs>340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817</cp:revision>
  <dcterms:modified xsi:type="dcterms:W3CDTF">2013-03-05T03:59:08Z</dcterms:modified>
</cp:coreProperties>
</file>