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</a:t>
                      </a:r>
                      <a:r>
                        <a:rPr lang="zh-CN" altLang="en-US" sz="1600" dirty="0" smtClean="0"/>
                        <a:t>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</a:t>
                      </a:r>
                      <a:r>
                        <a:rPr lang="zh-CN" altLang="en-US" sz="1600" dirty="0" smtClean="0"/>
                        <a:t>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1607</Words>
  <Application>Microsoft Office PowerPoint</Application>
  <PresentationFormat>全屏显示(4:3)</PresentationFormat>
  <Paragraphs>301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792</cp:revision>
  <dcterms:modified xsi:type="dcterms:W3CDTF">2013-02-28T03:39:25Z</dcterms:modified>
</cp:coreProperties>
</file>