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7" r:id="rId1"/>
  </p:sldMasterIdLst>
  <p:notesMasterIdLst>
    <p:notesMasterId r:id="rId17"/>
  </p:notesMasterIdLst>
  <p:sldIdLst>
    <p:sldId id="666" r:id="rId2"/>
    <p:sldId id="667" r:id="rId3"/>
    <p:sldId id="671" r:id="rId4"/>
    <p:sldId id="668" r:id="rId5"/>
    <p:sldId id="700" r:id="rId6"/>
    <p:sldId id="692" r:id="rId7"/>
    <p:sldId id="701" r:id="rId8"/>
    <p:sldId id="693" r:id="rId9"/>
    <p:sldId id="702" r:id="rId10"/>
    <p:sldId id="694" r:id="rId11"/>
    <p:sldId id="699" r:id="rId12"/>
    <p:sldId id="672" r:id="rId13"/>
    <p:sldId id="675" r:id="rId14"/>
    <p:sldId id="703" r:id="rId15"/>
    <p:sldId id="690" r:id="rId1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12" userDrawn="1">
          <p15:clr>
            <a:srgbClr val="A4A3A4"/>
          </p15:clr>
        </p15:guide>
        <p15:guide id="2" pos="14830" userDrawn="1">
          <p15:clr>
            <a:srgbClr val="A4A3A4"/>
          </p15:clr>
        </p15:guide>
        <p15:guide id="3" pos="526" userDrawn="1">
          <p15:clr>
            <a:srgbClr val="A4A3A4"/>
          </p15:clr>
        </p15:guide>
        <p15:guide id="5" orient="horz" pos="528" userDrawn="1">
          <p15:clr>
            <a:srgbClr val="A4A3A4"/>
          </p15:clr>
        </p15:guide>
        <p15:guide id="41" pos="7678" userDrawn="1">
          <p15:clr>
            <a:srgbClr val="A4A3A4"/>
          </p15:clr>
        </p15:guide>
        <p15:guide id="46" orient="horz" pos="434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7F7F7F"/>
    <a:srgbClr val="54AEC9"/>
    <a:srgbClr val="06919A"/>
    <a:srgbClr val="242C35"/>
    <a:srgbClr val="B8B8B8"/>
    <a:srgbClr val="566A86"/>
    <a:srgbClr val="525252"/>
    <a:srgbClr val="0E80C9"/>
    <a:srgbClr val="414E5E"/>
    <a:srgbClr val="38455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37" autoAdjust="0"/>
    <p:restoredTop sz="95028" autoAdjust="0"/>
  </p:normalViewPr>
  <p:slideViewPr>
    <p:cSldViewPr snapToGrid="0" snapToObjects="1">
      <p:cViewPr varScale="1">
        <p:scale>
          <a:sx n="37" d="100"/>
          <a:sy n="37" d="100"/>
        </p:scale>
        <p:origin x="90" y="120"/>
      </p:cViewPr>
      <p:guideLst>
        <p:guide orient="horz" pos="8112"/>
        <p:guide pos="14830"/>
        <p:guide pos="526"/>
        <p:guide orient="horz" pos="528"/>
        <p:guide pos="7678"/>
        <p:guide orient="horz" pos="4344"/>
      </p:guideLst>
    </p:cSldViewPr>
  </p:slideViewPr>
  <p:notesTextViewPr>
    <p:cViewPr>
      <p:scale>
        <a:sx n="100" d="100"/>
        <a:sy n="100" d="100"/>
      </p:scale>
      <p:origin x="0" y="0"/>
    </p:cViewPr>
  </p:notesTextViewPr>
  <p:sorterViewPr>
    <p:cViewPr>
      <p:scale>
        <a:sx n="24" d="100"/>
        <a:sy n="24"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Regular" charset="0"/>
              </a:defRPr>
            </a:lvl1pPr>
          </a:lstStyle>
          <a:p>
            <a:fld id="{EFC10EE1-B198-C942-8235-326C972CBB30}" type="datetimeFigureOut">
              <a:rPr lang="en-US" smtClean="0"/>
              <a:pPr/>
              <a:t>11/23/2018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Regular"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Regular" charset="0"/>
        <a:ea typeface="+mn-ea"/>
        <a:cs typeface="+mn-cs"/>
      </a:defRPr>
    </a:lvl1pPr>
    <a:lvl2pPr marL="914217" algn="l" defTabSz="914217" rtl="0" eaLnBrk="1" latinLnBrk="0" hangingPunct="1">
      <a:defRPr sz="2400" b="0" i="0" kern="1200">
        <a:solidFill>
          <a:schemeClr val="tx1"/>
        </a:solidFill>
        <a:latin typeface="Lato Regular" charset="0"/>
        <a:ea typeface="+mn-ea"/>
        <a:cs typeface="+mn-cs"/>
      </a:defRPr>
    </a:lvl2pPr>
    <a:lvl3pPr marL="1828434" algn="l" defTabSz="914217" rtl="0" eaLnBrk="1" latinLnBrk="0" hangingPunct="1">
      <a:defRPr sz="2400" b="0" i="0" kern="1200">
        <a:solidFill>
          <a:schemeClr val="tx1"/>
        </a:solidFill>
        <a:latin typeface="Lato Regular" charset="0"/>
        <a:ea typeface="+mn-ea"/>
        <a:cs typeface="+mn-cs"/>
      </a:defRPr>
    </a:lvl3pPr>
    <a:lvl4pPr marL="2742651" algn="l" defTabSz="914217" rtl="0" eaLnBrk="1" latinLnBrk="0" hangingPunct="1">
      <a:defRPr sz="2400" b="0" i="0" kern="1200">
        <a:solidFill>
          <a:schemeClr val="tx1"/>
        </a:solidFill>
        <a:latin typeface="Lato Regular" charset="0"/>
        <a:ea typeface="+mn-ea"/>
        <a:cs typeface="+mn-cs"/>
      </a:defRPr>
    </a:lvl4pPr>
    <a:lvl5pPr marL="3656868" algn="l" defTabSz="914217" rtl="0" eaLnBrk="1" latinLnBrk="0" hangingPunct="1">
      <a:defRPr sz="2400" b="0" i="0" kern="1200">
        <a:solidFill>
          <a:schemeClr val="tx1"/>
        </a:solidFill>
        <a:latin typeface="Lato Regular"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a:t>
            </a:fld>
            <a:endParaRPr lang="en-US"/>
          </a:p>
        </p:txBody>
      </p:sp>
    </p:spTree>
    <p:extLst>
      <p:ext uri="{BB962C8B-B14F-4D97-AF65-F5344CB8AC3E}">
        <p14:creationId xmlns:p14="http://schemas.microsoft.com/office/powerpoint/2010/main" val="3877534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14</a:t>
            </a:fld>
            <a:endParaRPr lang="en-US"/>
          </a:p>
        </p:txBody>
      </p:sp>
    </p:spTree>
    <p:extLst>
      <p:ext uri="{BB962C8B-B14F-4D97-AF65-F5344CB8AC3E}">
        <p14:creationId xmlns:p14="http://schemas.microsoft.com/office/powerpoint/2010/main" val="3889655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15</a:t>
            </a:fld>
            <a:endParaRPr lang="en-US"/>
          </a:p>
        </p:txBody>
      </p:sp>
    </p:spTree>
    <p:extLst>
      <p:ext uri="{BB962C8B-B14F-4D97-AF65-F5344CB8AC3E}">
        <p14:creationId xmlns:p14="http://schemas.microsoft.com/office/powerpoint/2010/main" val="4155631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2</a:t>
            </a:fld>
            <a:endParaRPr lang="en-US"/>
          </a:p>
        </p:txBody>
      </p:sp>
    </p:spTree>
    <p:extLst>
      <p:ext uri="{BB962C8B-B14F-4D97-AF65-F5344CB8AC3E}">
        <p14:creationId xmlns:p14="http://schemas.microsoft.com/office/powerpoint/2010/main" val="3497794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3</a:t>
            </a:fld>
            <a:endParaRPr lang="en-US"/>
          </a:p>
        </p:txBody>
      </p:sp>
    </p:spTree>
    <p:extLst>
      <p:ext uri="{BB962C8B-B14F-4D97-AF65-F5344CB8AC3E}">
        <p14:creationId xmlns:p14="http://schemas.microsoft.com/office/powerpoint/2010/main" val="940046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4</a:t>
            </a:fld>
            <a:endParaRPr lang="en-US"/>
          </a:p>
        </p:txBody>
      </p:sp>
    </p:spTree>
    <p:extLst>
      <p:ext uri="{BB962C8B-B14F-4D97-AF65-F5344CB8AC3E}">
        <p14:creationId xmlns:p14="http://schemas.microsoft.com/office/powerpoint/2010/main" val="553444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6</a:t>
            </a:fld>
            <a:endParaRPr lang="en-US"/>
          </a:p>
        </p:txBody>
      </p:sp>
    </p:spTree>
    <p:extLst>
      <p:ext uri="{BB962C8B-B14F-4D97-AF65-F5344CB8AC3E}">
        <p14:creationId xmlns:p14="http://schemas.microsoft.com/office/powerpoint/2010/main" val="2922492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8</a:t>
            </a:fld>
            <a:endParaRPr lang="en-US"/>
          </a:p>
        </p:txBody>
      </p:sp>
    </p:spTree>
    <p:extLst>
      <p:ext uri="{BB962C8B-B14F-4D97-AF65-F5344CB8AC3E}">
        <p14:creationId xmlns:p14="http://schemas.microsoft.com/office/powerpoint/2010/main" val="1062566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10</a:t>
            </a:fld>
            <a:endParaRPr lang="en-US"/>
          </a:p>
        </p:txBody>
      </p:sp>
    </p:spTree>
    <p:extLst>
      <p:ext uri="{BB962C8B-B14F-4D97-AF65-F5344CB8AC3E}">
        <p14:creationId xmlns:p14="http://schemas.microsoft.com/office/powerpoint/2010/main" val="719915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12</a:t>
            </a:fld>
            <a:endParaRPr lang="en-US"/>
          </a:p>
        </p:txBody>
      </p:sp>
    </p:spTree>
    <p:extLst>
      <p:ext uri="{BB962C8B-B14F-4D97-AF65-F5344CB8AC3E}">
        <p14:creationId xmlns:p14="http://schemas.microsoft.com/office/powerpoint/2010/main" val="2483703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13</a:t>
            </a:fld>
            <a:endParaRPr lang="en-US"/>
          </a:p>
        </p:txBody>
      </p:sp>
    </p:spTree>
    <p:extLst>
      <p:ext uri="{BB962C8B-B14F-4D97-AF65-F5344CB8AC3E}">
        <p14:creationId xmlns:p14="http://schemas.microsoft.com/office/powerpoint/2010/main" val="2649341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7434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Layout 01">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0" y="0"/>
            <a:ext cx="12188825" cy="13716000"/>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1005239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1642027" y="3964146"/>
            <a:ext cx="9459378" cy="8321639"/>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566875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 03">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10162" y="5627077"/>
            <a:ext cx="24367486" cy="8088922"/>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2320186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yout 04">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10162" y="0"/>
            <a:ext cx="24367486" cy="13715999"/>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2265275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yout 05">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2188248" y="6483929"/>
            <a:ext cx="4809877" cy="5600699"/>
          </a:xfrm>
          <a:prstGeom prst="rect">
            <a:avLst/>
          </a:prstGeom>
          <a:solidFill>
            <a:schemeClr val="bg1">
              <a:lumMod val="95000"/>
            </a:schemeClr>
          </a:solidFill>
        </p:spPr>
        <p:txBody>
          <a:bodyPr>
            <a:normAutofit/>
          </a:bodyPr>
          <a:lstStyle>
            <a:lvl1pPr>
              <a:defRPr sz="4000"/>
            </a:lvl1pPr>
          </a:lstStyle>
          <a:p>
            <a:endParaRPr lang="en-US"/>
          </a:p>
        </p:txBody>
      </p:sp>
      <p:sp>
        <p:nvSpPr>
          <p:cNvPr id="7" name="Picture Placeholder 4">
            <a:extLst>
              <a:ext uri="{FF2B5EF4-FFF2-40B4-BE49-F238E27FC236}">
                <a16:creationId xmlns:a16="http://schemas.microsoft.com/office/drawing/2014/main" xmlns="" id="{328D1FA9-A10E-284C-AFB0-D7FDFE695B09}"/>
              </a:ext>
            </a:extLst>
          </p:cNvPr>
          <p:cNvSpPr>
            <a:spLocks noGrp="1"/>
          </p:cNvSpPr>
          <p:nvPr>
            <p:ph type="pic" sz="quarter" idx="11"/>
          </p:nvPr>
        </p:nvSpPr>
        <p:spPr>
          <a:xfrm>
            <a:off x="7243327" y="6483929"/>
            <a:ext cx="4809877" cy="5600699"/>
          </a:xfrm>
          <a:prstGeom prst="rect">
            <a:avLst/>
          </a:prstGeom>
          <a:solidFill>
            <a:schemeClr val="bg1">
              <a:lumMod val="95000"/>
            </a:schemeClr>
          </a:solidFill>
        </p:spPr>
        <p:txBody>
          <a:bodyPr>
            <a:normAutofit/>
          </a:bodyPr>
          <a:lstStyle>
            <a:lvl1pPr>
              <a:defRPr sz="4000"/>
            </a:lvl1pPr>
          </a:lstStyle>
          <a:p>
            <a:endParaRPr lang="en-US"/>
          </a:p>
        </p:txBody>
      </p:sp>
      <p:sp>
        <p:nvSpPr>
          <p:cNvPr id="8" name="Picture Placeholder 4">
            <a:extLst>
              <a:ext uri="{FF2B5EF4-FFF2-40B4-BE49-F238E27FC236}">
                <a16:creationId xmlns:a16="http://schemas.microsoft.com/office/drawing/2014/main" xmlns="" id="{B7BF44CE-4448-F141-AD14-59D827B8C3E9}"/>
              </a:ext>
            </a:extLst>
          </p:cNvPr>
          <p:cNvSpPr>
            <a:spLocks noGrp="1"/>
          </p:cNvSpPr>
          <p:nvPr>
            <p:ph type="pic" sz="quarter" idx="12"/>
          </p:nvPr>
        </p:nvSpPr>
        <p:spPr>
          <a:xfrm>
            <a:off x="12332912" y="6483929"/>
            <a:ext cx="4809877" cy="5600699"/>
          </a:xfrm>
          <a:prstGeom prst="rect">
            <a:avLst/>
          </a:prstGeom>
          <a:solidFill>
            <a:schemeClr val="bg1">
              <a:lumMod val="95000"/>
            </a:schemeClr>
          </a:solidFill>
        </p:spPr>
        <p:txBody>
          <a:bodyPr>
            <a:normAutofit/>
          </a:bodyPr>
          <a:lstStyle>
            <a:lvl1pPr>
              <a:defRPr sz="4000"/>
            </a:lvl1pPr>
          </a:lstStyle>
          <a:p>
            <a:endParaRPr lang="en-US"/>
          </a:p>
        </p:txBody>
      </p:sp>
      <p:sp>
        <p:nvSpPr>
          <p:cNvPr id="9" name="Picture Placeholder 4">
            <a:extLst>
              <a:ext uri="{FF2B5EF4-FFF2-40B4-BE49-F238E27FC236}">
                <a16:creationId xmlns:a16="http://schemas.microsoft.com/office/drawing/2014/main" xmlns="" id="{D4D19E3C-213A-1342-AF6F-0D0C73A837D9}"/>
              </a:ext>
            </a:extLst>
          </p:cNvPr>
          <p:cNvSpPr>
            <a:spLocks noGrp="1"/>
          </p:cNvSpPr>
          <p:nvPr>
            <p:ph type="pic" sz="quarter" idx="13"/>
          </p:nvPr>
        </p:nvSpPr>
        <p:spPr>
          <a:xfrm>
            <a:off x="17405244" y="6483929"/>
            <a:ext cx="4809877" cy="5600699"/>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2905573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6">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3923012" y="3841262"/>
            <a:ext cx="3385266" cy="6000431"/>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998073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7">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2744329" y="2994950"/>
            <a:ext cx="5816403" cy="7721965"/>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3498834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yout 08">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4572536" y="3093620"/>
            <a:ext cx="11573828" cy="7279827"/>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3939040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A0C21A69-CE6F-2440-BAE4-5A4B3040CF2A}" type="datetimeFigureOut">
              <a:rPr lang="en-US" smtClean="0"/>
              <a:t>11/23/2018</a:t>
            </a:fld>
            <a:endParaRPr lang="en-US"/>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EBE3AD81-3AD4-9C46-856E-C08CF1183C60}" type="slidenum">
              <a:rPr lang="en-US" smtClean="0"/>
              <a:t>‹#›</a:t>
            </a:fld>
            <a:endParaRPr lang="en-US"/>
          </a:p>
        </p:txBody>
      </p:sp>
    </p:spTree>
    <p:extLst>
      <p:ext uri="{BB962C8B-B14F-4D97-AF65-F5344CB8AC3E}">
        <p14:creationId xmlns:p14="http://schemas.microsoft.com/office/powerpoint/2010/main" val="1928189300"/>
      </p:ext>
    </p:extLst>
  </p:cSld>
  <p:clrMap bg1="lt1" tx1="dk1" bg2="lt2" tx2="dk2" accent1="accent1" accent2="accent2" accent3="accent3" accent4="accent4" accent5="accent5" accent6="accent6" hlink="hlink" folHlink="folHlink"/>
  <p:sldLayoutIdLst>
    <p:sldLayoutId id="2147484074" r:id="rId1"/>
    <p:sldLayoutId id="2147484100" r:id="rId2"/>
    <p:sldLayoutId id="2147484101" r:id="rId3"/>
    <p:sldLayoutId id="2147484102" r:id="rId4"/>
    <p:sldLayoutId id="2147484103" r:id="rId5"/>
    <p:sldLayoutId id="2147484104" r:id="rId6"/>
    <p:sldLayoutId id="2147484105" r:id="rId7"/>
    <p:sldLayoutId id="2147484106" r:id="rId8"/>
    <p:sldLayoutId id="2147484107" r:id="rId9"/>
  </p:sldLayoutIdLst>
  <p:hf hdr="0" ftr="0" dt="0"/>
  <p:txStyles>
    <p:titleStyle>
      <a:lvl1pPr algn="l" defTabSz="1828343" rtl="0" eaLnBrk="1" latinLnBrk="0" hangingPunct="1">
        <a:lnSpc>
          <a:spcPct val="90000"/>
        </a:lnSpc>
        <a:spcBef>
          <a:spcPct val="0"/>
        </a:spcBef>
        <a:buNone/>
        <a:defRPr sz="6000" b="0" i="0" kern="1200">
          <a:solidFill>
            <a:schemeClr val="tx1"/>
          </a:solidFill>
          <a:latin typeface="Lato Regular" charset="0"/>
          <a:ea typeface="Lato Regular" charset="0"/>
          <a:cs typeface="Lato Regular" charset="0"/>
        </a:defRPr>
      </a:lvl1pPr>
    </p:titleStyle>
    <p:bodyStyle>
      <a:lvl1pPr marL="0" indent="0" algn="l" defTabSz="1828343" rtl="0" eaLnBrk="1" latinLnBrk="0" hangingPunct="1">
        <a:lnSpc>
          <a:spcPct val="90000"/>
        </a:lnSpc>
        <a:spcBef>
          <a:spcPts val="2000"/>
        </a:spcBef>
        <a:buFont typeface="Arial" panose="020B0604020202020204" pitchFamily="34" charset="0"/>
        <a:buNone/>
        <a:defRPr sz="4000" b="0" i="0" kern="1200">
          <a:solidFill>
            <a:schemeClr val="tx1"/>
          </a:solidFill>
          <a:latin typeface="Lato Regular" charset="0"/>
          <a:ea typeface="Lato Regular" charset="0"/>
          <a:cs typeface="Lato Regular" charset="0"/>
        </a:defRPr>
      </a:lvl1pPr>
      <a:lvl2pPr marL="914171" indent="0" algn="l" defTabSz="1828343" rtl="0" eaLnBrk="1" latinLnBrk="0" hangingPunct="1">
        <a:lnSpc>
          <a:spcPct val="90000"/>
        </a:lnSpc>
        <a:spcBef>
          <a:spcPts val="1000"/>
        </a:spcBef>
        <a:buFont typeface="Arial" panose="020B0604020202020204" pitchFamily="34" charset="0"/>
        <a:buNone/>
        <a:defRPr sz="3200" b="0" i="0" kern="1200">
          <a:solidFill>
            <a:schemeClr val="tx1"/>
          </a:solidFill>
          <a:latin typeface="Lato Regular" charset="0"/>
          <a:ea typeface="Lato Regular" charset="0"/>
          <a:cs typeface="Lato Regular" charset="0"/>
        </a:defRPr>
      </a:lvl2pPr>
      <a:lvl3pPr marL="1828343" indent="0" algn="l" defTabSz="1828343" rtl="0" eaLnBrk="1" latinLnBrk="0" hangingPunct="1">
        <a:lnSpc>
          <a:spcPct val="90000"/>
        </a:lnSpc>
        <a:spcBef>
          <a:spcPts val="1000"/>
        </a:spcBef>
        <a:buFont typeface="Arial" panose="020B0604020202020204" pitchFamily="34" charset="0"/>
        <a:buNone/>
        <a:defRPr sz="2400" b="0" i="0" kern="1200">
          <a:solidFill>
            <a:schemeClr val="tx1"/>
          </a:solidFill>
          <a:latin typeface="Lato Regular" charset="0"/>
          <a:ea typeface="Lato Regular" charset="0"/>
          <a:cs typeface="Lato Regular" charset="0"/>
        </a:defRPr>
      </a:lvl3pPr>
      <a:lvl4pPr marL="2742514" indent="0" algn="l" defTabSz="1828343" rtl="0" eaLnBrk="1" latinLnBrk="0" hangingPunct="1">
        <a:lnSpc>
          <a:spcPct val="90000"/>
        </a:lnSpc>
        <a:spcBef>
          <a:spcPts val="1000"/>
        </a:spcBef>
        <a:buFont typeface="Arial" panose="020B0604020202020204" pitchFamily="34" charset="0"/>
        <a:buNone/>
        <a:defRPr sz="2000" b="0" i="0" kern="1200">
          <a:solidFill>
            <a:schemeClr val="tx1"/>
          </a:solidFill>
          <a:latin typeface="Lato Regular" charset="0"/>
          <a:ea typeface="Lato Regular" charset="0"/>
          <a:cs typeface="Lato Regular" charset="0"/>
        </a:defRPr>
      </a:lvl4pPr>
      <a:lvl5pPr marL="3656685" indent="0" algn="l" defTabSz="1828343" rtl="0" eaLnBrk="1" latinLnBrk="0" hangingPunct="1">
        <a:lnSpc>
          <a:spcPct val="90000"/>
        </a:lnSpc>
        <a:spcBef>
          <a:spcPts val="1000"/>
        </a:spcBef>
        <a:buFont typeface="Arial" panose="020B0604020202020204" pitchFamily="34" charset="0"/>
        <a:buNone/>
        <a:defRPr sz="2000" b="0" i="0" kern="1200">
          <a:solidFill>
            <a:schemeClr val="tx1"/>
          </a:solidFill>
          <a:latin typeface="Lato Regular" charset="0"/>
          <a:ea typeface="Lato Regular" charset="0"/>
          <a:cs typeface="Lato Regular" charset="0"/>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174364D0-37E7-2945-AB5B-7CCC180FE771}"/>
              </a:ext>
            </a:extLst>
          </p:cNvPr>
          <p:cNvGrpSpPr/>
          <p:nvPr/>
        </p:nvGrpSpPr>
        <p:grpSpPr>
          <a:xfrm>
            <a:off x="3074657" y="3500735"/>
            <a:ext cx="10865272" cy="7478970"/>
            <a:chOff x="3801704" y="4931318"/>
            <a:chExt cx="10865272" cy="7478970"/>
          </a:xfrm>
        </p:grpSpPr>
        <p:sp>
          <p:nvSpPr>
            <p:cNvPr id="6" name="TextBox 5">
              <a:extLst>
                <a:ext uri="{FF2B5EF4-FFF2-40B4-BE49-F238E27FC236}">
                  <a16:creationId xmlns:a16="http://schemas.microsoft.com/office/drawing/2014/main" xmlns="" id="{E460B3D3-56C1-D04E-A5E3-75B695A5ECF7}"/>
                </a:ext>
              </a:extLst>
            </p:cNvPr>
            <p:cNvSpPr txBox="1"/>
            <p:nvPr/>
          </p:nvSpPr>
          <p:spPr>
            <a:xfrm>
              <a:off x="3801704" y="4931318"/>
              <a:ext cx="10865272" cy="7478970"/>
            </a:xfrm>
            <a:prstGeom prst="rect">
              <a:avLst/>
            </a:prstGeom>
            <a:noFill/>
          </p:spPr>
          <p:txBody>
            <a:bodyPr wrap="square" rtlCol="0">
              <a:spAutoFit/>
            </a:bodyPr>
            <a:lstStyle/>
            <a:p>
              <a:r>
                <a:rPr lang="en-US" sz="8000" b="1" dirty="0" smtClean="0">
                  <a:solidFill>
                    <a:schemeClr val="accent1"/>
                  </a:solidFill>
                  <a:latin typeface="Lato Black" panose="020F0502020204030203" pitchFamily="34" charset="0"/>
                  <a:ea typeface="Lato Black" panose="020F0502020204030203" pitchFamily="34" charset="0"/>
                  <a:cs typeface="Lato Black" panose="020F0502020204030203" pitchFamily="34" charset="0"/>
                </a:rPr>
                <a:t>THIS </a:t>
              </a:r>
              <a:r>
                <a:rPr lang="en-US" sz="80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IS </a:t>
              </a:r>
              <a:r>
                <a:rPr lang="en-US" sz="8000" b="1" dirty="0" smtClean="0">
                  <a:solidFill>
                    <a:schemeClr val="accent1"/>
                  </a:solidFill>
                  <a:latin typeface="Lato Black" panose="020F0502020204030203" pitchFamily="34" charset="0"/>
                  <a:ea typeface="Lato Black" panose="020F0502020204030203" pitchFamily="34" charset="0"/>
                  <a:cs typeface="Lato Black" panose="020F0502020204030203" pitchFamily="34" charset="0"/>
                </a:rPr>
                <a:t>A PROJECT BASED ON HOW WEATHER INFLUENCES NUMBER OF </a:t>
              </a:r>
              <a:r>
                <a:rPr lang="en-US" sz="8000" b="1" dirty="0" smtClean="0">
                  <a:solidFill>
                    <a:schemeClr val="accent1"/>
                  </a:solidFill>
                  <a:latin typeface="Lato Black" panose="020F0502020204030203" pitchFamily="34" charset="0"/>
                  <a:ea typeface="Lato Black" panose="020F0502020204030203" pitchFamily="34" charset="0"/>
                  <a:cs typeface="Lato Black" panose="020F0502020204030203" pitchFamily="34" charset="0"/>
                </a:rPr>
                <a:t>CARS </a:t>
              </a:r>
              <a:r>
                <a:rPr lang="en-US" sz="8000" b="1" dirty="0" smtClean="0">
                  <a:solidFill>
                    <a:schemeClr val="accent1"/>
                  </a:solidFill>
                  <a:latin typeface="Lato Black" panose="020F0502020204030203" pitchFamily="34" charset="0"/>
                  <a:ea typeface="Lato Black" panose="020F0502020204030203" pitchFamily="34" charset="0"/>
                  <a:cs typeface="Lato Black" panose="020F0502020204030203" pitchFamily="34" charset="0"/>
                </a:rPr>
                <a:t>AT FREMONT.</a:t>
              </a:r>
              <a:endParaRPr lang="en-US" sz="80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9" name="TextBox 18">
              <a:extLst>
                <a:ext uri="{FF2B5EF4-FFF2-40B4-BE49-F238E27FC236}">
                  <a16:creationId xmlns:a16="http://schemas.microsoft.com/office/drawing/2014/main" xmlns="" id="{07BBFFF4-300A-4C48-98A5-5CFB74E762C0}"/>
                </a:ext>
              </a:extLst>
            </p:cNvPr>
            <p:cNvSpPr txBox="1"/>
            <p:nvPr/>
          </p:nvSpPr>
          <p:spPr>
            <a:xfrm>
              <a:off x="3910411" y="11777663"/>
              <a:ext cx="5426026" cy="461665"/>
            </a:xfrm>
            <a:prstGeom prst="rect">
              <a:avLst/>
            </a:prstGeom>
            <a:noFill/>
          </p:spPr>
          <p:txBody>
            <a:bodyPr wrap="square" rtlCol="0">
              <a:spAutoFit/>
            </a:bodyPr>
            <a:lstStyle/>
            <a:p>
              <a:endParaRPr lang="en-US" sz="2400" b="1" spc="300" dirty="0">
                <a:solidFill>
                  <a:schemeClr val="tx2"/>
                </a:solidFill>
                <a:latin typeface="Lato" panose="020F0502020204030203" pitchFamily="34" charset="0"/>
                <a:ea typeface="Lato" panose="020F0502020204030203" pitchFamily="34" charset="0"/>
                <a:cs typeface="Lato" panose="020F0502020204030203" pitchFamily="34" charset="0"/>
              </a:endParaRPr>
            </a:p>
          </p:txBody>
        </p:sp>
      </p:grpSp>
      <p:sp>
        <p:nvSpPr>
          <p:cNvPr id="16" name="Rectangle 15">
            <a:extLst>
              <a:ext uri="{FF2B5EF4-FFF2-40B4-BE49-F238E27FC236}">
                <a16:creationId xmlns:a16="http://schemas.microsoft.com/office/drawing/2014/main" xmlns="" id="{AF796407-6634-1745-A653-79207DDE08AC}"/>
              </a:ext>
            </a:extLst>
          </p:cNvPr>
          <p:cNvSpPr/>
          <p:nvPr/>
        </p:nvSpPr>
        <p:spPr>
          <a:xfrm>
            <a:off x="3183364" y="2820687"/>
            <a:ext cx="1140721" cy="1134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sp>
        <p:nvSpPr>
          <p:cNvPr id="2" name="Rectangle 1"/>
          <p:cNvSpPr/>
          <p:nvPr/>
        </p:nvSpPr>
        <p:spPr>
          <a:xfrm>
            <a:off x="13939928" y="0"/>
            <a:ext cx="10437721"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72888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12188825" cy="1371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B756BCB4-CBDE-B74E-B7E4-B4D4C6AF6629}"/>
              </a:ext>
            </a:extLst>
          </p:cNvPr>
          <p:cNvSpPr/>
          <p:nvPr/>
        </p:nvSpPr>
        <p:spPr>
          <a:xfrm>
            <a:off x="1" y="0"/>
            <a:ext cx="24377650"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xmlns="" id="{DFEA01E9-D48D-5049-A42C-5B95EA7CCD9E}"/>
              </a:ext>
            </a:extLst>
          </p:cNvPr>
          <p:cNvSpPr/>
          <p:nvPr/>
        </p:nvSpPr>
        <p:spPr>
          <a:xfrm>
            <a:off x="6833399" y="2608401"/>
            <a:ext cx="7976681" cy="79766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7F299698-17A3-1B4F-BCCA-F87D9CC4ACE7}"/>
              </a:ext>
            </a:extLst>
          </p:cNvPr>
          <p:cNvSpPr/>
          <p:nvPr/>
        </p:nvSpPr>
        <p:spPr>
          <a:xfrm>
            <a:off x="6318216" y="2869659"/>
            <a:ext cx="7976681" cy="8317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xmlns="" id="{19F94E8F-8F3A-1644-9CB0-B00C11AD9671}"/>
              </a:ext>
            </a:extLst>
          </p:cNvPr>
          <p:cNvGrpSpPr/>
          <p:nvPr/>
        </p:nvGrpSpPr>
        <p:grpSpPr>
          <a:xfrm>
            <a:off x="7056188" y="4999022"/>
            <a:ext cx="5786509" cy="3703616"/>
            <a:chOff x="16001116" y="4922775"/>
            <a:chExt cx="5786509" cy="3703616"/>
          </a:xfrm>
        </p:grpSpPr>
        <p:sp>
          <p:nvSpPr>
            <p:cNvPr id="17" name="TextBox 16"/>
            <p:cNvSpPr txBox="1"/>
            <p:nvPr/>
          </p:nvSpPr>
          <p:spPr>
            <a:xfrm>
              <a:off x="16001116" y="4922775"/>
              <a:ext cx="3765552" cy="1015663"/>
            </a:xfrm>
            <a:prstGeom prst="rect">
              <a:avLst/>
            </a:prstGeom>
            <a:noFill/>
          </p:spPr>
          <p:txBody>
            <a:bodyPr wrap="square" rtlCol="0">
              <a:spAutoFit/>
            </a:bodyPr>
            <a:lstStyle/>
            <a:p>
              <a:r>
                <a:rPr lang="en-US" sz="6000" b="1" dirty="0" smtClean="0">
                  <a:solidFill>
                    <a:schemeClr val="tx2"/>
                  </a:solidFill>
                  <a:latin typeface="Lato Black" panose="020F0502020204030203" pitchFamily="34" charset="0"/>
                  <a:ea typeface="Lato Black" panose="020F0502020204030203" pitchFamily="34" charset="0"/>
                  <a:cs typeface="Lato Black" panose="020F0502020204030203" pitchFamily="34" charset="0"/>
                </a:rPr>
                <a:t>4.</a:t>
              </a:r>
              <a:endParaRPr lang="en-US" sz="6000" b="1" dirty="0">
                <a:solidFill>
                  <a:schemeClr val="tx2"/>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6" name="TextBox 15"/>
            <p:cNvSpPr txBox="1"/>
            <p:nvPr/>
          </p:nvSpPr>
          <p:spPr>
            <a:xfrm>
              <a:off x="17224105" y="6318067"/>
              <a:ext cx="4563520" cy="2308324"/>
            </a:xfrm>
            <a:prstGeom prst="rect">
              <a:avLst/>
            </a:prstGeom>
            <a:noFill/>
          </p:spPr>
          <p:txBody>
            <a:bodyPr wrap="square" rtlCol="0">
              <a:spAutoFit/>
            </a:bodyPr>
            <a:lstStyle/>
            <a:p>
              <a:r>
                <a:rPr lang="en-US" dirty="0"/>
                <a:t>Daily </a:t>
              </a:r>
              <a:r>
                <a:rPr lang="en-US" dirty="0" smtClean="0"/>
                <a:t> </a:t>
              </a:r>
              <a:r>
                <a:rPr lang="en-US" dirty="0"/>
                <a:t>Number Of Cars  At Both Point Against </a:t>
              </a:r>
              <a:r>
                <a:rPr lang="en-US" dirty="0" smtClean="0"/>
                <a:t>Months.</a:t>
              </a:r>
              <a:endParaRPr lang="en-US" dirty="0"/>
            </a:p>
            <a:p>
              <a:endParaRPr lang="en-US" b="1" dirty="0">
                <a:solidFill>
                  <a:schemeClr val="tx2"/>
                </a:solidFill>
                <a:latin typeface="Lato" charset="0"/>
                <a:ea typeface="Lato" charset="0"/>
                <a:cs typeface="Lato" charset="0"/>
              </a:endParaRPr>
            </a:p>
          </p:txBody>
        </p:sp>
        <p:sp>
          <p:nvSpPr>
            <p:cNvPr id="19" name="Rectangle 18">
              <a:extLst>
                <a:ext uri="{FF2B5EF4-FFF2-40B4-BE49-F238E27FC236}">
                  <a16:creationId xmlns:a16="http://schemas.microsoft.com/office/drawing/2014/main" xmlns="" id="{4819D254-0288-9340-8109-9C3EB6DA4EEF}"/>
                </a:ext>
              </a:extLst>
            </p:cNvPr>
            <p:cNvSpPr/>
            <p:nvPr/>
          </p:nvSpPr>
          <p:spPr>
            <a:xfrm>
              <a:off x="16149420" y="6912265"/>
              <a:ext cx="714725" cy="1134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Tree>
    <p:extLst>
      <p:ext uri="{BB962C8B-B14F-4D97-AF65-F5344CB8AC3E}">
        <p14:creationId xmlns:p14="http://schemas.microsoft.com/office/powerpoint/2010/main" val="5079267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0051"/>
            <a:ext cx="23616671" cy="12777309"/>
          </a:xfrm>
          <a:prstGeom prst="rect">
            <a:avLst/>
          </a:prstGeom>
        </p:spPr>
      </p:pic>
    </p:spTree>
    <p:extLst>
      <p:ext uri="{BB962C8B-B14F-4D97-AF65-F5344CB8AC3E}">
        <p14:creationId xmlns:p14="http://schemas.microsoft.com/office/powerpoint/2010/main" val="1750592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
            <a:ext cx="24377650"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188825" y="16098556"/>
            <a:ext cx="12188825" cy="1200329"/>
          </a:xfrm>
          <a:prstGeom prst="rect">
            <a:avLst/>
          </a:prstGeom>
        </p:spPr>
        <p:txBody>
          <a:bodyPr>
            <a:spAutoFit/>
          </a:bodyPr>
          <a:lstStyle/>
          <a:p>
            <a:pPr algn="ctr"/>
            <a:r>
              <a:rPr lang="en-US" dirty="0">
                <a:solidFill>
                  <a:schemeClr val="bg1"/>
                </a:solidFill>
                <a:latin typeface="Lato" charset="0"/>
                <a:ea typeface="Lato" charset="0"/>
                <a:cs typeface="Lato" charset="0"/>
              </a:rPr>
              <a:t>With this in mind, the marketing department would inform the department to create a prototype. </a:t>
            </a:r>
            <a:endParaRPr lang="en-US" dirty="0">
              <a:solidFill>
                <a:schemeClr val="bg1"/>
              </a:solidFill>
            </a:endParaRPr>
          </a:p>
        </p:txBody>
      </p:sp>
      <p:sp>
        <p:nvSpPr>
          <p:cNvPr id="7" name="TextBox 6"/>
          <p:cNvSpPr txBox="1"/>
          <p:nvPr/>
        </p:nvSpPr>
        <p:spPr>
          <a:xfrm>
            <a:off x="3701950" y="5657671"/>
            <a:ext cx="18863082" cy="2400657"/>
          </a:xfrm>
          <a:prstGeom prst="rect">
            <a:avLst/>
          </a:prstGeom>
          <a:noFill/>
        </p:spPr>
        <p:txBody>
          <a:bodyPr wrap="square" rtlCol="0">
            <a:spAutoFit/>
          </a:bodyPr>
          <a:lstStyle/>
          <a:p>
            <a:pPr algn="ctr"/>
            <a:r>
              <a:rPr lang="en-US" sz="15000" b="1" dirty="0" smtClean="0">
                <a:solidFill>
                  <a:schemeClr val="bg1"/>
                </a:solidFill>
                <a:latin typeface="Lato" charset="0"/>
                <a:ea typeface="Lato" charset="0"/>
                <a:cs typeface="Lato" charset="0"/>
              </a:rPr>
              <a:t>CONCLUSION</a:t>
            </a:r>
            <a:endParaRPr lang="en-US" sz="15000" b="1" dirty="0">
              <a:solidFill>
                <a:schemeClr val="bg1"/>
              </a:solidFill>
              <a:latin typeface="Lato" charset="0"/>
              <a:ea typeface="Lato" charset="0"/>
              <a:cs typeface="Lato" charset="0"/>
            </a:endParaRPr>
          </a:p>
        </p:txBody>
      </p:sp>
    </p:spTree>
    <p:extLst>
      <p:ext uri="{BB962C8B-B14F-4D97-AF65-F5344CB8AC3E}">
        <p14:creationId xmlns:p14="http://schemas.microsoft.com/office/powerpoint/2010/main" val="15780662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162" y="5627077"/>
            <a:ext cx="24367486" cy="8088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1"/>
            <a:ext cx="24367485" cy="1371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 name="Rectangle 4"/>
          <p:cNvSpPr/>
          <p:nvPr/>
        </p:nvSpPr>
        <p:spPr>
          <a:xfrm>
            <a:off x="2755717" y="1102762"/>
            <a:ext cx="18946722" cy="11726287"/>
          </a:xfrm>
          <a:prstGeom prst="rect">
            <a:avLst/>
          </a:prstGeom>
        </p:spPr>
        <p:txBody>
          <a:bodyPr wrap="square">
            <a:spAutoFit/>
          </a:bodyPr>
          <a:lstStyle/>
          <a:p>
            <a:r>
              <a:rPr lang="en-US" sz="6000" b="1" dirty="0" smtClean="0">
                <a:solidFill>
                  <a:schemeClr val="bg1"/>
                </a:solidFill>
              </a:rPr>
              <a:t>Based on Snow</a:t>
            </a:r>
          </a:p>
          <a:p>
            <a:r>
              <a:rPr lang="en-US" sz="4800" dirty="0" smtClean="0">
                <a:solidFill>
                  <a:schemeClr val="bg1"/>
                </a:solidFill>
              </a:rPr>
              <a:t>Our model shows that once all other factors are accounted for, every inch of Snow translates, on average, to about 600 Cars staying home. Not a surprising result, but it's interesting to see it quantified!</a:t>
            </a:r>
          </a:p>
          <a:p>
            <a:endParaRPr lang="en-US" sz="4800" dirty="0">
              <a:solidFill>
                <a:schemeClr val="bg1"/>
              </a:solidFill>
            </a:endParaRPr>
          </a:p>
          <a:p>
            <a:r>
              <a:rPr lang="en-US" sz="6000" b="1" dirty="0">
                <a:solidFill>
                  <a:schemeClr val="bg1"/>
                </a:solidFill>
              </a:rPr>
              <a:t>Based on Temp</a:t>
            </a:r>
          </a:p>
          <a:p>
            <a:r>
              <a:rPr lang="en-US" sz="4800" dirty="0">
                <a:solidFill>
                  <a:schemeClr val="bg1"/>
                </a:solidFill>
              </a:rPr>
              <a:t>We see that for every increase of one degree, we add around 65 crossings on the Fremont bridge</a:t>
            </a:r>
            <a:r>
              <a:rPr lang="en-US" sz="4800" dirty="0" smtClean="0">
                <a:solidFill>
                  <a:schemeClr val="bg1"/>
                </a:solidFill>
              </a:rPr>
              <a:t>!</a:t>
            </a:r>
          </a:p>
          <a:p>
            <a:endParaRPr lang="en-US" sz="4800" dirty="0">
              <a:solidFill>
                <a:schemeClr val="bg1"/>
              </a:solidFill>
            </a:endParaRPr>
          </a:p>
          <a:p>
            <a:r>
              <a:rPr lang="en-US" sz="6000" b="1" dirty="0">
                <a:solidFill>
                  <a:schemeClr val="bg1"/>
                </a:solidFill>
              </a:rPr>
              <a:t>Based on Dry day</a:t>
            </a:r>
          </a:p>
          <a:p>
            <a:r>
              <a:rPr lang="en-US" sz="4800" dirty="0">
                <a:solidFill>
                  <a:schemeClr val="bg1"/>
                </a:solidFill>
              </a:rPr>
              <a:t>for every dry day </a:t>
            </a:r>
            <a:r>
              <a:rPr lang="en-US" sz="4800" dirty="0" err="1">
                <a:solidFill>
                  <a:schemeClr val="bg1"/>
                </a:solidFill>
              </a:rPr>
              <a:t>i.e</a:t>
            </a:r>
            <a:r>
              <a:rPr lang="en-US" sz="4800" dirty="0">
                <a:solidFill>
                  <a:schemeClr val="bg1"/>
                </a:solidFill>
              </a:rPr>
              <a:t> a day </a:t>
            </a:r>
            <a:r>
              <a:rPr lang="en-US" sz="4800" dirty="0" smtClean="0">
                <a:solidFill>
                  <a:schemeClr val="bg1"/>
                </a:solidFill>
              </a:rPr>
              <a:t>with </a:t>
            </a:r>
            <a:r>
              <a:rPr lang="en-US" sz="4800" dirty="0">
                <a:solidFill>
                  <a:schemeClr val="bg1"/>
                </a:solidFill>
              </a:rPr>
              <a:t>no Rain We have over 562 </a:t>
            </a:r>
            <a:r>
              <a:rPr lang="en-US" sz="4800" dirty="0" smtClean="0">
                <a:solidFill>
                  <a:schemeClr val="bg1"/>
                </a:solidFill>
              </a:rPr>
              <a:t>Cars </a:t>
            </a:r>
            <a:r>
              <a:rPr lang="en-US" sz="4800" dirty="0">
                <a:solidFill>
                  <a:schemeClr val="bg1"/>
                </a:solidFill>
              </a:rPr>
              <a:t>on road</a:t>
            </a:r>
            <a:r>
              <a:rPr lang="en-US" sz="4800" dirty="0"/>
              <a:t> </a:t>
            </a:r>
          </a:p>
          <a:p>
            <a:endParaRPr lang="en-US" sz="4800" dirty="0" smtClean="0">
              <a:solidFill>
                <a:schemeClr val="bg1"/>
              </a:solidFill>
            </a:endParaRPr>
          </a:p>
          <a:p>
            <a:endParaRPr lang="en-US" sz="4800" dirty="0" smtClean="0">
              <a:solidFill>
                <a:schemeClr val="bg1"/>
              </a:solidFill>
            </a:endParaRPr>
          </a:p>
          <a:p>
            <a:endParaRPr lang="en-US" sz="4800" dirty="0">
              <a:solidFill>
                <a:schemeClr val="bg1"/>
              </a:solidFill>
              <a:latin typeface="Lato Black" panose="020F0A02020204030203" pitchFamily="34" charset="0"/>
              <a:ea typeface="Lato" charset="0"/>
              <a:cs typeface="Lato" charset="0"/>
            </a:endParaRPr>
          </a:p>
          <a:p>
            <a:pPr algn="ctr"/>
            <a:r>
              <a:rPr lang="en-US" sz="4800" dirty="0" smtClean="0">
                <a:solidFill>
                  <a:schemeClr val="bg1"/>
                </a:solidFill>
                <a:latin typeface="Lato Black" panose="020F0A02020204030203" pitchFamily="34" charset="0"/>
                <a:ea typeface="Lato" charset="0"/>
                <a:cs typeface="Lato" charset="0"/>
              </a:rPr>
              <a:t> </a:t>
            </a:r>
            <a:endParaRPr lang="en-US" sz="4800" dirty="0">
              <a:solidFill>
                <a:schemeClr val="bg1"/>
              </a:solidFill>
              <a:latin typeface="Lato Black" panose="020F0A02020204030203" pitchFamily="34" charset="0"/>
              <a:ea typeface="Lato" charset="0"/>
              <a:cs typeface="Lato" charset="0"/>
            </a:endParaRPr>
          </a:p>
        </p:txBody>
      </p:sp>
    </p:spTree>
    <p:extLst>
      <p:ext uri="{BB962C8B-B14F-4D97-AF65-F5344CB8AC3E}">
        <p14:creationId xmlns:p14="http://schemas.microsoft.com/office/powerpoint/2010/main" val="22443354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162" y="5627077"/>
            <a:ext cx="24367486" cy="8088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1"/>
            <a:ext cx="24367485" cy="1371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 name="Rectangle 4"/>
          <p:cNvSpPr/>
          <p:nvPr/>
        </p:nvSpPr>
        <p:spPr>
          <a:xfrm>
            <a:off x="2755717" y="1102762"/>
            <a:ext cx="18946722" cy="10618291"/>
          </a:xfrm>
          <a:prstGeom prst="rect">
            <a:avLst/>
          </a:prstGeom>
        </p:spPr>
        <p:txBody>
          <a:bodyPr wrap="square">
            <a:spAutoFit/>
          </a:bodyPr>
          <a:lstStyle/>
          <a:p>
            <a:r>
              <a:rPr lang="en-US" sz="6000" b="1" dirty="0">
                <a:solidFill>
                  <a:schemeClr val="bg1"/>
                </a:solidFill>
              </a:rPr>
              <a:t>Based On </a:t>
            </a:r>
            <a:r>
              <a:rPr lang="en-US" sz="6000" b="1" dirty="0" smtClean="0">
                <a:solidFill>
                  <a:schemeClr val="bg1"/>
                </a:solidFill>
              </a:rPr>
              <a:t>Daylight</a:t>
            </a:r>
          </a:p>
          <a:p>
            <a:endParaRPr lang="en-US" sz="6000" b="1" dirty="0">
              <a:solidFill>
                <a:schemeClr val="bg1"/>
              </a:solidFill>
            </a:endParaRPr>
          </a:p>
          <a:p>
            <a:r>
              <a:rPr lang="en-US" sz="6000" dirty="0" smtClean="0">
                <a:solidFill>
                  <a:schemeClr val="bg1"/>
                </a:solidFill>
              </a:rPr>
              <a:t>We </a:t>
            </a:r>
            <a:r>
              <a:rPr lang="en-US" sz="6000" dirty="0">
                <a:solidFill>
                  <a:schemeClr val="bg1"/>
                </a:solidFill>
              </a:rPr>
              <a:t>see that, once the effects of rain and temperature are removed, each hour of daylight results in about 76 more crossings at the Fremont Bridge. this is because our first model did not include precipitation and temperature: apparently the weather is far more important than the darkness in affecting ridership!</a:t>
            </a:r>
          </a:p>
          <a:p>
            <a:endParaRPr lang="en-US" sz="6000" b="1" dirty="0">
              <a:solidFill>
                <a:schemeClr val="bg1"/>
              </a:solidFill>
            </a:endParaRPr>
          </a:p>
          <a:p>
            <a:endParaRPr lang="en-US" sz="4800" dirty="0" smtClean="0">
              <a:solidFill>
                <a:schemeClr val="bg1"/>
              </a:solidFill>
            </a:endParaRPr>
          </a:p>
          <a:p>
            <a:endParaRPr lang="en-US" sz="4800" dirty="0">
              <a:solidFill>
                <a:schemeClr val="bg1"/>
              </a:solidFill>
              <a:latin typeface="Lato Black" panose="020F0A02020204030203" pitchFamily="34" charset="0"/>
              <a:ea typeface="Lato" charset="0"/>
              <a:cs typeface="Lato" charset="0"/>
            </a:endParaRPr>
          </a:p>
          <a:p>
            <a:pPr algn="ctr"/>
            <a:r>
              <a:rPr lang="en-US" sz="4800" dirty="0" smtClean="0">
                <a:solidFill>
                  <a:schemeClr val="bg1"/>
                </a:solidFill>
                <a:latin typeface="Lato Black" panose="020F0A02020204030203" pitchFamily="34" charset="0"/>
                <a:ea typeface="Lato" charset="0"/>
                <a:cs typeface="Lato" charset="0"/>
              </a:rPr>
              <a:t> </a:t>
            </a:r>
            <a:endParaRPr lang="en-US" sz="4800" dirty="0">
              <a:solidFill>
                <a:schemeClr val="bg1"/>
              </a:solidFill>
              <a:latin typeface="Lato Black" panose="020F0A02020204030203" pitchFamily="34" charset="0"/>
              <a:ea typeface="Lato" charset="0"/>
              <a:cs typeface="Lato" charset="0"/>
            </a:endParaRPr>
          </a:p>
        </p:txBody>
      </p:sp>
    </p:spTree>
    <p:extLst>
      <p:ext uri="{BB962C8B-B14F-4D97-AF65-F5344CB8AC3E}">
        <p14:creationId xmlns:p14="http://schemas.microsoft.com/office/powerpoint/2010/main" val="31103262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174364D0-37E7-2945-AB5B-7CCC180FE771}"/>
              </a:ext>
            </a:extLst>
          </p:cNvPr>
          <p:cNvGrpSpPr/>
          <p:nvPr/>
        </p:nvGrpSpPr>
        <p:grpSpPr>
          <a:xfrm>
            <a:off x="3801704" y="5285887"/>
            <a:ext cx="10865272" cy="3144226"/>
            <a:chOff x="3801704" y="4931318"/>
            <a:chExt cx="10865272" cy="3144226"/>
          </a:xfrm>
        </p:grpSpPr>
        <p:sp>
          <p:nvSpPr>
            <p:cNvPr id="6" name="TextBox 5">
              <a:extLst>
                <a:ext uri="{FF2B5EF4-FFF2-40B4-BE49-F238E27FC236}">
                  <a16:creationId xmlns:a16="http://schemas.microsoft.com/office/drawing/2014/main" xmlns="" id="{E460B3D3-56C1-D04E-A5E3-75B695A5ECF7}"/>
                </a:ext>
              </a:extLst>
            </p:cNvPr>
            <p:cNvSpPr txBox="1"/>
            <p:nvPr/>
          </p:nvSpPr>
          <p:spPr>
            <a:xfrm>
              <a:off x="3801704" y="4931318"/>
              <a:ext cx="10865272" cy="2554545"/>
            </a:xfrm>
            <a:prstGeom prst="rect">
              <a:avLst/>
            </a:prstGeom>
            <a:noFill/>
          </p:spPr>
          <p:txBody>
            <a:bodyPr wrap="square" rtlCol="0">
              <a:spAutoFit/>
            </a:bodyPr>
            <a:lstStyle/>
            <a:p>
              <a:r>
                <a:rPr lang="en-US" sz="80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THANK YOU</a:t>
              </a:r>
            </a:p>
            <a:p>
              <a:endParaRPr lang="en-US" sz="80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9" name="TextBox 18">
              <a:extLst>
                <a:ext uri="{FF2B5EF4-FFF2-40B4-BE49-F238E27FC236}">
                  <a16:creationId xmlns:a16="http://schemas.microsoft.com/office/drawing/2014/main" xmlns="" id="{07BBFFF4-300A-4C48-98A5-5CFB74E762C0}"/>
                </a:ext>
              </a:extLst>
            </p:cNvPr>
            <p:cNvSpPr txBox="1"/>
            <p:nvPr/>
          </p:nvSpPr>
          <p:spPr>
            <a:xfrm>
              <a:off x="3801704" y="7613879"/>
              <a:ext cx="5426026" cy="461665"/>
            </a:xfrm>
            <a:prstGeom prst="rect">
              <a:avLst/>
            </a:prstGeom>
            <a:noFill/>
          </p:spPr>
          <p:txBody>
            <a:bodyPr wrap="square" rtlCol="0">
              <a:spAutoFit/>
            </a:bodyPr>
            <a:lstStyle/>
            <a:p>
              <a:endParaRPr lang="en-US" sz="2400" b="1" spc="300" dirty="0">
                <a:solidFill>
                  <a:schemeClr val="tx2"/>
                </a:solidFill>
                <a:latin typeface="Lato" panose="020F0502020204030203" pitchFamily="34" charset="0"/>
                <a:ea typeface="Lato" panose="020F0502020204030203" pitchFamily="34" charset="0"/>
                <a:cs typeface="Lato" panose="020F0502020204030203" pitchFamily="34" charset="0"/>
              </a:endParaRPr>
            </a:p>
          </p:txBody>
        </p:sp>
      </p:grpSp>
      <p:sp>
        <p:nvSpPr>
          <p:cNvPr id="16" name="Rectangle 15">
            <a:extLst>
              <a:ext uri="{FF2B5EF4-FFF2-40B4-BE49-F238E27FC236}">
                <a16:creationId xmlns:a16="http://schemas.microsoft.com/office/drawing/2014/main" xmlns="" id="{AF796407-6634-1745-A653-79207DDE08AC}"/>
              </a:ext>
            </a:extLst>
          </p:cNvPr>
          <p:cNvSpPr/>
          <p:nvPr/>
        </p:nvSpPr>
        <p:spPr>
          <a:xfrm>
            <a:off x="3903801" y="4594069"/>
            <a:ext cx="1140721" cy="1134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spTree>
    <p:extLst>
      <p:ext uri="{BB962C8B-B14F-4D97-AF65-F5344CB8AC3E}">
        <p14:creationId xmlns:p14="http://schemas.microsoft.com/office/powerpoint/2010/main" val="23188193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11552" y="3258590"/>
            <a:ext cx="10762406" cy="1015663"/>
          </a:xfrm>
          <a:prstGeom prst="rect">
            <a:avLst/>
          </a:prstGeom>
          <a:noFill/>
        </p:spPr>
        <p:txBody>
          <a:bodyPr wrap="square" rtlCol="0">
            <a:spAutoFit/>
          </a:bodyPr>
          <a:lstStyle/>
          <a:p>
            <a:r>
              <a:rPr lang="en-US" sz="6000" b="1" dirty="0" smtClean="0">
                <a:solidFill>
                  <a:schemeClr val="tx2"/>
                </a:solidFill>
                <a:latin typeface="Lato Black" panose="020F0502020204030203" pitchFamily="34" charset="0"/>
                <a:ea typeface="Lato Black" panose="020F0502020204030203" pitchFamily="34" charset="0"/>
                <a:cs typeface="Lato Black" panose="020F0502020204030203" pitchFamily="34" charset="0"/>
              </a:rPr>
              <a:t>	       </a:t>
            </a:r>
            <a:r>
              <a:rPr lang="en-US" sz="6000" b="1" dirty="0" smtClean="0">
                <a:solidFill>
                  <a:schemeClr val="accent1"/>
                </a:solidFill>
                <a:latin typeface="Lato Black" panose="020F0502020204030203" pitchFamily="34" charset="0"/>
                <a:ea typeface="Lato Black" panose="020F0502020204030203" pitchFamily="34" charset="0"/>
                <a:cs typeface="Lato Black" panose="020F0502020204030203" pitchFamily="34" charset="0"/>
              </a:rPr>
              <a:t>PURPOSE</a:t>
            </a:r>
            <a:endParaRPr lang="en-US" sz="60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8" name="Rectangle 7">
            <a:extLst>
              <a:ext uri="{FF2B5EF4-FFF2-40B4-BE49-F238E27FC236}">
                <a16:creationId xmlns:a16="http://schemas.microsoft.com/office/drawing/2014/main" xmlns="" id="{7B8B1FF8-7A80-2941-A066-C1861DE42863}"/>
              </a:ext>
            </a:extLst>
          </p:cNvPr>
          <p:cNvSpPr/>
          <p:nvPr/>
        </p:nvSpPr>
        <p:spPr>
          <a:xfrm>
            <a:off x="7453744" y="5123535"/>
            <a:ext cx="8700654" cy="2582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solidFill>
                <a:schemeClr val="accent1"/>
              </a:solidFill>
              <a:latin typeface="Montserrat Light" charset="0"/>
            </a:endParaRPr>
          </a:p>
        </p:txBody>
      </p:sp>
      <p:sp>
        <p:nvSpPr>
          <p:cNvPr id="15" name="TextBox 14"/>
          <p:cNvSpPr txBox="1"/>
          <p:nvPr/>
        </p:nvSpPr>
        <p:spPr>
          <a:xfrm>
            <a:off x="5964928" y="6156879"/>
            <a:ext cx="11770642" cy="4708981"/>
          </a:xfrm>
          <a:prstGeom prst="rect">
            <a:avLst/>
          </a:prstGeom>
          <a:noFill/>
        </p:spPr>
        <p:txBody>
          <a:bodyPr wrap="square" rtlCol="0">
            <a:spAutoFit/>
          </a:bodyPr>
          <a:lstStyle/>
          <a:p>
            <a:pPr algn="ctr"/>
            <a:r>
              <a:rPr lang="en-US" sz="6000" b="1" dirty="0" smtClean="0">
                <a:solidFill>
                  <a:schemeClr val="accent1"/>
                </a:solidFill>
                <a:latin typeface="Lato" charset="0"/>
                <a:ea typeface="Lato" charset="0"/>
                <a:cs typeface="Lato" charset="0"/>
              </a:rPr>
              <a:t>The basis of the project is to </a:t>
            </a:r>
          </a:p>
          <a:p>
            <a:pPr algn="ctr"/>
            <a:r>
              <a:rPr lang="en-US" sz="6000" b="1" dirty="0" smtClean="0">
                <a:solidFill>
                  <a:schemeClr val="accent1"/>
                </a:solidFill>
                <a:latin typeface="Lato" charset="0"/>
                <a:ea typeface="Lato" charset="0"/>
                <a:cs typeface="Lato" charset="0"/>
              </a:rPr>
              <a:t>Analyze, Visualize And Predict How Weather Influences number Of </a:t>
            </a:r>
            <a:r>
              <a:rPr lang="en-US" sz="6000" b="1" dirty="0" smtClean="0">
                <a:solidFill>
                  <a:schemeClr val="accent1"/>
                </a:solidFill>
                <a:latin typeface="Lato" charset="0"/>
                <a:ea typeface="Lato" charset="0"/>
                <a:cs typeface="Lato" charset="0"/>
              </a:rPr>
              <a:t>Cars</a:t>
            </a:r>
            <a:endParaRPr lang="en-US" sz="6000" b="1" dirty="0" smtClean="0">
              <a:solidFill>
                <a:schemeClr val="accent1"/>
              </a:solidFill>
              <a:latin typeface="Lato" charset="0"/>
              <a:ea typeface="Lato" charset="0"/>
              <a:cs typeface="Lato" charset="0"/>
            </a:endParaRPr>
          </a:p>
          <a:p>
            <a:pPr algn="ctr"/>
            <a:endParaRPr lang="en-US" sz="6000" b="1" dirty="0">
              <a:solidFill>
                <a:schemeClr val="accent1"/>
              </a:solidFill>
              <a:latin typeface="Lato" charset="0"/>
              <a:ea typeface="Lato" charset="0"/>
              <a:cs typeface="Lato" charset="0"/>
            </a:endParaRPr>
          </a:p>
        </p:txBody>
      </p:sp>
    </p:spTree>
    <p:extLst>
      <p:ext uri="{BB962C8B-B14F-4D97-AF65-F5344CB8AC3E}">
        <p14:creationId xmlns:p14="http://schemas.microsoft.com/office/powerpoint/2010/main" val="26249583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B756BCB4-CBDE-B74E-B7E4-B4D4C6AF6629}"/>
              </a:ext>
            </a:extLst>
          </p:cNvPr>
          <p:cNvSpPr/>
          <p:nvPr/>
        </p:nvSpPr>
        <p:spPr>
          <a:xfrm>
            <a:off x="11249891" y="0"/>
            <a:ext cx="13127760"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xmlns="" id="{F24ECDE0-24A0-FF40-9E0A-F8B6FC1451E1}"/>
              </a:ext>
            </a:extLst>
          </p:cNvPr>
          <p:cNvSpPr txBox="1"/>
          <p:nvPr/>
        </p:nvSpPr>
        <p:spPr>
          <a:xfrm>
            <a:off x="5034155" y="2039563"/>
            <a:ext cx="12988373" cy="1015663"/>
          </a:xfrm>
          <a:prstGeom prst="rect">
            <a:avLst/>
          </a:prstGeom>
          <a:noFill/>
        </p:spPr>
        <p:txBody>
          <a:bodyPr wrap="square" rtlCol="0">
            <a:spAutoFit/>
          </a:bodyPr>
          <a:lstStyle/>
          <a:p>
            <a:r>
              <a:rPr lang="en-US" sz="6000" b="1" dirty="0" smtClean="0">
                <a:solidFill>
                  <a:schemeClr val="accent1"/>
                </a:solidFill>
                <a:latin typeface="Lato Black" panose="020F0502020204030203" pitchFamily="34" charset="0"/>
                <a:ea typeface="Lato Black" panose="020F0502020204030203" pitchFamily="34" charset="0"/>
                <a:cs typeface="Lato Black" panose="020F0502020204030203" pitchFamily="34" charset="0"/>
              </a:rPr>
              <a:t>WHAT WE WERE </a:t>
            </a:r>
            <a:r>
              <a:rPr lang="en-US" sz="6000" b="1" dirty="0" smtClean="0">
                <a:solidFill>
                  <a:schemeClr val="bg1"/>
                </a:solidFill>
                <a:latin typeface="Lato Black" panose="020F0502020204030203" pitchFamily="34" charset="0"/>
                <a:ea typeface="Lato Black" panose="020F0502020204030203" pitchFamily="34" charset="0"/>
                <a:cs typeface="Lato Black" panose="020F0502020204030203" pitchFamily="34" charset="0"/>
              </a:rPr>
              <a:t>ABLE TO  DETECT</a:t>
            </a:r>
            <a:endParaRPr lang="en-US" sz="6000" b="1"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9" name="Subtitle 2"/>
          <p:cNvSpPr txBox="1">
            <a:spLocks/>
          </p:cNvSpPr>
          <p:nvPr/>
        </p:nvSpPr>
        <p:spPr>
          <a:xfrm>
            <a:off x="1636478" y="6054979"/>
            <a:ext cx="21196928" cy="343941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457200" indent="-457200" algn="just">
              <a:lnSpc>
                <a:spcPts val="4080"/>
              </a:lnSpc>
              <a:buFont typeface="Arial" panose="020B0604020202020204" pitchFamily="34" charset="0"/>
              <a:buChar char="•"/>
            </a:pPr>
            <a:r>
              <a:rPr lang="en-US" sz="4800" dirty="0" smtClean="0">
                <a:solidFill>
                  <a:schemeClr val="accent1"/>
                </a:solidFill>
                <a:latin typeface="Lato" charset="0"/>
                <a:ea typeface="Lato" charset="0"/>
                <a:cs typeface="Lato" charset="0"/>
              </a:rPr>
              <a:t>PRCP Influence On The Outcome .</a:t>
            </a:r>
          </a:p>
          <a:p>
            <a:pPr marL="457200" indent="-457200" algn="just">
              <a:lnSpc>
                <a:spcPts val="4080"/>
              </a:lnSpc>
              <a:buFont typeface="Arial" panose="020B0604020202020204" pitchFamily="34" charset="0"/>
              <a:buChar char="•"/>
            </a:pPr>
            <a:endParaRPr lang="en-US" sz="4800" dirty="0" smtClean="0">
              <a:solidFill>
                <a:schemeClr val="accent1"/>
              </a:solidFill>
              <a:latin typeface="Lato" charset="0"/>
              <a:ea typeface="Lato" charset="0"/>
              <a:cs typeface="Lato" charset="0"/>
            </a:endParaRPr>
          </a:p>
          <a:p>
            <a:pPr marL="457200" indent="-457200" algn="just">
              <a:lnSpc>
                <a:spcPts val="4080"/>
              </a:lnSpc>
              <a:buFont typeface="Arial" panose="020B0604020202020204" pitchFamily="34" charset="0"/>
              <a:buChar char="•"/>
            </a:pPr>
            <a:r>
              <a:rPr lang="en-US" sz="4800" dirty="0" smtClean="0">
                <a:solidFill>
                  <a:schemeClr val="accent1"/>
                </a:solidFill>
                <a:latin typeface="Lato" charset="0"/>
                <a:ea typeface="Lato" charset="0"/>
                <a:cs typeface="Lato" charset="0"/>
              </a:rPr>
              <a:t>Temperature Influence.</a:t>
            </a:r>
          </a:p>
          <a:p>
            <a:pPr marL="457200" indent="-457200" algn="just">
              <a:lnSpc>
                <a:spcPts val="4080"/>
              </a:lnSpc>
              <a:buFont typeface="Arial" panose="020B0604020202020204" pitchFamily="34" charset="0"/>
              <a:buChar char="•"/>
            </a:pPr>
            <a:endParaRPr lang="en-US" sz="4800" dirty="0" smtClean="0">
              <a:solidFill>
                <a:schemeClr val="accent1"/>
              </a:solidFill>
              <a:latin typeface="Lato" charset="0"/>
              <a:ea typeface="Lato" charset="0"/>
              <a:cs typeface="Lato" charset="0"/>
            </a:endParaRPr>
          </a:p>
          <a:p>
            <a:pPr marL="457200" indent="-457200" algn="just">
              <a:lnSpc>
                <a:spcPts val="4080"/>
              </a:lnSpc>
              <a:buFont typeface="Arial" panose="020B0604020202020204" pitchFamily="34" charset="0"/>
              <a:buChar char="•"/>
            </a:pPr>
            <a:endParaRPr lang="en-US" sz="4800" dirty="0">
              <a:solidFill>
                <a:schemeClr val="accent1"/>
              </a:solidFill>
              <a:latin typeface="Lato" charset="0"/>
              <a:ea typeface="Lato" charset="0"/>
              <a:cs typeface="Lato" charset="0"/>
            </a:endParaRPr>
          </a:p>
        </p:txBody>
      </p:sp>
      <p:sp>
        <p:nvSpPr>
          <p:cNvPr id="17" name="Rectangle 16">
            <a:extLst>
              <a:ext uri="{FF2B5EF4-FFF2-40B4-BE49-F238E27FC236}">
                <a16:creationId xmlns:a16="http://schemas.microsoft.com/office/drawing/2014/main" xmlns="" id="{319AF672-AC65-1A40-B4C1-FE71428E594A}"/>
              </a:ext>
            </a:extLst>
          </p:cNvPr>
          <p:cNvSpPr/>
          <p:nvPr/>
        </p:nvSpPr>
        <p:spPr>
          <a:xfrm>
            <a:off x="5338917" y="3324813"/>
            <a:ext cx="6481336" cy="1134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sp>
        <p:nvSpPr>
          <p:cNvPr id="19" name="Rectangle 18">
            <a:extLst>
              <a:ext uri="{FF2B5EF4-FFF2-40B4-BE49-F238E27FC236}">
                <a16:creationId xmlns:a16="http://schemas.microsoft.com/office/drawing/2014/main" xmlns="" id="{319AF672-AC65-1A40-B4C1-FE71428E594A}"/>
              </a:ext>
            </a:extLst>
          </p:cNvPr>
          <p:cNvSpPr/>
          <p:nvPr/>
        </p:nvSpPr>
        <p:spPr>
          <a:xfrm>
            <a:off x="11249890" y="3324813"/>
            <a:ext cx="6212199" cy="1134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sp>
        <p:nvSpPr>
          <p:cNvPr id="8" name="Subtitle 2"/>
          <p:cNvSpPr txBox="1">
            <a:spLocks/>
          </p:cNvSpPr>
          <p:nvPr/>
        </p:nvSpPr>
        <p:spPr>
          <a:xfrm>
            <a:off x="1536891" y="5381461"/>
            <a:ext cx="21196928" cy="478645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457200" indent="-457200" algn="r">
              <a:lnSpc>
                <a:spcPts val="4080"/>
              </a:lnSpc>
              <a:buFont typeface="Arial" panose="020B0604020202020204" pitchFamily="34" charset="0"/>
              <a:buChar char="•"/>
            </a:pPr>
            <a:endParaRPr lang="en-US" sz="4800" dirty="0">
              <a:solidFill>
                <a:schemeClr val="bg1"/>
              </a:solidFill>
              <a:latin typeface="Lato" charset="0"/>
              <a:ea typeface="Lato" charset="0"/>
              <a:cs typeface="Lato" charset="0"/>
            </a:endParaRPr>
          </a:p>
          <a:p>
            <a:pPr marL="457200" indent="-457200" algn="r">
              <a:lnSpc>
                <a:spcPts val="4080"/>
              </a:lnSpc>
              <a:buFont typeface="Arial" panose="020B0604020202020204" pitchFamily="34" charset="0"/>
              <a:buChar char="•"/>
            </a:pPr>
            <a:r>
              <a:rPr lang="en-US" sz="4800" dirty="0" smtClean="0">
                <a:solidFill>
                  <a:schemeClr val="bg1"/>
                </a:solidFill>
                <a:latin typeface="Lato" charset="0"/>
                <a:ea typeface="Lato" charset="0"/>
                <a:cs typeface="Lato" charset="0"/>
              </a:rPr>
              <a:t>Daylight Influence On The Outcome.</a:t>
            </a:r>
          </a:p>
          <a:p>
            <a:pPr marL="457200" indent="-457200" algn="r">
              <a:lnSpc>
                <a:spcPts val="4080"/>
              </a:lnSpc>
              <a:buFont typeface="Arial" panose="020B0604020202020204" pitchFamily="34" charset="0"/>
              <a:buChar char="•"/>
            </a:pPr>
            <a:endParaRPr lang="en-US" sz="4800" dirty="0" smtClean="0">
              <a:solidFill>
                <a:schemeClr val="bg1"/>
              </a:solidFill>
              <a:latin typeface="Lato" charset="0"/>
              <a:ea typeface="Lato" charset="0"/>
              <a:cs typeface="Lato" charset="0"/>
            </a:endParaRPr>
          </a:p>
          <a:p>
            <a:pPr marL="457200" indent="-457200" algn="r">
              <a:lnSpc>
                <a:spcPts val="4080"/>
              </a:lnSpc>
              <a:buFont typeface="Arial" panose="020B0604020202020204" pitchFamily="34" charset="0"/>
              <a:buChar char="•"/>
            </a:pPr>
            <a:r>
              <a:rPr lang="en-US" sz="4800" dirty="0">
                <a:solidFill>
                  <a:schemeClr val="bg1"/>
                </a:solidFill>
                <a:latin typeface="Lato" charset="0"/>
                <a:ea typeface="Lato" charset="0"/>
                <a:cs typeface="Lato" charset="0"/>
              </a:rPr>
              <a:t>Dry Day Influence.</a:t>
            </a:r>
          </a:p>
          <a:p>
            <a:pPr marL="457200" indent="-457200" algn="r">
              <a:lnSpc>
                <a:spcPts val="4080"/>
              </a:lnSpc>
              <a:buFont typeface="Arial" panose="020B0604020202020204" pitchFamily="34" charset="0"/>
              <a:buChar char="•"/>
            </a:pPr>
            <a:endParaRPr lang="en-US" sz="4800" dirty="0" smtClean="0">
              <a:solidFill>
                <a:schemeClr val="bg1"/>
              </a:solidFill>
              <a:latin typeface="Lato" charset="0"/>
              <a:ea typeface="Lato" charset="0"/>
              <a:cs typeface="Lato" charset="0"/>
            </a:endParaRPr>
          </a:p>
          <a:p>
            <a:pPr marL="457200" indent="-457200" algn="r">
              <a:lnSpc>
                <a:spcPts val="4080"/>
              </a:lnSpc>
              <a:buFont typeface="Arial" panose="020B0604020202020204" pitchFamily="34" charset="0"/>
              <a:buChar char="•"/>
            </a:pPr>
            <a:endParaRPr lang="en-US" sz="4800" dirty="0" smtClean="0">
              <a:solidFill>
                <a:schemeClr val="bg1"/>
              </a:solidFill>
              <a:latin typeface="Lato" charset="0"/>
              <a:ea typeface="Lato" charset="0"/>
              <a:cs typeface="Lato" charset="0"/>
            </a:endParaRPr>
          </a:p>
          <a:p>
            <a:pPr marL="457200" indent="-457200" algn="r">
              <a:lnSpc>
                <a:spcPts val="4080"/>
              </a:lnSpc>
              <a:buFont typeface="Arial" panose="020B0604020202020204" pitchFamily="34" charset="0"/>
              <a:buChar char="•"/>
            </a:pPr>
            <a:endParaRPr lang="en-US" sz="4800" dirty="0">
              <a:solidFill>
                <a:schemeClr val="bg1"/>
              </a:solidFill>
              <a:latin typeface="Lato" charset="0"/>
              <a:ea typeface="Lato" charset="0"/>
              <a:cs typeface="Lato" charset="0"/>
            </a:endParaRPr>
          </a:p>
        </p:txBody>
      </p:sp>
    </p:spTree>
    <p:extLst>
      <p:ext uri="{BB962C8B-B14F-4D97-AF65-F5344CB8AC3E}">
        <p14:creationId xmlns:p14="http://schemas.microsoft.com/office/powerpoint/2010/main" val="3529150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12188825" cy="1371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B756BCB4-CBDE-B74E-B7E4-B4D4C6AF6629}"/>
              </a:ext>
            </a:extLst>
          </p:cNvPr>
          <p:cNvSpPr/>
          <p:nvPr/>
        </p:nvSpPr>
        <p:spPr>
          <a:xfrm>
            <a:off x="1" y="0"/>
            <a:ext cx="24377650"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xmlns="" id="{DFEA01E9-D48D-5049-A42C-5B95EA7CCD9E}"/>
              </a:ext>
            </a:extLst>
          </p:cNvPr>
          <p:cNvSpPr/>
          <p:nvPr/>
        </p:nvSpPr>
        <p:spPr>
          <a:xfrm>
            <a:off x="8625617" y="2736877"/>
            <a:ext cx="7976681" cy="79766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7F299698-17A3-1B4F-BCCA-F87D9CC4ACE7}"/>
              </a:ext>
            </a:extLst>
          </p:cNvPr>
          <p:cNvSpPr/>
          <p:nvPr/>
        </p:nvSpPr>
        <p:spPr>
          <a:xfrm>
            <a:off x="9089302" y="3200562"/>
            <a:ext cx="7976681" cy="79766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xmlns="" id="{19F94E8F-8F3A-1644-9CB0-B00C11AD9671}"/>
              </a:ext>
            </a:extLst>
          </p:cNvPr>
          <p:cNvGrpSpPr/>
          <p:nvPr/>
        </p:nvGrpSpPr>
        <p:grpSpPr>
          <a:xfrm>
            <a:off x="9827274" y="5329925"/>
            <a:ext cx="5890234" cy="2926525"/>
            <a:chOff x="16001116" y="4922775"/>
            <a:chExt cx="5890234" cy="2926525"/>
          </a:xfrm>
        </p:grpSpPr>
        <p:sp>
          <p:nvSpPr>
            <p:cNvPr id="17" name="TextBox 16"/>
            <p:cNvSpPr txBox="1"/>
            <p:nvPr/>
          </p:nvSpPr>
          <p:spPr>
            <a:xfrm>
              <a:off x="16001116" y="4922775"/>
              <a:ext cx="3765552" cy="1015663"/>
            </a:xfrm>
            <a:prstGeom prst="rect">
              <a:avLst/>
            </a:prstGeom>
            <a:noFill/>
          </p:spPr>
          <p:txBody>
            <a:bodyPr wrap="square" rtlCol="0">
              <a:spAutoFit/>
            </a:bodyPr>
            <a:lstStyle/>
            <a:p>
              <a:r>
                <a:rPr lang="en-US" sz="6000" b="1" dirty="0" smtClean="0">
                  <a:solidFill>
                    <a:schemeClr val="tx2"/>
                  </a:solidFill>
                  <a:latin typeface="Lato Black" panose="020F0502020204030203" pitchFamily="34" charset="0"/>
                  <a:ea typeface="Lato Black" panose="020F0502020204030203" pitchFamily="34" charset="0"/>
                  <a:cs typeface="Lato Black" panose="020F0502020204030203" pitchFamily="34" charset="0"/>
                </a:rPr>
                <a:t>1.</a:t>
              </a:r>
              <a:endParaRPr lang="en-US" sz="6000" b="1" dirty="0">
                <a:solidFill>
                  <a:schemeClr val="tx2"/>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6" name="TextBox 15"/>
            <p:cNvSpPr txBox="1"/>
            <p:nvPr/>
          </p:nvSpPr>
          <p:spPr>
            <a:xfrm>
              <a:off x="17327830" y="6648971"/>
              <a:ext cx="4563520" cy="1200329"/>
            </a:xfrm>
            <a:prstGeom prst="rect">
              <a:avLst/>
            </a:prstGeom>
            <a:noFill/>
          </p:spPr>
          <p:txBody>
            <a:bodyPr wrap="square" rtlCol="0">
              <a:spAutoFit/>
            </a:bodyPr>
            <a:lstStyle/>
            <a:p>
              <a:r>
                <a:rPr lang="en-US" b="1" dirty="0" smtClean="0">
                  <a:solidFill>
                    <a:schemeClr val="tx2"/>
                  </a:solidFill>
                  <a:latin typeface="Lato" charset="0"/>
                  <a:ea typeface="Lato" charset="0"/>
                  <a:cs typeface="Lato" charset="0"/>
                </a:rPr>
                <a:t>Number Of </a:t>
              </a:r>
              <a:r>
                <a:rPr lang="en-US" b="1" dirty="0" smtClean="0">
                  <a:solidFill>
                    <a:schemeClr val="tx2"/>
                  </a:solidFill>
                  <a:latin typeface="Lato" charset="0"/>
                  <a:ea typeface="Lato" charset="0"/>
                  <a:cs typeface="Lato" charset="0"/>
                </a:rPr>
                <a:t>Cars </a:t>
              </a:r>
              <a:r>
                <a:rPr lang="en-US" b="1" dirty="0" smtClean="0">
                  <a:solidFill>
                    <a:schemeClr val="tx2"/>
                  </a:solidFill>
                  <a:latin typeface="Lato" charset="0"/>
                  <a:ea typeface="Lato" charset="0"/>
                  <a:cs typeface="Lato" charset="0"/>
                </a:rPr>
                <a:t>against Weekdays</a:t>
              </a:r>
              <a:endParaRPr lang="en-US" b="1" dirty="0">
                <a:solidFill>
                  <a:schemeClr val="tx2"/>
                </a:solidFill>
                <a:latin typeface="Lato" charset="0"/>
                <a:ea typeface="Lato" charset="0"/>
                <a:cs typeface="Lato" charset="0"/>
              </a:endParaRPr>
            </a:p>
          </p:txBody>
        </p:sp>
        <p:sp>
          <p:nvSpPr>
            <p:cNvPr id="19" name="Rectangle 18">
              <a:extLst>
                <a:ext uri="{FF2B5EF4-FFF2-40B4-BE49-F238E27FC236}">
                  <a16:creationId xmlns:a16="http://schemas.microsoft.com/office/drawing/2014/main" xmlns="" id="{4819D254-0288-9340-8109-9C3EB6DA4EEF}"/>
                </a:ext>
              </a:extLst>
            </p:cNvPr>
            <p:cNvSpPr/>
            <p:nvPr/>
          </p:nvSpPr>
          <p:spPr>
            <a:xfrm>
              <a:off x="16149420" y="6912265"/>
              <a:ext cx="714725" cy="1134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Tree>
    <p:extLst>
      <p:ext uri="{BB962C8B-B14F-4D97-AF65-F5344CB8AC3E}">
        <p14:creationId xmlns:p14="http://schemas.microsoft.com/office/powerpoint/2010/main" val="42827901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4480" y="1021597"/>
            <a:ext cx="18214468" cy="12188287"/>
          </a:xfrm>
          <a:prstGeom prst="rect">
            <a:avLst/>
          </a:prstGeom>
        </p:spPr>
      </p:pic>
    </p:spTree>
    <p:extLst>
      <p:ext uri="{BB962C8B-B14F-4D97-AF65-F5344CB8AC3E}">
        <p14:creationId xmlns:p14="http://schemas.microsoft.com/office/powerpoint/2010/main" val="2066559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12188825" cy="1371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B756BCB4-CBDE-B74E-B7E4-B4D4C6AF6629}"/>
              </a:ext>
            </a:extLst>
          </p:cNvPr>
          <p:cNvSpPr/>
          <p:nvPr/>
        </p:nvSpPr>
        <p:spPr>
          <a:xfrm>
            <a:off x="1" y="0"/>
            <a:ext cx="24377650"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xmlns="" id="{DFEA01E9-D48D-5049-A42C-5B95EA7CCD9E}"/>
              </a:ext>
            </a:extLst>
          </p:cNvPr>
          <p:cNvSpPr/>
          <p:nvPr/>
        </p:nvSpPr>
        <p:spPr>
          <a:xfrm>
            <a:off x="8828545" y="2736877"/>
            <a:ext cx="7976681" cy="79766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7F299698-17A3-1B4F-BCCA-F87D9CC4ACE7}"/>
              </a:ext>
            </a:extLst>
          </p:cNvPr>
          <p:cNvSpPr/>
          <p:nvPr/>
        </p:nvSpPr>
        <p:spPr>
          <a:xfrm>
            <a:off x="9292230" y="3200562"/>
            <a:ext cx="7976681" cy="79766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xmlns="" id="{19F94E8F-8F3A-1644-9CB0-B00C11AD9671}"/>
              </a:ext>
            </a:extLst>
          </p:cNvPr>
          <p:cNvGrpSpPr/>
          <p:nvPr/>
        </p:nvGrpSpPr>
        <p:grpSpPr>
          <a:xfrm>
            <a:off x="10030202" y="5329925"/>
            <a:ext cx="5890234" cy="5696514"/>
            <a:chOff x="16001116" y="4922775"/>
            <a:chExt cx="5890234" cy="5696514"/>
          </a:xfrm>
        </p:grpSpPr>
        <p:sp>
          <p:nvSpPr>
            <p:cNvPr id="17" name="TextBox 16"/>
            <p:cNvSpPr txBox="1"/>
            <p:nvPr/>
          </p:nvSpPr>
          <p:spPr>
            <a:xfrm>
              <a:off x="16001116" y="4922775"/>
              <a:ext cx="3765552" cy="1015663"/>
            </a:xfrm>
            <a:prstGeom prst="rect">
              <a:avLst/>
            </a:prstGeom>
            <a:noFill/>
          </p:spPr>
          <p:txBody>
            <a:bodyPr wrap="square" rtlCol="0">
              <a:spAutoFit/>
            </a:bodyPr>
            <a:lstStyle/>
            <a:p>
              <a:r>
                <a:rPr lang="en-US" sz="6000" b="1" dirty="0" smtClean="0">
                  <a:solidFill>
                    <a:schemeClr val="tx2"/>
                  </a:solidFill>
                  <a:latin typeface="Lato Black" panose="020F0502020204030203" pitchFamily="34" charset="0"/>
                  <a:ea typeface="Lato Black" panose="020F0502020204030203" pitchFamily="34" charset="0"/>
                  <a:cs typeface="Lato Black" panose="020F0502020204030203" pitchFamily="34" charset="0"/>
                </a:rPr>
                <a:t>2.</a:t>
              </a:r>
              <a:endParaRPr lang="en-US" sz="6000" b="1" dirty="0">
                <a:solidFill>
                  <a:schemeClr val="tx2"/>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6" name="TextBox 15"/>
            <p:cNvSpPr txBox="1"/>
            <p:nvPr/>
          </p:nvSpPr>
          <p:spPr>
            <a:xfrm>
              <a:off x="17327830" y="6648971"/>
              <a:ext cx="4563520" cy="3970318"/>
            </a:xfrm>
            <a:prstGeom prst="rect">
              <a:avLst/>
            </a:prstGeom>
            <a:noFill/>
          </p:spPr>
          <p:txBody>
            <a:bodyPr wrap="square" rtlCol="0">
              <a:spAutoFit/>
            </a:bodyPr>
            <a:lstStyle/>
            <a:p>
              <a:endParaRPr lang="en-US" b="1" dirty="0" smtClean="0">
                <a:solidFill>
                  <a:schemeClr val="tx2"/>
                </a:solidFill>
                <a:latin typeface="Lato" charset="0"/>
                <a:ea typeface="Lato" charset="0"/>
                <a:cs typeface="Lato" charset="0"/>
              </a:endParaRPr>
            </a:p>
            <a:p>
              <a:r>
                <a:rPr lang="en-US" b="1" dirty="0" smtClean="0">
                  <a:solidFill>
                    <a:schemeClr val="tx2"/>
                  </a:solidFill>
                  <a:latin typeface="Lato" charset="0"/>
                  <a:ea typeface="Lato" charset="0"/>
                  <a:cs typeface="Lato" charset="0"/>
                </a:rPr>
                <a:t>Total Number Of Cars at both Point against Month.</a:t>
              </a:r>
              <a:endParaRPr lang="en-US" b="1" dirty="0" smtClean="0">
                <a:solidFill>
                  <a:schemeClr val="tx2"/>
                </a:solidFill>
                <a:latin typeface="Lato" charset="0"/>
                <a:ea typeface="Lato" charset="0"/>
                <a:cs typeface="Lato" charset="0"/>
              </a:endParaRPr>
            </a:p>
            <a:p>
              <a:endParaRPr lang="en-US" b="1" dirty="0" smtClean="0">
                <a:solidFill>
                  <a:schemeClr val="tx2"/>
                </a:solidFill>
                <a:latin typeface="Lato" charset="0"/>
                <a:ea typeface="Lato" charset="0"/>
                <a:cs typeface="Lato" charset="0"/>
              </a:endParaRPr>
            </a:p>
            <a:p>
              <a:endParaRPr lang="en-US" b="1" dirty="0">
                <a:solidFill>
                  <a:schemeClr val="tx2"/>
                </a:solidFill>
                <a:latin typeface="Lato" charset="0"/>
                <a:ea typeface="Lato" charset="0"/>
                <a:cs typeface="Lato" charset="0"/>
              </a:endParaRPr>
            </a:p>
            <a:p>
              <a:endParaRPr lang="en-US" b="1" dirty="0">
                <a:solidFill>
                  <a:schemeClr val="tx2"/>
                </a:solidFill>
                <a:latin typeface="Lato" charset="0"/>
                <a:ea typeface="Lato" charset="0"/>
                <a:cs typeface="Lato" charset="0"/>
              </a:endParaRPr>
            </a:p>
          </p:txBody>
        </p:sp>
        <p:sp>
          <p:nvSpPr>
            <p:cNvPr id="19" name="Rectangle 18">
              <a:extLst>
                <a:ext uri="{FF2B5EF4-FFF2-40B4-BE49-F238E27FC236}">
                  <a16:creationId xmlns:a16="http://schemas.microsoft.com/office/drawing/2014/main" xmlns="" id="{4819D254-0288-9340-8109-9C3EB6DA4EEF}"/>
                </a:ext>
              </a:extLst>
            </p:cNvPr>
            <p:cNvSpPr/>
            <p:nvPr/>
          </p:nvSpPr>
          <p:spPr>
            <a:xfrm>
              <a:off x="16149420" y="6912265"/>
              <a:ext cx="714725" cy="1134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14" name="TextBox 13"/>
          <p:cNvSpPr txBox="1"/>
          <p:nvPr/>
        </p:nvSpPr>
        <p:spPr>
          <a:xfrm>
            <a:off x="17166956" y="9860306"/>
            <a:ext cx="4563520" cy="1200329"/>
          </a:xfrm>
          <a:prstGeom prst="rect">
            <a:avLst/>
          </a:prstGeom>
          <a:noFill/>
        </p:spPr>
        <p:txBody>
          <a:bodyPr wrap="square" rtlCol="0">
            <a:spAutoFit/>
          </a:bodyPr>
          <a:lstStyle/>
          <a:p>
            <a:r>
              <a:rPr lang="en-US" dirty="0" smtClean="0"/>
              <a:t>.</a:t>
            </a:r>
            <a:endParaRPr lang="en-US" dirty="0"/>
          </a:p>
          <a:p>
            <a:endParaRPr lang="en-US" b="1" dirty="0">
              <a:solidFill>
                <a:schemeClr val="tx2"/>
              </a:solidFill>
              <a:latin typeface="Lato" charset="0"/>
              <a:ea typeface="Lato" charset="0"/>
              <a:cs typeface="Lato" charset="0"/>
            </a:endParaRPr>
          </a:p>
        </p:txBody>
      </p:sp>
      <p:sp>
        <p:nvSpPr>
          <p:cNvPr id="4"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152400" y="257889"/>
            <a:ext cx="25519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Unicode MS" panose="020B0604020202020204" pitchFamily="34" charset="-128"/>
              </a:rPr>
              <a:t>L</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5"/>
          <p:cNvSpPr>
            <a:spLocks noChangeArrowheads="1"/>
          </p:cNvSpPr>
          <p:nvPr/>
        </p:nvSpPr>
        <p:spPr bwMode="auto">
          <a:xfrm>
            <a:off x="16892368" y="9736531"/>
            <a:ext cx="442129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kumimoji="0" lang="en-US" sz="3200" b="0" i="0" u="none" strike="noStrike" cap="none" normalizeH="0" baseline="0" dirty="0" smtClean="0">
                <a:ln>
                  <a:noFill/>
                </a:ln>
                <a:solidFill>
                  <a:schemeClr val="tx1"/>
                </a:solidFill>
                <a:effectLst/>
              </a:rPr>
              <a:t> </a:t>
            </a:r>
            <a:endParaRPr kumimoji="0" 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3725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5997" y="1278326"/>
            <a:ext cx="19125799" cy="10347616"/>
          </a:xfrm>
          <a:prstGeom prst="rect">
            <a:avLst/>
          </a:prstGeom>
        </p:spPr>
      </p:pic>
    </p:spTree>
    <p:extLst>
      <p:ext uri="{BB962C8B-B14F-4D97-AF65-F5344CB8AC3E}">
        <p14:creationId xmlns:p14="http://schemas.microsoft.com/office/powerpoint/2010/main" val="2829524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12188825" cy="1371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B756BCB4-CBDE-B74E-B7E4-B4D4C6AF6629}"/>
              </a:ext>
            </a:extLst>
          </p:cNvPr>
          <p:cNvSpPr/>
          <p:nvPr/>
        </p:nvSpPr>
        <p:spPr>
          <a:xfrm>
            <a:off x="1" y="-1"/>
            <a:ext cx="24377650" cy="136865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xmlns="" id="{DFEA01E9-D48D-5049-A42C-5B95EA7CCD9E}"/>
              </a:ext>
            </a:extLst>
          </p:cNvPr>
          <p:cNvSpPr/>
          <p:nvPr/>
        </p:nvSpPr>
        <p:spPr>
          <a:xfrm>
            <a:off x="8730120" y="2343546"/>
            <a:ext cx="7976681" cy="79766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7F299698-17A3-1B4F-BCCA-F87D9CC4ACE7}"/>
              </a:ext>
            </a:extLst>
          </p:cNvPr>
          <p:cNvSpPr/>
          <p:nvPr/>
        </p:nvSpPr>
        <p:spPr>
          <a:xfrm>
            <a:off x="9193805" y="2807231"/>
            <a:ext cx="7976681" cy="8701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xmlns="" id="{19F94E8F-8F3A-1644-9CB0-B00C11AD9671}"/>
              </a:ext>
            </a:extLst>
          </p:cNvPr>
          <p:cNvGrpSpPr/>
          <p:nvPr/>
        </p:nvGrpSpPr>
        <p:grpSpPr>
          <a:xfrm>
            <a:off x="9931777" y="4524833"/>
            <a:ext cx="5890234" cy="3597987"/>
            <a:chOff x="16001116" y="4511014"/>
            <a:chExt cx="5890234" cy="3597987"/>
          </a:xfrm>
        </p:grpSpPr>
        <p:sp>
          <p:nvSpPr>
            <p:cNvPr id="17" name="TextBox 16"/>
            <p:cNvSpPr txBox="1"/>
            <p:nvPr/>
          </p:nvSpPr>
          <p:spPr>
            <a:xfrm>
              <a:off x="16001116" y="4511014"/>
              <a:ext cx="3765552" cy="1015663"/>
            </a:xfrm>
            <a:prstGeom prst="rect">
              <a:avLst/>
            </a:prstGeom>
            <a:noFill/>
          </p:spPr>
          <p:txBody>
            <a:bodyPr wrap="square" rtlCol="0">
              <a:spAutoFit/>
            </a:bodyPr>
            <a:lstStyle/>
            <a:p>
              <a:r>
                <a:rPr lang="en-US" sz="6000" b="1" dirty="0" smtClean="0">
                  <a:solidFill>
                    <a:schemeClr val="tx2"/>
                  </a:solidFill>
                  <a:latin typeface="Lato Black" panose="020F0502020204030203" pitchFamily="34" charset="0"/>
                  <a:ea typeface="Lato Black" panose="020F0502020204030203" pitchFamily="34" charset="0"/>
                  <a:cs typeface="Lato Black" panose="020F0502020204030203" pitchFamily="34" charset="0"/>
                </a:rPr>
                <a:t>4.</a:t>
              </a:r>
              <a:endParaRPr lang="en-US" sz="6000" b="1" dirty="0">
                <a:solidFill>
                  <a:schemeClr val="tx2"/>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6" name="TextBox 15"/>
            <p:cNvSpPr txBox="1"/>
            <p:nvPr/>
          </p:nvSpPr>
          <p:spPr>
            <a:xfrm>
              <a:off x="17327830" y="6354675"/>
              <a:ext cx="4563520" cy="1754326"/>
            </a:xfrm>
            <a:prstGeom prst="rect">
              <a:avLst/>
            </a:prstGeom>
            <a:noFill/>
          </p:spPr>
          <p:txBody>
            <a:bodyPr wrap="square" rtlCol="0">
              <a:spAutoFit/>
            </a:bodyPr>
            <a:lstStyle/>
            <a:p>
              <a:r>
                <a:rPr lang="en-US" dirty="0" smtClean="0"/>
                <a:t>Daylight Hours Against</a:t>
              </a:r>
            </a:p>
            <a:p>
              <a:r>
                <a:rPr lang="en-US" dirty="0" smtClean="0"/>
                <a:t>Month.</a:t>
              </a:r>
              <a:r>
                <a:rPr lang="en-US" dirty="0" smtClean="0"/>
                <a:t> </a:t>
              </a:r>
              <a:endParaRPr lang="en-US" dirty="0" smtClean="0"/>
            </a:p>
            <a:p>
              <a:endParaRPr lang="en-US" b="1" dirty="0">
                <a:solidFill>
                  <a:schemeClr val="tx2"/>
                </a:solidFill>
                <a:latin typeface="Lato" charset="0"/>
                <a:ea typeface="Lato" charset="0"/>
                <a:cs typeface="Lato" charset="0"/>
              </a:endParaRPr>
            </a:p>
          </p:txBody>
        </p:sp>
        <p:sp>
          <p:nvSpPr>
            <p:cNvPr id="19" name="Rectangle 18">
              <a:extLst>
                <a:ext uri="{FF2B5EF4-FFF2-40B4-BE49-F238E27FC236}">
                  <a16:creationId xmlns:a16="http://schemas.microsoft.com/office/drawing/2014/main" xmlns="" id="{4819D254-0288-9340-8109-9C3EB6DA4EEF}"/>
                </a:ext>
              </a:extLst>
            </p:cNvPr>
            <p:cNvSpPr/>
            <p:nvPr/>
          </p:nvSpPr>
          <p:spPr>
            <a:xfrm>
              <a:off x="16149420" y="6617969"/>
              <a:ext cx="714725" cy="1134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Tree>
    <p:extLst>
      <p:ext uri="{BB962C8B-B14F-4D97-AF65-F5344CB8AC3E}">
        <p14:creationId xmlns:p14="http://schemas.microsoft.com/office/powerpoint/2010/main" val="25059924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5198" y="1252200"/>
            <a:ext cx="19613802" cy="10791753"/>
          </a:xfrm>
          <a:prstGeom prst="rect">
            <a:avLst/>
          </a:prstGeom>
        </p:spPr>
      </p:pic>
    </p:spTree>
    <p:extLst>
      <p:ext uri="{BB962C8B-B14F-4D97-AF65-F5344CB8AC3E}">
        <p14:creationId xmlns:p14="http://schemas.microsoft.com/office/powerpoint/2010/main" val="2211008022"/>
      </p:ext>
    </p:extLst>
  </p:cSld>
  <p:clrMapOvr>
    <a:masterClrMapping/>
  </p:clrMapOvr>
</p:sld>
</file>

<file path=ppt/theme/theme1.xml><?xml version="1.0" encoding="utf-8"?>
<a:theme xmlns:a="http://schemas.openxmlformats.org/drawingml/2006/main" name="Office Theme">
  <a:themeElements>
    <a:clrScheme name="Custom 18 1">
      <a:dk1>
        <a:srgbClr val="000000"/>
      </a:dk1>
      <a:lt1>
        <a:srgbClr val="FFFFFF"/>
      </a:lt1>
      <a:dk2>
        <a:srgbClr val="323232"/>
      </a:dk2>
      <a:lt2>
        <a:srgbClr val="FEFFFE"/>
      </a:lt2>
      <a:accent1>
        <a:srgbClr val="145DE8"/>
      </a:accent1>
      <a:accent2>
        <a:srgbClr val="1837D1"/>
      </a:accent2>
      <a:accent3>
        <a:srgbClr val="1758D1"/>
      </a:accent3>
      <a:accent4>
        <a:srgbClr val="406E9D"/>
      </a:accent4>
      <a:accent5>
        <a:srgbClr val="22314D"/>
      </a:accent5>
      <a:accent6>
        <a:srgbClr val="C19859"/>
      </a:accent6>
      <a:hlink>
        <a:srgbClr val="6B9F25"/>
      </a:hlink>
      <a:folHlink>
        <a:srgbClr val="B26B0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40433</TotalTime>
  <Words>279</Words>
  <Application>Microsoft Office PowerPoint</Application>
  <PresentationFormat>Custom</PresentationFormat>
  <Paragraphs>60</Paragraphs>
  <Slides>15</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 Unicode MS</vt:lpstr>
      <vt:lpstr>Arial</vt:lpstr>
      <vt:lpstr>Calibri</vt:lpstr>
      <vt:lpstr>Lato</vt:lpstr>
      <vt:lpstr>Lato Black</vt:lpstr>
      <vt:lpstr>Lato Regular</vt:lpstr>
      <vt:lpstr>Montserrat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Presentations</dc:title>
  <dc:subject/>
  <dc:creator/>
  <cp:keywords/>
  <dc:description/>
  <cp:lastModifiedBy>hp</cp:lastModifiedBy>
  <cp:revision>9321</cp:revision>
  <dcterms:created xsi:type="dcterms:W3CDTF">2014-11-12T21:47:38Z</dcterms:created>
  <dcterms:modified xsi:type="dcterms:W3CDTF">2018-11-23T11:02:20Z</dcterms:modified>
  <cp:category/>
</cp:coreProperties>
</file>