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0c0a52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0c0a52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09e5ba8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09e5ba8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09e5ba8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09e5ba8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09e5ba8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09e5ba8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09e5ba82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09e5ba82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09e5ba82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09e5ba82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GHCI Codeathon</a:t>
            </a:r>
            <a:endParaRPr/>
          </a:p>
          <a:p>
            <a:pPr indent="0" lvl="0" marL="0" rtl="0" algn="ctr">
              <a:spcBef>
                <a:spcPts val="0"/>
              </a:spcBef>
              <a:spcAft>
                <a:spcPts val="0"/>
              </a:spcAft>
              <a:buNone/>
            </a:pPr>
            <a:r>
              <a:rPr lang="en-GB" sz="2500"/>
              <a:t>CoviCare for post Covid life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13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Team Name : </a:t>
            </a:r>
            <a:r>
              <a:rPr lang="en-GB" sz="2400">
                <a:solidFill>
                  <a:srgbClr val="434343"/>
                </a:solidFill>
              </a:rPr>
              <a:t>MEC_Electros</a:t>
            </a:r>
            <a:endParaRPr sz="2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rPr lang="en-GB" sz="2600"/>
              <a:t>Team Members </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14"/>
          <p:cNvSpPr txBox="1"/>
          <p:nvPr>
            <p:ph idx="1" type="body"/>
          </p:nvPr>
        </p:nvSpPr>
        <p:spPr>
          <a:xfrm>
            <a:off x="819150" y="2230200"/>
            <a:ext cx="7505700" cy="22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Akshaya P - B.tech ECE, Model Engineering College</a:t>
            </a:r>
            <a:endParaRPr sz="2300"/>
          </a:p>
          <a:p>
            <a:pPr indent="0" lvl="0" marL="0" rtl="0" algn="l">
              <a:spcBef>
                <a:spcPts val="1600"/>
              </a:spcBef>
              <a:spcAft>
                <a:spcPts val="0"/>
              </a:spcAft>
              <a:buNone/>
            </a:pPr>
            <a:r>
              <a:rPr lang="en-GB" sz="2300"/>
              <a:t>Anjana Jayan - B.tech ECE, Model Engineering College </a:t>
            </a:r>
            <a:endParaRPr sz="2300"/>
          </a:p>
          <a:p>
            <a:pPr indent="0" lvl="0" marL="0" rtl="0" algn="l">
              <a:spcBef>
                <a:spcPts val="1600"/>
              </a:spcBef>
              <a:spcAft>
                <a:spcPts val="0"/>
              </a:spcAft>
              <a:buNone/>
            </a:pPr>
            <a:r>
              <a:rPr lang="en-GB" sz="2300"/>
              <a:t>Anjana Anil - B.tech ECE, Model Engineering College</a:t>
            </a:r>
            <a:endParaRPr sz="23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The Post Covid Scenario</a:t>
            </a:r>
            <a:endParaRPr>
              <a:latin typeface="Calibri"/>
              <a:ea typeface="Calibri"/>
              <a:cs typeface="Calibri"/>
              <a:sym typeface="Calibri"/>
            </a:endParaRPr>
          </a:p>
        </p:txBody>
      </p:sp>
      <p:sp>
        <p:nvSpPr>
          <p:cNvPr id="140" name="Google Shape;140;p1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505050"/>
                </a:solidFill>
                <a:highlight>
                  <a:srgbClr val="FFFFFF"/>
                </a:highlight>
              </a:rPr>
              <a:t>Tech companies, governments, and international agencies have all announced measures to help contain the spread of the COVID-19, otherwise known as the Coronavirus.</a:t>
            </a:r>
            <a:endParaRPr sz="1400">
              <a:solidFill>
                <a:srgbClr val="505050"/>
              </a:solidFill>
              <a:highlight>
                <a:srgbClr val="FFFFFF"/>
              </a:highlight>
            </a:endParaRPr>
          </a:p>
          <a:p>
            <a:pPr indent="0" lvl="0" marL="0" rtl="0" algn="l">
              <a:spcBef>
                <a:spcPts val="1600"/>
              </a:spcBef>
              <a:spcAft>
                <a:spcPts val="0"/>
              </a:spcAft>
              <a:buNone/>
            </a:pPr>
            <a:r>
              <a:rPr lang="en-GB" sz="1400">
                <a:solidFill>
                  <a:srgbClr val="505050"/>
                </a:solidFill>
                <a:highlight>
                  <a:srgbClr val="FFFFFF"/>
                </a:highlight>
              </a:rPr>
              <a:t>Some of these measures impose severe restrictions on people’s freedoms, including to their privacy and other human rights. Unprecedented levels of surveillance, data exploitation, and misinformation are being tested across the world.</a:t>
            </a:r>
            <a:endParaRPr sz="1400">
              <a:solidFill>
                <a:srgbClr val="505050"/>
              </a:solidFill>
              <a:highlight>
                <a:srgbClr val="FFFFFF"/>
              </a:highlight>
            </a:endParaRPr>
          </a:p>
          <a:p>
            <a:pPr indent="0" lvl="0" marL="0" rtl="0" algn="l">
              <a:spcBef>
                <a:spcPts val="1600"/>
              </a:spcBef>
              <a:spcAft>
                <a:spcPts val="1600"/>
              </a:spcAft>
              <a:buNone/>
            </a:pPr>
            <a:r>
              <a:rPr lang="en-GB" sz="1400">
                <a:solidFill>
                  <a:srgbClr val="505050"/>
                </a:solidFill>
                <a:highlight>
                  <a:srgbClr val="FFFFFF"/>
                </a:highlight>
              </a:rPr>
              <a:t>Our idea aims to provide better and efficient means to track the health and all important information with fewer restrictions and ensure safety and immediate action</a:t>
            </a:r>
            <a:endParaRPr sz="1400">
              <a:solidFill>
                <a:srgbClr val="50505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Idea</a:t>
            </a:r>
            <a:endParaRPr/>
          </a:p>
        </p:txBody>
      </p:sp>
      <p:sp>
        <p:nvSpPr>
          <p:cNvPr id="146" name="Google Shape;146;p16"/>
          <p:cNvSpPr txBox="1"/>
          <p:nvPr>
            <p:ph idx="1" type="body"/>
          </p:nvPr>
        </p:nvSpPr>
        <p:spPr>
          <a:xfrm>
            <a:off x="819150" y="1605625"/>
            <a:ext cx="7505700" cy="28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covid pandemic has completely changed our outlook towards everything. Post covid, there is going to be massive changes in the work culture of people. Bringing a change in the way people work is the absolute need of the hour. Companies cannot afford to overlook the health conditions of their employees. They also have to ensure that their employees practice social distancing. Even if one employee in the company is infected, it can easily spread to others. This implies that workplaces can turn out to be potential hotspots if things are left unchecked. Hence,</a:t>
            </a:r>
            <a:r>
              <a:rPr b="1" lang="en-GB" sz="1400"/>
              <a:t>Social distancing and constant health monitoring is required in workplaces where thousands work.</a:t>
            </a:r>
            <a:endParaRPr b="1" sz="1400"/>
          </a:p>
          <a:p>
            <a:pPr indent="0" lvl="0" marL="0" rtl="0" algn="l">
              <a:spcBef>
                <a:spcPts val="1600"/>
              </a:spcBef>
              <a:spcAft>
                <a:spcPts val="1600"/>
              </a:spcAft>
              <a:buNone/>
            </a:pPr>
            <a:r>
              <a:rPr lang="en-GB" sz="1400"/>
              <a:t>Our idea is to implement a lost cost solution that can bring about social distancing and can track the health of the employees at the same time but not at the cost of their valuable time. It ensures a normal working with a minimal change.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Technology being used</a:t>
            </a:r>
            <a:endParaRPr/>
          </a:p>
        </p:txBody>
      </p:sp>
      <p:sp>
        <p:nvSpPr>
          <p:cNvPr id="152" name="Google Shape;152;p17"/>
          <p:cNvSpPr txBox="1"/>
          <p:nvPr>
            <p:ph idx="1" type="body"/>
          </p:nvPr>
        </p:nvSpPr>
        <p:spPr>
          <a:xfrm>
            <a:off x="819150" y="1980675"/>
            <a:ext cx="7892400" cy="250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Node MCU</a:t>
            </a:r>
            <a:endParaRPr sz="1400"/>
          </a:p>
          <a:p>
            <a:pPr indent="-317500" lvl="0" marL="457200" rtl="0" algn="l">
              <a:spcBef>
                <a:spcPts val="0"/>
              </a:spcBef>
              <a:spcAft>
                <a:spcPts val="0"/>
              </a:spcAft>
              <a:buSzPts val="1400"/>
              <a:buChar char="●"/>
            </a:pPr>
            <a:r>
              <a:rPr lang="en-GB" sz="1400"/>
              <a:t>IBM Cloud</a:t>
            </a:r>
            <a:endParaRPr sz="1400"/>
          </a:p>
          <a:p>
            <a:pPr indent="-317500" lvl="0" marL="457200" rtl="0" algn="l">
              <a:spcBef>
                <a:spcPts val="0"/>
              </a:spcBef>
              <a:spcAft>
                <a:spcPts val="0"/>
              </a:spcAft>
              <a:buSzPts val="1400"/>
              <a:buChar char="●"/>
            </a:pPr>
            <a:r>
              <a:rPr lang="en-GB" sz="1400"/>
              <a:t>Ultrasonic Sensor HC-SR04</a:t>
            </a:r>
            <a:endParaRPr sz="1400"/>
          </a:p>
          <a:p>
            <a:pPr indent="-317500" lvl="0" marL="457200" rtl="0" algn="l">
              <a:spcBef>
                <a:spcPts val="0"/>
              </a:spcBef>
              <a:spcAft>
                <a:spcPts val="0"/>
              </a:spcAft>
              <a:buSzPts val="1400"/>
              <a:buChar char="●"/>
            </a:pPr>
            <a:r>
              <a:rPr lang="en-GB" sz="1400"/>
              <a:t>Pulse Sensor</a:t>
            </a:r>
            <a:endParaRPr sz="1400"/>
          </a:p>
          <a:p>
            <a:pPr indent="-317500" lvl="0" marL="457200" rtl="0" algn="l">
              <a:spcBef>
                <a:spcPts val="0"/>
              </a:spcBef>
              <a:spcAft>
                <a:spcPts val="0"/>
              </a:spcAft>
              <a:buSzPts val="1400"/>
              <a:buChar char="●"/>
            </a:pPr>
            <a:r>
              <a:rPr lang="en-GB" sz="1400"/>
              <a:t>No Contact Temperature sensor-</a:t>
            </a:r>
            <a:r>
              <a:rPr lang="en-GB" sz="1400">
                <a:solidFill>
                  <a:srgbClr val="233A44"/>
                </a:solidFill>
              </a:rPr>
              <a:t>MLX90614</a:t>
            </a:r>
            <a:endParaRPr sz="1400"/>
          </a:p>
          <a:p>
            <a:pPr indent="-317500" lvl="0" marL="457200" rtl="0" algn="l">
              <a:spcBef>
                <a:spcPts val="0"/>
              </a:spcBef>
              <a:spcAft>
                <a:spcPts val="0"/>
              </a:spcAft>
              <a:buSzPts val="1400"/>
              <a:buChar char="●"/>
            </a:pPr>
            <a:r>
              <a:rPr lang="en-GB" sz="1400"/>
              <a:t>Nodered </a:t>
            </a:r>
            <a:endParaRPr sz="1400"/>
          </a:p>
          <a:p>
            <a:pPr indent="-317500" lvl="0" marL="457200" rtl="0" algn="l">
              <a:spcBef>
                <a:spcPts val="0"/>
              </a:spcBef>
              <a:spcAft>
                <a:spcPts val="0"/>
              </a:spcAft>
              <a:buSzPts val="1400"/>
              <a:buChar char="●"/>
            </a:pPr>
            <a:r>
              <a:rPr lang="en-GB" sz="1400"/>
              <a:t>GPS  Module NEO-6MV2 </a:t>
            </a:r>
            <a:endParaRPr sz="1400"/>
          </a:p>
          <a:p>
            <a:pPr indent="-317500" lvl="0" marL="457200" rtl="0" algn="l">
              <a:spcBef>
                <a:spcPts val="0"/>
              </a:spcBef>
              <a:spcAft>
                <a:spcPts val="0"/>
              </a:spcAft>
              <a:buSzPts val="1400"/>
              <a:buChar char="●"/>
            </a:pPr>
            <a:r>
              <a:rPr lang="en-GB" sz="1400"/>
              <a:t>RF</a:t>
            </a:r>
            <a:r>
              <a:rPr lang="en-GB" sz="1400"/>
              <a:t>ID Tag</a:t>
            </a:r>
            <a:endParaRPr sz="1400"/>
          </a:p>
          <a:p>
            <a:pPr indent="-317500" lvl="0" marL="457200" rtl="0" algn="l">
              <a:spcBef>
                <a:spcPts val="0"/>
              </a:spcBef>
              <a:spcAft>
                <a:spcPts val="0"/>
              </a:spcAft>
              <a:buSzPts val="1400"/>
              <a:buChar char="●"/>
            </a:pPr>
            <a:r>
              <a:rPr lang="en-GB" sz="1400"/>
              <a:t>Buzzer</a:t>
            </a:r>
            <a:endParaRPr sz="1400"/>
          </a:p>
          <a:p>
            <a:pPr indent="0" lvl="0" marL="45720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Intended Approach</a:t>
            </a:r>
            <a:endParaRPr/>
          </a:p>
          <a:p>
            <a:pPr indent="0" lvl="0" marL="0" rtl="0" algn="l">
              <a:spcBef>
                <a:spcPts val="0"/>
              </a:spcBef>
              <a:spcAft>
                <a:spcPts val="0"/>
              </a:spcAft>
              <a:buNone/>
            </a:pPr>
            <a:r>
              <a:t/>
            </a:r>
            <a:endParaRPr/>
          </a:p>
        </p:txBody>
      </p:sp>
      <p:sp>
        <p:nvSpPr>
          <p:cNvPr id="158" name="Google Shape;158;p1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We are planning to create a module  for people which will keep track of any symptoms or issues related to Covid - 19. A Dashboard for the user to know about data related to Covid -19 in their locality and also to monitor var</a:t>
            </a:r>
            <a:r>
              <a:rPr lang="en-GB" sz="1400"/>
              <a:t>iations in their health. The Device can also be used to monitor the places the user goes.So in case the user tests positive for Covid - 19, we can easily trace the locations that might be contaminated so as to prevent further spreading. An Rfid Tag can also be used to know about how much time a person had spend in a particular place.This device will also keep track of the distance maintained between different individuals and the user can also configure the distance to be maintained in the dashboard The module can also keep track of the temperature of the user thus avoiding long queues while going to various places. It acts as a substitute for thermal scanners.</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r>
              <a:rPr lang="en-GB"/>
              <a:t> roles within the team </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Akshaya P - Developer </a:t>
            </a:r>
            <a:endParaRPr sz="2500"/>
          </a:p>
          <a:p>
            <a:pPr indent="0" lvl="0" marL="0" rtl="0" algn="l">
              <a:spcBef>
                <a:spcPts val="1600"/>
              </a:spcBef>
              <a:spcAft>
                <a:spcPts val="0"/>
              </a:spcAft>
              <a:buNone/>
            </a:pPr>
            <a:r>
              <a:rPr lang="en-GB" sz="2500"/>
              <a:t>Anjana Jayan - Developer</a:t>
            </a:r>
            <a:endParaRPr sz="2500"/>
          </a:p>
          <a:p>
            <a:pPr indent="0" lvl="0" marL="0" rtl="0" algn="l">
              <a:spcBef>
                <a:spcPts val="1600"/>
              </a:spcBef>
              <a:spcAft>
                <a:spcPts val="0"/>
              </a:spcAft>
              <a:buNone/>
            </a:pPr>
            <a:r>
              <a:rPr lang="en-GB" sz="2500"/>
              <a:t>Anjana Anil - Developer</a:t>
            </a:r>
            <a:endParaRPr sz="2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