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75" r:id="rId2"/>
    <p:sldId id="277" r:id="rId3"/>
    <p:sldId id="278" r:id="rId4"/>
    <p:sldId id="27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9276" autoAdjust="0"/>
  </p:normalViewPr>
  <p:slideViewPr>
    <p:cSldViewPr snapToGrid="0" snapToObjects="1">
      <p:cViewPr varScale="1">
        <p:scale>
          <a:sx n="94" d="100"/>
          <a:sy n="94" d="100"/>
        </p:scale>
        <p:origin x="85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39CD3-AD14-824E-BDA5-A301AFB8A0B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74AD-803D-DC45-BB29-01FF57A9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7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8FDE-EE86-AB4F-A2CA-7AE04841F34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0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8FDE-EE86-AB4F-A2CA-7AE04841F34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9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8FDE-EE86-AB4F-A2CA-7AE04841F34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6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8FDE-EE86-AB4F-A2CA-7AE04841F34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7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8FDE-EE86-AB4F-A2CA-7AE04841F34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2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8FDE-EE86-AB4F-A2CA-7AE04841F34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8FDE-EE86-AB4F-A2CA-7AE04841F34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8FDE-EE86-AB4F-A2CA-7AE04841F34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5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8FDE-EE86-AB4F-A2CA-7AE04841F34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9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8FDE-EE86-AB4F-A2CA-7AE04841F34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0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8FDE-EE86-AB4F-A2CA-7AE04841F34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78FDE-EE86-AB4F-A2CA-7AE04841F34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5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F267F07-989C-0B44-A25B-5482CE53902C}"/>
              </a:ext>
            </a:extLst>
          </p:cNvPr>
          <p:cNvGrpSpPr/>
          <p:nvPr/>
        </p:nvGrpSpPr>
        <p:grpSpPr>
          <a:xfrm>
            <a:off x="125297" y="284110"/>
            <a:ext cx="8106042" cy="6289779"/>
            <a:chOff x="-46396" y="499945"/>
            <a:chExt cx="8293911" cy="796430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5C748E3-14BE-E748-AFA2-D7D8C2598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0202" y="565182"/>
              <a:ext cx="2916546" cy="18288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C06E4EC-6A88-AD4A-AFFF-1DD1DD17C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9052" y="2076316"/>
              <a:ext cx="2923996" cy="182880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68F7F57-6B5B-B046-A755-3F156900E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5722" y="3593388"/>
              <a:ext cx="2941793" cy="18288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C577B02-B617-CD4E-B89C-A6E00AA07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2812" y="566171"/>
              <a:ext cx="2933063" cy="18288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DB1AE9E-FA6D-844D-8B89-CCCA77919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7948" y="2088878"/>
              <a:ext cx="2927818" cy="18288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F2E4592-8B7D-7641-BC33-57029D76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73283" y="3599323"/>
              <a:ext cx="2930434" cy="18288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B94605D-DFA4-274D-AD6C-5AFA536A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16355" y="5117880"/>
              <a:ext cx="2926080" cy="18288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C3FBDB9-A87F-0144-ABAD-8C696CDF5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04799" y="6635446"/>
              <a:ext cx="2934789" cy="18288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1DA2E22-4FCD-504C-B029-60F90FEDA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57753" y="5111448"/>
              <a:ext cx="2927818" cy="18288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EDF79C4-630C-6340-990A-7B9ADB59B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52849" y="6635446"/>
              <a:ext cx="2927818" cy="18288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4C9C1F6-1519-AA4E-B416-7FDF95BDB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46396" y="1950391"/>
              <a:ext cx="2930434" cy="182879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8F4D62-1801-454E-B4FE-B377AEEE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42695" y="3515085"/>
              <a:ext cx="2937428" cy="182879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BF2C71A-8BD9-1C47-83C8-6C948778A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87" y="5110459"/>
              <a:ext cx="2934789" cy="1828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4528BC3-F456-2D42-B597-1290AD1E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0" y="6633468"/>
              <a:ext cx="2923474" cy="182880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B2F09D-7368-8148-AD4C-2DEE4A6FA24D}"/>
                </a:ext>
              </a:extLst>
            </p:cNvPr>
            <p:cNvSpPr/>
            <p:nvPr/>
          </p:nvSpPr>
          <p:spPr>
            <a:xfrm>
              <a:off x="279407" y="512839"/>
              <a:ext cx="2633472" cy="794559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BB25C9-D854-B14E-B4C5-CC7A5636ED24}"/>
                </a:ext>
              </a:extLst>
            </p:cNvPr>
            <p:cNvSpPr/>
            <p:nvPr/>
          </p:nvSpPr>
          <p:spPr>
            <a:xfrm>
              <a:off x="2912879" y="512838"/>
              <a:ext cx="2633472" cy="794559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AEAC2CA-F660-4644-98C3-32121D82C026}"/>
                </a:ext>
              </a:extLst>
            </p:cNvPr>
            <p:cNvSpPr/>
            <p:nvPr/>
          </p:nvSpPr>
          <p:spPr>
            <a:xfrm>
              <a:off x="5546350" y="512838"/>
              <a:ext cx="2661377" cy="794559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141142-097D-764A-8899-67AB8E1A4684}"/>
                </a:ext>
              </a:extLst>
            </p:cNvPr>
            <p:cNvSpPr txBox="1"/>
            <p:nvPr/>
          </p:nvSpPr>
          <p:spPr>
            <a:xfrm>
              <a:off x="345718" y="499946"/>
              <a:ext cx="348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70CC250-9B37-514D-98AD-52A8BE802F4E}"/>
                </a:ext>
              </a:extLst>
            </p:cNvPr>
            <p:cNvSpPr txBox="1"/>
            <p:nvPr/>
          </p:nvSpPr>
          <p:spPr>
            <a:xfrm>
              <a:off x="2932182" y="499946"/>
              <a:ext cx="348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916CD1-65BD-394A-92B8-C51582B5ADAF}"/>
                </a:ext>
              </a:extLst>
            </p:cNvPr>
            <p:cNvSpPr txBox="1"/>
            <p:nvPr/>
          </p:nvSpPr>
          <p:spPr>
            <a:xfrm>
              <a:off x="5565395" y="499945"/>
              <a:ext cx="348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1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6571A3A-E947-4F17-99AC-70276102D5A1}"/>
              </a:ext>
            </a:extLst>
          </p:cNvPr>
          <p:cNvGrpSpPr/>
          <p:nvPr/>
        </p:nvGrpSpPr>
        <p:grpSpPr>
          <a:xfrm>
            <a:off x="345440" y="95764"/>
            <a:ext cx="8026750" cy="6576091"/>
            <a:chOff x="345440" y="95764"/>
            <a:chExt cx="8026750" cy="6576091"/>
          </a:xfrm>
        </p:grpSpPr>
        <p:pic>
          <p:nvPicPr>
            <p:cNvPr id="3" name="Picture 2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4E408970-CFEA-4D0A-8571-CA59EEABA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440" y="155904"/>
              <a:ext cx="2862416" cy="133952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202AC3-2A3A-43DE-BF9D-8A46729BE789}"/>
                </a:ext>
              </a:extLst>
            </p:cNvPr>
            <p:cNvSpPr txBox="1"/>
            <p:nvPr/>
          </p:nvSpPr>
          <p:spPr>
            <a:xfrm>
              <a:off x="587898" y="116601"/>
              <a:ext cx="681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a.</a:t>
              </a:r>
            </a:p>
          </p:txBody>
        </p:sp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DB84F8B3-98E0-4A7E-A5F7-C9DAE9C74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440" y="1287147"/>
              <a:ext cx="2862416" cy="1440813"/>
            </a:xfrm>
            <a:prstGeom prst="rect">
              <a:avLst/>
            </a:prstGeom>
          </p:spPr>
        </p:pic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80E81875-3879-4230-83E3-928D19ADB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440" y="2499360"/>
              <a:ext cx="2862416" cy="1390366"/>
            </a:xfrm>
            <a:prstGeom prst="rect">
              <a:avLst/>
            </a:prstGeom>
          </p:spPr>
        </p:pic>
        <p:pic>
          <p:nvPicPr>
            <p:cNvPr id="10" name="Picture 9" descr="A close up of a map&#10;&#10;Description automatically generated">
              <a:extLst>
                <a:ext uri="{FF2B5EF4-FFF2-40B4-BE49-F238E27FC236}">
                  <a16:creationId xmlns:a16="http://schemas.microsoft.com/office/drawing/2014/main" id="{E733415D-75AB-4015-8AEB-1B2A62DA8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5440" y="3671553"/>
              <a:ext cx="2862416" cy="1444007"/>
            </a:xfrm>
            <a:prstGeom prst="rect">
              <a:avLst/>
            </a:prstGeom>
          </p:spPr>
        </p:pic>
        <p:pic>
          <p:nvPicPr>
            <p:cNvPr id="12" name="Picture 11" descr="A close up of a map&#10;&#10;Description automatically generated">
              <a:extLst>
                <a:ext uri="{FF2B5EF4-FFF2-40B4-BE49-F238E27FC236}">
                  <a16:creationId xmlns:a16="http://schemas.microsoft.com/office/drawing/2014/main" id="{A48830E2-82E3-4326-A0F2-BDDEC5E13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5440" y="4893659"/>
              <a:ext cx="2862416" cy="1756061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54B0D2C-CC84-4CD8-9A17-7631D8F5A1C4}"/>
                </a:ext>
              </a:extLst>
            </p:cNvPr>
            <p:cNvGrpSpPr/>
            <p:nvPr/>
          </p:nvGrpSpPr>
          <p:grpSpPr>
            <a:xfrm>
              <a:off x="623458" y="97029"/>
              <a:ext cx="7748732" cy="6574826"/>
              <a:chOff x="279407" y="512838"/>
              <a:chExt cx="7928320" cy="794559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2761397-299E-4116-9094-41BEF4280918}"/>
                  </a:ext>
                </a:extLst>
              </p:cNvPr>
              <p:cNvSpPr/>
              <p:nvPr/>
            </p:nvSpPr>
            <p:spPr>
              <a:xfrm>
                <a:off x="279407" y="512839"/>
                <a:ext cx="2633472" cy="794559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3A7C965-B518-4F70-9E8D-048D016DEF23}"/>
                  </a:ext>
                </a:extLst>
              </p:cNvPr>
              <p:cNvSpPr/>
              <p:nvPr/>
            </p:nvSpPr>
            <p:spPr>
              <a:xfrm>
                <a:off x="2912879" y="512838"/>
                <a:ext cx="2633472" cy="794559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2049DCD-1580-4B74-979D-7CB247283BB5}"/>
                  </a:ext>
                </a:extLst>
              </p:cNvPr>
              <p:cNvSpPr/>
              <p:nvPr/>
            </p:nvSpPr>
            <p:spPr>
              <a:xfrm>
                <a:off x="5546350" y="512838"/>
                <a:ext cx="2661377" cy="794559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" name="Picture 15" descr="A close up of a map&#10;&#10;Description automatically generated">
              <a:extLst>
                <a:ext uri="{FF2B5EF4-FFF2-40B4-BE49-F238E27FC236}">
                  <a16:creationId xmlns:a16="http://schemas.microsoft.com/office/drawing/2014/main" id="{D03A630B-FBF9-49F3-8379-2DAC46802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2838" y="146051"/>
              <a:ext cx="2528952" cy="139068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C61DFB-5459-4BFE-9D20-987FE0FA4B6F}"/>
                </a:ext>
              </a:extLst>
            </p:cNvPr>
            <p:cNvSpPr txBox="1"/>
            <p:nvPr/>
          </p:nvSpPr>
          <p:spPr>
            <a:xfrm>
              <a:off x="3197278" y="116601"/>
              <a:ext cx="681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b.</a:t>
              </a:r>
            </a:p>
          </p:txBody>
        </p:sp>
        <p:pic>
          <p:nvPicPr>
            <p:cNvPr id="19" name="Picture 18" descr="A close up of a map&#10;&#10;Description automatically generated">
              <a:extLst>
                <a:ext uri="{FF2B5EF4-FFF2-40B4-BE49-F238E27FC236}">
                  <a16:creationId xmlns:a16="http://schemas.microsoft.com/office/drawing/2014/main" id="{B131617E-44AE-40F3-B2B0-839C39278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42146" y="1307818"/>
              <a:ext cx="2528952" cy="1420139"/>
            </a:xfrm>
            <a:prstGeom prst="rect">
              <a:avLst/>
            </a:prstGeom>
          </p:spPr>
        </p:pic>
        <p:pic>
          <p:nvPicPr>
            <p:cNvPr id="28" name="Picture 27" descr="A close up of a map&#10;&#10;Description automatically generated">
              <a:extLst>
                <a:ext uri="{FF2B5EF4-FFF2-40B4-BE49-F238E27FC236}">
                  <a16:creationId xmlns:a16="http://schemas.microsoft.com/office/drawing/2014/main" id="{FBACA80E-F794-4FE6-8A55-510E53174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42146" y="2499359"/>
              <a:ext cx="2528953" cy="1390365"/>
            </a:xfrm>
            <a:prstGeom prst="rect">
              <a:avLst/>
            </a:prstGeom>
          </p:spPr>
        </p:pic>
        <p:pic>
          <p:nvPicPr>
            <p:cNvPr id="37" name="Picture 36" descr="A close up of a map&#10;&#10;Description automatically generated">
              <a:extLst>
                <a:ext uri="{FF2B5EF4-FFF2-40B4-BE49-F238E27FC236}">
                  <a16:creationId xmlns:a16="http://schemas.microsoft.com/office/drawing/2014/main" id="{1ABC3EBA-FC6D-4CF2-A4E8-8EDE45F98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42147" y="3671554"/>
              <a:ext cx="2519644" cy="1444006"/>
            </a:xfrm>
            <a:prstGeom prst="rect">
              <a:avLst/>
            </a:prstGeom>
          </p:spPr>
        </p:pic>
        <p:pic>
          <p:nvPicPr>
            <p:cNvPr id="40" name="Picture 39" descr="A close up of a map&#10;&#10;Description automatically generated">
              <a:extLst>
                <a:ext uri="{FF2B5EF4-FFF2-40B4-BE49-F238E27FC236}">
                  <a16:creationId xmlns:a16="http://schemas.microsoft.com/office/drawing/2014/main" id="{F5BEE618-A75D-44C0-89A4-F893E342D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23530" y="4893656"/>
              <a:ext cx="2528954" cy="1756060"/>
            </a:xfrm>
            <a:prstGeom prst="rect">
              <a:avLst/>
            </a:prstGeom>
          </p:spPr>
        </p:pic>
        <p:pic>
          <p:nvPicPr>
            <p:cNvPr id="42" name="Picture 4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FAB27B7-ABB4-4A7E-9CE7-176121E59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12757" y="155905"/>
              <a:ext cx="2559433" cy="133952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BF234E-CDDF-4D46-B47F-2257725C4176}"/>
                </a:ext>
              </a:extLst>
            </p:cNvPr>
            <p:cNvSpPr txBox="1"/>
            <p:nvPr/>
          </p:nvSpPr>
          <p:spPr>
            <a:xfrm>
              <a:off x="5752484" y="95764"/>
              <a:ext cx="681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c.</a:t>
              </a:r>
            </a:p>
          </p:txBody>
        </p:sp>
        <p:pic>
          <p:nvPicPr>
            <p:cNvPr id="52" name="Picture 51" descr="A close up of a map&#10;&#10;Description automatically generated">
              <a:extLst>
                <a:ext uri="{FF2B5EF4-FFF2-40B4-BE49-F238E27FC236}">
                  <a16:creationId xmlns:a16="http://schemas.microsoft.com/office/drawing/2014/main" id="{3D7DBC7D-F33E-4407-BDFE-DE8E5A822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12758" y="1287146"/>
              <a:ext cx="2559432" cy="1513170"/>
            </a:xfrm>
            <a:prstGeom prst="rect">
              <a:avLst/>
            </a:prstGeom>
          </p:spPr>
        </p:pic>
        <p:pic>
          <p:nvPicPr>
            <p:cNvPr id="55" name="Picture 54" descr="A close up of a map&#10;&#10;Description automatically generated">
              <a:extLst>
                <a:ext uri="{FF2B5EF4-FFF2-40B4-BE49-F238E27FC236}">
                  <a16:creationId xmlns:a16="http://schemas.microsoft.com/office/drawing/2014/main" id="{5ED3DAFE-5101-4CC8-A574-333B82E6C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12758" y="2548890"/>
              <a:ext cx="2540818" cy="1339522"/>
            </a:xfrm>
            <a:prstGeom prst="rect">
              <a:avLst/>
            </a:prstGeom>
          </p:spPr>
        </p:pic>
        <p:pic>
          <p:nvPicPr>
            <p:cNvPr id="57" name="Picture 56" descr="A close up of a map&#10;&#10;Description automatically generated">
              <a:extLst>
                <a:ext uri="{FF2B5EF4-FFF2-40B4-BE49-F238E27FC236}">
                  <a16:creationId xmlns:a16="http://schemas.microsoft.com/office/drawing/2014/main" id="{2757DACD-E5D3-49C6-BD0C-37205BE21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812757" y="3671554"/>
              <a:ext cx="2559433" cy="1475926"/>
            </a:xfrm>
            <a:prstGeom prst="rect">
              <a:avLst/>
            </a:prstGeom>
          </p:spPr>
        </p:pic>
        <p:pic>
          <p:nvPicPr>
            <p:cNvPr id="59" name="Picture 58" descr="A close up of a map&#10;&#10;Description automatically generated">
              <a:extLst>
                <a:ext uri="{FF2B5EF4-FFF2-40B4-BE49-F238E27FC236}">
                  <a16:creationId xmlns:a16="http://schemas.microsoft.com/office/drawing/2014/main" id="{DE9405B3-7021-4CA8-B70E-94A1A3F33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812758" y="4893258"/>
              <a:ext cx="2540818" cy="1767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130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E408970-CFEA-4D0A-8571-CA59EEABA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55904"/>
            <a:ext cx="2862416" cy="1339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202AC3-2A3A-43DE-BF9D-8A46729BE789}"/>
              </a:ext>
            </a:extLst>
          </p:cNvPr>
          <p:cNvSpPr txBox="1"/>
          <p:nvPr/>
        </p:nvSpPr>
        <p:spPr>
          <a:xfrm>
            <a:off x="587898" y="116601"/>
            <a:ext cx="68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a.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B84F8B3-98E0-4A7E-A5F7-C9DAE9C74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1287147"/>
            <a:ext cx="2862416" cy="1440813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0E81875-3879-4230-83E3-928D19ADB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40" y="2499360"/>
            <a:ext cx="2862416" cy="1390366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E733415D-75AB-4015-8AEB-1B2A62DA8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40" y="3671553"/>
            <a:ext cx="2862416" cy="1444007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A48830E2-82E3-4326-A0F2-BDDEC5E13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440" y="4893659"/>
            <a:ext cx="2862416" cy="175606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54B0D2C-CC84-4CD8-9A17-7631D8F5A1C4}"/>
              </a:ext>
            </a:extLst>
          </p:cNvPr>
          <p:cNvGrpSpPr/>
          <p:nvPr/>
        </p:nvGrpSpPr>
        <p:grpSpPr>
          <a:xfrm>
            <a:off x="623458" y="97029"/>
            <a:ext cx="7748732" cy="6574826"/>
            <a:chOff x="279407" y="512838"/>
            <a:chExt cx="7928320" cy="794559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761397-299E-4116-9094-41BEF4280918}"/>
                </a:ext>
              </a:extLst>
            </p:cNvPr>
            <p:cNvSpPr/>
            <p:nvPr/>
          </p:nvSpPr>
          <p:spPr>
            <a:xfrm>
              <a:off x="279407" y="512839"/>
              <a:ext cx="2633472" cy="794559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A7C965-B518-4F70-9E8D-048D016DEF23}"/>
                </a:ext>
              </a:extLst>
            </p:cNvPr>
            <p:cNvSpPr/>
            <p:nvPr/>
          </p:nvSpPr>
          <p:spPr>
            <a:xfrm>
              <a:off x="2912879" y="512838"/>
              <a:ext cx="2633472" cy="794559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2049DCD-1580-4B74-979D-7CB247283BB5}"/>
                </a:ext>
              </a:extLst>
            </p:cNvPr>
            <p:cNvSpPr/>
            <p:nvPr/>
          </p:nvSpPr>
          <p:spPr>
            <a:xfrm>
              <a:off x="5546350" y="512838"/>
              <a:ext cx="2661377" cy="794559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D03A630B-FBF9-49F3-8379-2DAC468027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9018" y="165550"/>
            <a:ext cx="2528952" cy="13298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C61DFB-5459-4BFE-9D20-987FE0FA4B6F}"/>
              </a:ext>
            </a:extLst>
          </p:cNvPr>
          <p:cNvSpPr txBox="1"/>
          <p:nvPr/>
        </p:nvSpPr>
        <p:spPr>
          <a:xfrm>
            <a:off x="3197278" y="116601"/>
            <a:ext cx="68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b.</a:t>
            </a:r>
          </a:p>
        </p:txBody>
      </p:sp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B131617E-44AE-40F3-B2B0-839C392781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2146" y="1337591"/>
            <a:ext cx="2528952" cy="1337391"/>
          </a:xfrm>
          <a:prstGeom prst="rect">
            <a:avLst/>
          </a:prstGeom>
        </p:spPr>
      </p:pic>
      <p:pic>
        <p:nvPicPr>
          <p:cNvPr id="28" name="Picture 27" descr="A close up of a map&#10;&#10;Description automatically generated">
            <a:extLst>
              <a:ext uri="{FF2B5EF4-FFF2-40B4-BE49-F238E27FC236}">
                <a16:creationId xmlns:a16="http://schemas.microsoft.com/office/drawing/2014/main" id="{FBACA80E-F794-4FE6-8A55-510E53174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2146" y="2499359"/>
            <a:ext cx="2528953" cy="1390365"/>
          </a:xfrm>
          <a:prstGeom prst="rect">
            <a:avLst/>
          </a:prstGeom>
        </p:spPr>
      </p:pic>
      <p:pic>
        <p:nvPicPr>
          <p:cNvPr id="37" name="Picture 36" descr="A close up of a map&#10;&#10;Description automatically generated">
            <a:extLst>
              <a:ext uri="{FF2B5EF4-FFF2-40B4-BE49-F238E27FC236}">
                <a16:creationId xmlns:a16="http://schemas.microsoft.com/office/drawing/2014/main" id="{1ABC3EBA-FC6D-4CF2-A4E8-8EDE45F98A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2147" y="3671554"/>
            <a:ext cx="2519644" cy="1444006"/>
          </a:xfrm>
          <a:prstGeom prst="rect">
            <a:avLst/>
          </a:prstGeom>
        </p:spPr>
      </p:pic>
      <p:pic>
        <p:nvPicPr>
          <p:cNvPr id="40" name="Picture 39" descr="A close up of a map&#10;&#10;Description automatically generated">
            <a:extLst>
              <a:ext uri="{FF2B5EF4-FFF2-40B4-BE49-F238E27FC236}">
                <a16:creationId xmlns:a16="http://schemas.microsoft.com/office/drawing/2014/main" id="{F5BEE618-A75D-44C0-89A4-F893E342D6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23530" y="4893656"/>
            <a:ext cx="2528954" cy="1756060"/>
          </a:xfrm>
          <a:prstGeom prst="rect">
            <a:avLst/>
          </a:prstGeom>
        </p:spPr>
      </p:pic>
      <p:pic>
        <p:nvPicPr>
          <p:cNvPr id="42" name="Picture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AB27B7-ABB4-4A7E-9CE7-176121E59F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2757" y="155905"/>
            <a:ext cx="2559433" cy="133952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2BF234E-CDDF-4D46-B47F-2257725C4176}"/>
              </a:ext>
            </a:extLst>
          </p:cNvPr>
          <p:cNvSpPr txBox="1"/>
          <p:nvPr/>
        </p:nvSpPr>
        <p:spPr>
          <a:xfrm>
            <a:off x="5752484" y="95764"/>
            <a:ext cx="68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c.</a:t>
            </a:r>
          </a:p>
        </p:txBody>
      </p:sp>
      <p:pic>
        <p:nvPicPr>
          <p:cNvPr id="52" name="Picture 51" descr="A close up of a map&#10;&#10;Description automatically generated">
            <a:extLst>
              <a:ext uri="{FF2B5EF4-FFF2-40B4-BE49-F238E27FC236}">
                <a16:creationId xmlns:a16="http://schemas.microsoft.com/office/drawing/2014/main" id="{3D7DBC7D-F33E-4407-BDFE-DE8E5A822D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12758" y="1287146"/>
            <a:ext cx="2559432" cy="1513170"/>
          </a:xfrm>
          <a:prstGeom prst="rect">
            <a:avLst/>
          </a:prstGeom>
        </p:spPr>
      </p:pic>
      <p:pic>
        <p:nvPicPr>
          <p:cNvPr id="55" name="Picture 54" descr="A close up of a map&#10;&#10;Description automatically generated">
            <a:extLst>
              <a:ext uri="{FF2B5EF4-FFF2-40B4-BE49-F238E27FC236}">
                <a16:creationId xmlns:a16="http://schemas.microsoft.com/office/drawing/2014/main" id="{5ED3DAFE-5101-4CC8-A574-333B82E6C8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12758" y="2548890"/>
            <a:ext cx="2540818" cy="1339522"/>
          </a:xfrm>
          <a:prstGeom prst="rect">
            <a:avLst/>
          </a:prstGeom>
        </p:spPr>
      </p:pic>
      <p:pic>
        <p:nvPicPr>
          <p:cNvPr id="57" name="Picture 56" descr="A close up of a map&#10;&#10;Description automatically generated">
            <a:extLst>
              <a:ext uri="{FF2B5EF4-FFF2-40B4-BE49-F238E27FC236}">
                <a16:creationId xmlns:a16="http://schemas.microsoft.com/office/drawing/2014/main" id="{2757DACD-E5D3-49C6-BD0C-37205BE21C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12757" y="3671554"/>
            <a:ext cx="2559433" cy="1475926"/>
          </a:xfrm>
          <a:prstGeom prst="rect">
            <a:avLst/>
          </a:prstGeom>
        </p:spPr>
      </p:pic>
      <p:pic>
        <p:nvPicPr>
          <p:cNvPr id="59" name="Picture 58" descr="A close up of a map&#10;&#10;Description automatically generated">
            <a:extLst>
              <a:ext uri="{FF2B5EF4-FFF2-40B4-BE49-F238E27FC236}">
                <a16:creationId xmlns:a16="http://schemas.microsoft.com/office/drawing/2014/main" id="{DE9405B3-7021-4CA8-B70E-94A1A3F3309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12758" y="4893258"/>
            <a:ext cx="2540818" cy="17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1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25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18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Lingyao</dc:creator>
  <cp:lastModifiedBy>Abdolmajid Erfani</cp:lastModifiedBy>
  <cp:revision>37</cp:revision>
  <dcterms:created xsi:type="dcterms:W3CDTF">2020-07-06T02:47:54Z</dcterms:created>
  <dcterms:modified xsi:type="dcterms:W3CDTF">2020-07-23T00:01:45Z</dcterms:modified>
</cp:coreProperties>
</file>