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6D0B-16C6-427E-B779-1C3CDE3A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/>
              <a:t>CovoGreen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58C0F-A2C7-4AB9-82E2-AC0EB7691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L’application de covoiturage entre étudiants de l’IUT Nice – Sophia-Antipolis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31ACAA-EAA1-4A7C-9F8C-9F84CD0938B9}"/>
              </a:ext>
            </a:extLst>
          </p:cNvPr>
          <p:cNvSpPr txBox="1"/>
          <p:nvPr/>
        </p:nvSpPr>
        <p:spPr>
          <a:xfrm>
            <a:off x="7755775" y="731520"/>
            <a:ext cx="3341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 err="1"/>
              <a:t>Zarzitski</a:t>
            </a:r>
            <a:r>
              <a:rPr lang="fr-FR" dirty="0"/>
              <a:t> Alex</a:t>
            </a:r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Trec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Marvin </a:t>
            </a:r>
            <a:r>
              <a:rPr lang="fr-FR" dirty="0" err="1"/>
              <a:t>Rameix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</p:spTree>
    <p:extLst>
      <p:ext uri="{BB962C8B-B14F-4D97-AF65-F5344CB8AC3E}">
        <p14:creationId xmlns:p14="http://schemas.microsoft.com/office/powerpoint/2010/main" val="238880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1F33-DA86-4243-924E-89B3010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7CD8-C34D-4A0B-80D0-FF96E521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Backlogs</a:t>
            </a:r>
            <a:endParaRPr lang="fr-FR" dirty="0"/>
          </a:p>
          <a:p>
            <a:r>
              <a:rPr lang="fr-FR" dirty="0"/>
              <a:t>Descriptions des 3 sprints</a:t>
            </a:r>
          </a:p>
          <a:p>
            <a:r>
              <a:rPr lang="fr-FR" dirty="0"/>
              <a:t>Gantt</a:t>
            </a:r>
          </a:p>
          <a:p>
            <a:r>
              <a:rPr lang="fr-FR" dirty="0" err="1"/>
              <a:t>BurnDownChart</a:t>
            </a:r>
            <a:endParaRPr lang="fr-FR" dirty="0"/>
          </a:p>
          <a:p>
            <a:r>
              <a:rPr lang="fr-FR" dirty="0"/>
              <a:t>Vélocité finale</a:t>
            </a:r>
          </a:p>
        </p:txBody>
      </p:sp>
    </p:spTree>
    <p:extLst>
      <p:ext uri="{BB962C8B-B14F-4D97-AF65-F5344CB8AC3E}">
        <p14:creationId xmlns:p14="http://schemas.microsoft.com/office/powerpoint/2010/main" val="24918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9E2D-B413-4557-8BEB-1A8C782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1E681-9FC7-4F1B-9843-990E07EC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8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28</TotalTime>
  <Words>37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CovoGreen</vt:lpstr>
      <vt:lpstr>Sommaire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CovoGreen</dc:title>
  <dc:creator>Romain Lembo</dc:creator>
  <cp:lastModifiedBy>Romain Lembo</cp:lastModifiedBy>
  <cp:revision>6</cp:revision>
  <dcterms:created xsi:type="dcterms:W3CDTF">2018-03-22T19:57:32Z</dcterms:created>
  <dcterms:modified xsi:type="dcterms:W3CDTF">2018-03-22T20:25:56Z</dcterms:modified>
</cp:coreProperties>
</file>