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303" r:id="rId4"/>
    <p:sldId id="299" r:id="rId5"/>
    <p:sldId id="300" r:id="rId6"/>
    <p:sldId id="301" r:id="rId7"/>
    <p:sldId id="302" r:id="rId8"/>
    <p:sldId id="268" r:id="rId9"/>
    <p:sldId id="261" r:id="rId10"/>
  </p:sldIdLst>
  <p:sldSz cx="12192000" cy="6858000"/>
  <p:notesSz cx="6807200" cy="9939338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5" autoAdjust="0"/>
    <p:restoredTop sz="95394" autoAdjust="0"/>
  </p:normalViewPr>
  <p:slideViewPr>
    <p:cSldViewPr snapToGrid="0">
      <p:cViewPr varScale="1">
        <p:scale>
          <a:sx n="109" d="100"/>
          <a:sy n="109" d="100"/>
        </p:scale>
        <p:origin x="654" y="96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2023-08-07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>
            <a:normAutofit/>
          </a:bodyPr>
          <a:lstStyle/>
          <a:p>
            <a:r>
              <a:rPr lang="en-US" altLang="ko-KR" dirty="0"/>
              <a:t>Single Node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 dirty="0"/>
              <a:t>2023. 08. 10.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A7312-90E0-7561-AA97-8BC6B28B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</a:t>
            </a:r>
            <a:r>
              <a:rPr lang="ko-KR" altLang="en-US" dirty="0"/>
              <a:t>사양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2C651-9D49-36C5-3D34-826589576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SN01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HPC01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C2539-BFBC-9EC0-396E-2C7859273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C911F1-219A-B196-E69C-7E3FB567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6" y="1506184"/>
            <a:ext cx="5835069" cy="6110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C75CC2-FBED-DACB-0A98-27DCE6E0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30" y="4132727"/>
            <a:ext cx="6338651" cy="4041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91A4D0-DE2D-5ABF-77A3-AD6B804E1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30" y="4585515"/>
            <a:ext cx="6546476" cy="4041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61D9AC0-856A-CCFD-B55E-170D808C9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746" y="2241370"/>
            <a:ext cx="6228697" cy="4839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FCBD498-90BB-E2B9-0F99-7F23DE036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746" y="2821285"/>
            <a:ext cx="5997462" cy="48390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5AC314E-FF77-7444-C8F9-6F762C8B14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31" y="5066882"/>
            <a:ext cx="6546476" cy="452457"/>
          </a:xfrm>
          <a:prstGeom prst="rect">
            <a:avLst/>
          </a:prstGeom>
        </p:spPr>
      </p:pic>
      <p:sp>
        <p:nvSpPr>
          <p:cNvPr id="17" name="순서도: 처리 16">
            <a:extLst>
              <a:ext uri="{FF2B5EF4-FFF2-40B4-BE49-F238E27FC236}">
                <a16:creationId xmlns:a16="http://schemas.microsoft.com/office/drawing/2014/main" id="{030E9060-4AAD-3268-1D5E-6BBF58325F2F}"/>
              </a:ext>
            </a:extLst>
          </p:cNvPr>
          <p:cNvSpPr/>
          <p:nvPr/>
        </p:nvSpPr>
        <p:spPr>
          <a:xfrm>
            <a:off x="795746" y="1679331"/>
            <a:ext cx="2140885" cy="376373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1171A424-5F4A-2581-B8EB-8A9C752521E1}"/>
              </a:ext>
            </a:extLst>
          </p:cNvPr>
          <p:cNvSpPr/>
          <p:nvPr/>
        </p:nvSpPr>
        <p:spPr>
          <a:xfrm>
            <a:off x="729030" y="4273062"/>
            <a:ext cx="2140885" cy="24776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D5ABD1AB-52D0-76FF-A83C-B9FD5D709145}"/>
              </a:ext>
            </a:extLst>
          </p:cNvPr>
          <p:cNvSpPr/>
          <p:nvPr/>
        </p:nvSpPr>
        <p:spPr>
          <a:xfrm>
            <a:off x="795746" y="2437810"/>
            <a:ext cx="2140885" cy="24776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순서도: 처리 19">
            <a:extLst>
              <a:ext uri="{FF2B5EF4-FFF2-40B4-BE49-F238E27FC236}">
                <a16:creationId xmlns:a16="http://schemas.microsoft.com/office/drawing/2014/main" id="{81CA2AD1-4897-D25F-14AA-1398F21637D5}"/>
              </a:ext>
            </a:extLst>
          </p:cNvPr>
          <p:cNvSpPr/>
          <p:nvPr/>
        </p:nvSpPr>
        <p:spPr>
          <a:xfrm>
            <a:off x="729030" y="4751949"/>
            <a:ext cx="2140885" cy="24776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처리 20">
            <a:extLst>
              <a:ext uri="{FF2B5EF4-FFF2-40B4-BE49-F238E27FC236}">
                <a16:creationId xmlns:a16="http://schemas.microsoft.com/office/drawing/2014/main" id="{B4E7FC4C-40DE-8BFB-DD6C-C429E83DC115}"/>
              </a:ext>
            </a:extLst>
          </p:cNvPr>
          <p:cNvSpPr/>
          <p:nvPr/>
        </p:nvSpPr>
        <p:spPr>
          <a:xfrm>
            <a:off x="795746" y="3047088"/>
            <a:ext cx="373631" cy="24776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처리 21">
            <a:extLst>
              <a:ext uri="{FF2B5EF4-FFF2-40B4-BE49-F238E27FC236}">
                <a16:creationId xmlns:a16="http://schemas.microsoft.com/office/drawing/2014/main" id="{935B8D60-E6A5-35BF-4C47-5083B7FCD3C4}"/>
              </a:ext>
            </a:extLst>
          </p:cNvPr>
          <p:cNvSpPr/>
          <p:nvPr/>
        </p:nvSpPr>
        <p:spPr>
          <a:xfrm>
            <a:off x="729031" y="5271578"/>
            <a:ext cx="370008" cy="24776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61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667D5-1041-6129-A772-C2546B90B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20D556-F4BC-B780-2FA8-54C9261FA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F5453-AC1A-3967-86BD-1E1FE4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887402-6327-C865-F57B-BF7CC8AE7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01" y="1196551"/>
            <a:ext cx="6227572" cy="48276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4C74574-5EE0-B5D4-59CF-55FA9BF9CB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22"/>
          <a:stretch/>
        </p:blipFill>
        <p:spPr>
          <a:xfrm>
            <a:off x="5550087" y="1768017"/>
            <a:ext cx="4381898" cy="38295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646457-86C4-95FE-24C0-7D5775526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518"/>
          <a:stretch/>
        </p:blipFill>
        <p:spPr>
          <a:xfrm>
            <a:off x="9913879" y="1768017"/>
            <a:ext cx="210944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4B2-3773-0A27-5B5E-977372F0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SN01</a:t>
            </a:r>
            <a:endParaRPr lang="ko-KR" altLang="en-US" dirty="0"/>
          </a:p>
        </p:txBody>
      </p:sp>
      <p:pic>
        <p:nvPicPr>
          <p:cNvPr id="6" name="내용 개체 틀 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5803CA9C-84A8-EABC-26B0-8E152804F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15"/>
          <a:stretch/>
        </p:blipFill>
        <p:spPr>
          <a:xfrm>
            <a:off x="5659744" y="1275238"/>
            <a:ext cx="6390459" cy="513238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787A7-B207-13C5-1062-0B8EF29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8" name="그림 7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A6D2D7D2-4CDB-EDC5-A00D-F796E3A7E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2"/>
          <a:stretch/>
        </p:blipFill>
        <p:spPr>
          <a:xfrm>
            <a:off x="-120171" y="1424354"/>
            <a:ext cx="6138577" cy="4983272"/>
          </a:xfrm>
          <a:prstGeom prst="rect">
            <a:avLst/>
          </a:prstGeom>
        </p:spPr>
      </p:pic>
      <p:sp>
        <p:nvSpPr>
          <p:cNvPr id="9" name="순서도: 처리 8">
            <a:extLst>
              <a:ext uri="{FF2B5EF4-FFF2-40B4-BE49-F238E27FC236}">
                <a16:creationId xmlns:a16="http://schemas.microsoft.com/office/drawing/2014/main" id="{61F45AA4-CDFA-F952-FE4E-CCDFCFEC7D11}"/>
              </a:ext>
            </a:extLst>
          </p:cNvPr>
          <p:cNvSpPr/>
          <p:nvPr/>
        </p:nvSpPr>
        <p:spPr>
          <a:xfrm>
            <a:off x="3877522" y="4730261"/>
            <a:ext cx="606556" cy="1406769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순서도: 처리 9">
            <a:extLst>
              <a:ext uri="{FF2B5EF4-FFF2-40B4-BE49-F238E27FC236}">
                <a16:creationId xmlns:a16="http://schemas.microsoft.com/office/drawing/2014/main" id="{4B1DA83E-30EF-89FF-37AD-9F01BB6226C8}"/>
              </a:ext>
            </a:extLst>
          </p:cNvPr>
          <p:cNvSpPr/>
          <p:nvPr/>
        </p:nvSpPr>
        <p:spPr>
          <a:xfrm>
            <a:off x="9781485" y="5245458"/>
            <a:ext cx="619815" cy="891572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039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4B2-3773-0A27-5B5E-977372F0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SN01: </a:t>
            </a:r>
            <a:r>
              <a:rPr lang="en-US" altLang="ko-KR" dirty="0" err="1"/>
              <a:t>Gloo</a:t>
            </a:r>
            <a:r>
              <a:rPr lang="en-US" altLang="ko-KR" dirty="0"/>
              <a:t> VS MPI</a:t>
            </a:r>
            <a:endParaRPr lang="ko-KR" altLang="en-US" dirty="0"/>
          </a:p>
        </p:txBody>
      </p:sp>
      <p:pic>
        <p:nvPicPr>
          <p:cNvPr id="6" name="내용 개체 틀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58BBAF1A-4BFA-7C51-F653-E8471A6BA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5"/>
          <a:stretch/>
        </p:blipFill>
        <p:spPr>
          <a:xfrm>
            <a:off x="-258813" y="896815"/>
            <a:ext cx="12862026" cy="6134343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787A7-B207-13C5-1062-0B8EF29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F21A2955-58B4-D8C2-0002-992476C4E43F}"/>
              </a:ext>
            </a:extLst>
          </p:cNvPr>
          <p:cNvSpPr/>
          <p:nvPr/>
        </p:nvSpPr>
        <p:spPr>
          <a:xfrm>
            <a:off x="7477901" y="5183418"/>
            <a:ext cx="1138562" cy="140677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91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4B2-3773-0A27-5B5E-977372F0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HCP01</a:t>
            </a:r>
            <a:endParaRPr lang="ko-KR" altLang="en-US" dirty="0"/>
          </a:p>
        </p:txBody>
      </p:sp>
      <p:pic>
        <p:nvPicPr>
          <p:cNvPr id="6" name="내용 개체 틀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1F92408-D876-C3A5-57B0-98361C4A5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7"/>
          <a:stretch/>
        </p:blipFill>
        <p:spPr>
          <a:xfrm>
            <a:off x="5731466" y="1255334"/>
            <a:ext cx="6318738" cy="511814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787A7-B207-13C5-1062-0B8EF29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10" name="그림 9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9B1345DD-28AD-43DE-1D3D-F748CA0B69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35"/>
          <a:stretch/>
        </p:blipFill>
        <p:spPr>
          <a:xfrm>
            <a:off x="-249472" y="1265508"/>
            <a:ext cx="6263412" cy="5107970"/>
          </a:xfrm>
          <a:prstGeom prst="rect">
            <a:avLst/>
          </a:prstGeom>
        </p:spPr>
      </p:pic>
      <p:sp>
        <p:nvSpPr>
          <p:cNvPr id="11" name="순서도: 처리 10">
            <a:extLst>
              <a:ext uri="{FF2B5EF4-FFF2-40B4-BE49-F238E27FC236}">
                <a16:creationId xmlns:a16="http://schemas.microsoft.com/office/drawing/2014/main" id="{298E8CE4-9DDB-8BBD-5283-3BE8E27FCA0C}"/>
              </a:ext>
            </a:extLst>
          </p:cNvPr>
          <p:cNvSpPr/>
          <p:nvPr/>
        </p:nvSpPr>
        <p:spPr>
          <a:xfrm>
            <a:off x="3590581" y="4756639"/>
            <a:ext cx="708857" cy="131884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순서도: 처리 11">
            <a:extLst>
              <a:ext uri="{FF2B5EF4-FFF2-40B4-BE49-F238E27FC236}">
                <a16:creationId xmlns:a16="http://schemas.microsoft.com/office/drawing/2014/main" id="{4A617BF1-952C-B4F2-F3D6-070342678F10}"/>
              </a:ext>
            </a:extLst>
          </p:cNvPr>
          <p:cNvSpPr/>
          <p:nvPr/>
        </p:nvSpPr>
        <p:spPr>
          <a:xfrm>
            <a:off x="9571519" y="4838700"/>
            <a:ext cx="708857" cy="1318846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855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374B2-3773-0A27-5B5E-977372F0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HPC01: </a:t>
            </a:r>
            <a:r>
              <a:rPr lang="en-US" altLang="ko-KR" dirty="0" err="1"/>
              <a:t>Gloo</a:t>
            </a:r>
            <a:r>
              <a:rPr lang="en-US" altLang="ko-KR" dirty="0"/>
              <a:t> VS MPI</a:t>
            </a:r>
            <a:endParaRPr lang="ko-KR" altLang="en-US" dirty="0"/>
          </a:p>
        </p:txBody>
      </p:sp>
      <p:pic>
        <p:nvPicPr>
          <p:cNvPr id="6" name="내용 개체 틀 5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44D8920A-2E8B-2EEA-A0FC-E138C4ECC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31"/>
          <a:stretch/>
        </p:blipFill>
        <p:spPr>
          <a:xfrm>
            <a:off x="-660052" y="905609"/>
            <a:ext cx="12962750" cy="610453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0787A7-B207-13C5-1062-0B8EF29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6F5CC44E-200F-C85C-049E-A098123003B2}"/>
              </a:ext>
            </a:extLst>
          </p:cNvPr>
          <p:cNvSpPr/>
          <p:nvPr/>
        </p:nvSpPr>
        <p:spPr>
          <a:xfrm>
            <a:off x="6650304" y="5255835"/>
            <a:ext cx="1315527" cy="1241680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16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6ABBF-5968-558F-4A32-79F62A42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RDMA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FC19D-5019-A0CE-D326-515B06F1A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6CE5E-6EA2-E97B-AF2F-F212B93F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B5F887-1BA1-349D-1EBE-A20B0AD23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385" y="1166065"/>
            <a:ext cx="7729229" cy="501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7303</TotalTime>
  <Words>35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Arial</vt:lpstr>
      <vt:lpstr>Wingdings</vt:lpstr>
      <vt:lpstr>맑은 고딕</vt:lpstr>
      <vt:lpstr>Office 테마</vt:lpstr>
      <vt:lpstr>Single Node</vt:lpstr>
      <vt:lpstr>CPU 사양 </vt:lpstr>
      <vt:lpstr>Model</vt:lpstr>
      <vt:lpstr>SN01</vt:lpstr>
      <vt:lpstr>SN01: Gloo VS MPI</vt:lpstr>
      <vt:lpstr>HCP01</vt:lpstr>
      <vt:lpstr>HPC01: Gloo VS MPI</vt:lpstr>
      <vt:lpstr>RDMA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3044</cp:revision>
  <dcterms:created xsi:type="dcterms:W3CDTF">2015-05-25T08:58:52Z</dcterms:created>
  <dcterms:modified xsi:type="dcterms:W3CDTF">2023-08-10T06:39:57Z</dcterms:modified>
  <cp:version>1000.0000.01</cp:version>
</cp:coreProperties>
</file>