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1940" y="1292860"/>
            <a:ext cx="3811270" cy="427228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4830" y="1292860"/>
            <a:ext cx="3482340" cy="427164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7990" y="1292860"/>
            <a:ext cx="3768090" cy="427228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0340" y="1136650"/>
            <a:ext cx="4366260" cy="436181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8135" y="1136650"/>
            <a:ext cx="4104005" cy="43624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6540" y="1136650"/>
            <a:ext cx="4176395" cy="43624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宽屏</PresentationFormat>
  <Paragraphs>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0" baseType="lpstr">
      <vt:lpstr>Arial</vt:lpstr>
      <vt:lpstr>宋体</vt:lpstr>
      <vt:lpstr>Wingdings</vt:lpstr>
      <vt:lpstr>微软雅黑</vt:lpstr>
      <vt:lpstr>Arial Unicode MS</vt:lpstr>
      <vt:lpstr>Calibri Light</vt:lpstr>
      <vt:lpstr>Calibri</vt:lpstr>
      <vt:lpstr>Office 主题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、</cp:lastModifiedBy>
  <cp:revision>3</cp:revision>
  <dcterms:created xsi:type="dcterms:W3CDTF">2018-05-14T05:53:00Z</dcterms:created>
  <dcterms:modified xsi:type="dcterms:W3CDTF">2018-05-14T06:42:43Z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2052-10.1.0.7245</vt:lpwstr>
  </property>
</Properties>
</file>