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fad83e2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fad83e2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8fad83e2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8fad83e2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8fad83e2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8fad83e2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8fad83e2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8fad83e2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fad83e2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fad83e2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hyperlink" Target="https://www.geeksforgeeks.org/generative-adversarial-networks-gans-an-introduction/" TargetMode="Externa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7.png"/><Relationship Id="rId22" Type="http://schemas.openxmlformats.org/officeDocument/2006/relationships/image" Target="../media/image26.png"/><Relationship Id="rId21" Type="http://schemas.openxmlformats.org/officeDocument/2006/relationships/image" Target="../media/image22.png"/><Relationship Id="rId24" Type="http://schemas.openxmlformats.org/officeDocument/2006/relationships/image" Target="../media/image33.png"/><Relationship Id="rId23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26" Type="http://schemas.openxmlformats.org/officeDocument/2006/relationships/image" Target="../media/image21.png"/><Relationship Id="rId25" Type="http://schemas.openxmlformats.org/officeDocument/2006/relationships/image" Target="../media/image34.png"/><Relationship Id="rId28" Type="http://schemas.openxmlformats.org/officeDocument/2006/relationships/image" Target="../media/image20.png"/><Relationship Id="rId27" Type="http://schemas.openxmlformats.org/officeDocument/2006/relationships/image" Target="../media/image25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29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6.png"/><Relationship Id="rId31" Type="http://schemas.openxmlformats.org/officeDocument/2006/relationships/image" Target="../media/image70.png"/><Relationship Id="rId30" Type="http://schemas.openxmlformats.org/officeDocument/2006/relationships/image" Target="../media/image30.png"/><Relationship Id="rId11" Type="http://schemas.openxmlformats.org/officeDocument/2006/relationships/image" Target="../media/image17.png"/><Relationship Id="rId33" Type="http://schemas.openxmlformats.org/officeDocument/2006/relationships/image" Target="../media/image61.png"/><Relationship Id="rId10" Type="http://schemas.openxmlformats.org/officeDocument/2006/relationships/image" Target="../media/image5.png"/><Relationship Id="rId32" Type="http://schemas.openxmlformats.org/officeDocument/2006/relationships/image" Target="../media/image24.png"/><Relationship Id="rId13" Type="http://schemas.openxmlformats.org/officeDocument/2006/relationships/image" Target="../media/image3.png"/><Relationship Id="rId12" Type="http://schemas.openxmlformats.org/officeDocument/2006/relationships/image" Target="../media/image14.png"/><Relationship Id="rId34" Type="http://schemas.openxmlformats.org/officeDocument/2006/relationships/image" Target="../media/image32.gif"/><Relationship Id="rId15" Type="http://schemas.openxmlformats.org/officeDocument/2006/relationships/image" Target="../media/image9.png"/><Relationship Id="rId14" Type="http://schemas.openxmlformats.org/officeDocument/2006/relationships/image" Target="../media/image19.png"/><Relationship Id="rId17" Type="http://schemas.openxmlformats.org/officeDocument/2006/relationships/image" Target="../media/image15.png"/><Relationship Id="rId16" Type="http://schemas.openxmlformats.org/officeDocument/2006/relationships/image" Target="../media/image16.png"/><Relationship Id="rId19" Type="http://schemas.openxmlformats.org/officeDocument/2006/relationships/image" Target="../media/image4.png"/><Relationship Id="rId1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6.png"/><Relationship Id="rId22" Type="http://schemas.openxmlformats.org/officeDocument/2006/relationships/image" Target="../media/image53.png"/><Relationship Id="rId21" Type="http://schemas.openxmlformats.org/officeDocument/2006/relationships/image" Target="../media/image66.png"/><Relationship Id="rId24" Type="http://schemas.openxmlformats.org/officeDocument/2006/relationships/image" Target="../media/image58.png"/><Relationship Id="rId23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43.png"/><Relationship Id="rId26" Type="http://schemas.openxmlformats.org/officeDocument/2006/relationships/image" Target="../media/image55.png"/><Relationship Id="rId25" Type="http://schemas.openxmlformats.org/officeDocument/2006/relationships/image" Target="../media/image45.png"/><Relationship Id="rId28" Type="http://schemas.openxmlformats.org/officeDocument/2006/relationships/image" Target="../media/image60.png"/><Relationship Id="rId27" Type="http://schemas.openxmlformats.org/officeDocument/2006/relationships/image" Target="../media/image64.png"/><Relationship Id="rId5" Type="http://schemas.openxmlformats.org/officeDocument/2006/relationships/image" Target="../media/image27.png"/><Relationship Id="rId6" Type="http://schemas.openxmlformats.org/officeDocument/2006/relationships/image" Target="../media/image49.png"/><Relationship Id="rId29" Type="http://schemas.openxmlformats.org/officeDocument/2006/relationships/image" Target="../media/image48.png"/><Relationship Id="rId7" Type="http://schemas.openxmlformats.org/officeDocument/2006/relationships/image" Target="../media/image54.png"/><Relationship Id="rId8" Type="http://schemas.openxmlformats.org/officeDocument/2006/relationships/image" Target="../media/image56.png"/><Relationship Id="rId31" Type="http://schemas.openxmlformats.org/officeDocument/2006/relationships/image" Target="../media/image62.png"/><Relationship Id="rId30" Type="http://schemas.openxmlformats.org/officeDocument/2006/relationships/image" Target="../media/image59.png"/><Relationship Id="rId11" Type="http://schemas.openxmlformats.org/officeDocument/2006/relationships/image" Target="../media/image36.png"/><Relationship Id="rId33" Type="http://schemas.openxmlformats.org/officeDocument/2006/relationships/image" Target="../media/image50.png"/><Relationship Id="rId10" Type="http://schemas.openxmlformats.org/officeDocument/2006/relationships/image" Target="../media/image35.png"/><Relationship Id="rId32" Type="http://schemas.openxmlformats.org/officeDocument/2006/relationships/image" Target="../media/image57.png"/><Relationship Id="rId13" Type="http://schemas.openxmlformats.org/officeDocument/2006/relationships/image" Target="../media/image37.png"/><Relationship Id="rId12" Type="http://schemas.openxmlformats.org/officeDocument/2006/relationships/image" Target="../media/image38.png"/><Relationship Id="rId34" Type="http://schemas.openxmlformats.org/officeDocument/2006/relationships/image" Target="../media/image65.gif"/><Relationship Id="rId15" Type="http://schemas.openxmlformats.org/officeDocument/2006/relationships/image" Target="../media/image40.png"/><Relationship Id="rId14" Type="http://schemas.openxmlformats.org/officeDocument/2006/relationships/image" Target="../media/image51.png"/><Relationship Id="rId17" Type="http://schemas.openxmlformats.org/officeDocument/2006/relationships/image" Target="../media/image52.png"/><Relationship Id="rId16" Type="http://schemas.openxmlformats.org/officeDocument/2006/relationships/image" Target="../media/image42.png"/><Relationship Id="rId19" Type="http://schemas.openxmlformats.org/officeDocument/2006/relationships/image" Target="../media/image44.png"/><Relationship Id="rId18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6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Apple-GAN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 Ngo, Ryan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GAN?</a:t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4070550" y="7075"/>
            <a:ext cx="5070300" cy="513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545" y="2232300"/>
            <a:ext cx="5073459" cy="29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0" r="0" t="11769"/>
          <a:stretch/>
        </p:blipFill>
        <p:spPr>
          <a:xfrm>
            <a:off x="4070550" y="77826"/>
            <a:ext cx="5073451" cy="254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Generative Adversarial Network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 Neural Networks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Generator makes images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Discriminator evaluates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4067325" y="4807875"/>
            <a:ext cx="50736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Images from: </a:t>
            </a:r>
            <a:r>
              <a:rPr lang="en" sz="800" u="sng">
                <a:hlinkClick r:id="rId5"/>
              </a:rPr>
              <a:t>https://www.geeksforgeeks.org/generative-adversarial-networks-gans-an-introduction/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3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2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1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9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18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867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573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622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671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720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769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7818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8867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524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573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3622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4671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5720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6769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7818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78867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524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2573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622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34671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45720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56769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67818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78867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3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2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1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9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18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86700" y="1524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573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622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671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720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769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7818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886700" y="1257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524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573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3622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4671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5720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6769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6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7818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6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7886700" y="236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6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524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6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2573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6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622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6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34671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6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45720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56769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67818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6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7886700" y="346710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00" y="1334575"/>
            <a:ext cx="2474350" cy="24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825" y="1334575"/>
            <a:ext cx="2474350" cy="24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050" y="1334575"/>
            <a:ext cx="2474350" cy="24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learned: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apples are shaped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apples have stems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Imitate </a:t>
            </a:r>
            <a:r>
              <a:rPr lang="en"/>
              <a:t>surface</a:t>
            </a:r>
            <a:r>
              <a:rPr lang="en"/>
              <a:t> imperfections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Imitate highlighting and shadows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975" y="1539250"/>
            <a:ext cx="29112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