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請按這裡編輯大綱文字格式。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請按這裡編輯大綱文字格式。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280" y="5194440"/>
            <a:ext cx="7466040" cy="912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  <a:ea typeface="DejaVu Sans"/>
              </a:rPr>
              <a:t>Sample PowerPoint File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280" y="6032520"/>
            <a:ext cx="6399360" cy="747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DejaVu Sans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85800" y="152280"/>
            <a:ext cx="7923240" cy="106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  <a:ea typeface="DejaVu Sans"/>
              </a:rPr>
              <a:t>This is a Sample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85800" y="1447920"/>
            <a:ext cx="7923240" cy="4570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DejaVu Sans"/>
              </a:rPr>
              <a:t>Here is an outline of bulleted points</a:t>
            </a:r>
            <a:endParaRPr b="0" lang="en-US" sz="3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DejaVu Sans"/>
              </a:rPr>
              <a:t>You can print out PPT files as handouts using the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DejaVu Sans"/>
              </a:rPr>
              <a:t>PRINT &gt; 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Tahoma"/>
                <a:ea typeface="DejaVu Sans"/>
              </a:rPr>
              <a:t>  PRINT WHAT &gt;  HANDOUTS option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測試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2016000" y="4896000"/>
            <a:ext cx="3383640" cy="11224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真好玩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20</TotalTime>
  <Application>LibreOffice/5.4.0.3$Windows_x86 LibreOffice_project/7556cbc6811c9d992f4064ab9287069087d7f62c</Application>
  <Words>30</Words>
  <Paragraphs>5</Paragraphs>
  <Company>SCTC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2009-05-06T22:06:09Z</dcterms:created>
  <dc:creator>James Falkofske</dc:creator>
  <dc:description/>
  <dc:language>zh-TW</dc:language>
  <cp:lastModifiedBy/>
  <dcterms:modified xsi:type="dcterms:W3CDTF">2017-09-24T08:36:47Z</dcterms:modified>
  <cp:revision>7</cp:revision>
  <dc:subject/>
  <dc:title>Sample PowerPoint File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SCTC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