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75" r:id="rId3"/>
    <p:sldId id="332" r:id="rId4"/>
    <p:sldId id="667" r:id="rId5"/>
    <p:sldId id="668" r:id="rId6"/>
    <p:sldId id="672" r:id="rId7"/>
    <p:sldId id="671" r:id="rId8"/>
    <p:sldId id="673" r:id="rId9"/>
    <p:sldId id="674" r:id="rId10"/>
    <p:sldId id="678" r:id="rId11"/>
    <p:sldId id="676" r:id="rId12"/>
    <p:sldId id="677" r:id="rId13"/>
    <p:sldId id="679" r:id="rId14"/>
    <p:sldId id="680" r:id="rId15"/>
    <p:sldId id="681" r:id="rId16"/>
    <p:sldId id="682" r:id="rId17"/>
    <p:sldId id="683" r:id="rId18"/>
    <p:sldId id="684" r:id="rId19"/>
    <p:sldId id="685" r:id="rId20"/>
    <p:sldId id="686" r:id="rId21"/>
    <p:sldId id="687" r:id="rId22"/>
    <p:sldId id="688" r:id="rId23"/>
    <p:sldId id="689" r:id="rId24"/>
    <p:sldId id="690" r:id="rId25"/>
    <p:sldId id="691" r:id="rId26"/>
    <p:sldId id="693" r:id="rId27"/>
    <p:sldId id="694" r:id="rId28"/>
    <p:sldId id="695" r:id="rId29"/>
    <p:sldId id="697" r:id="rId30"/>
    <p:sldId id="698" r:id="rId31"/>
    <p:sldId id="699" r:id="rId32"/>
    <p:sldId id="700" r:id="rId33"/>
    <p:sldId id="701" r:id="rId34"/>
    <p:sldId id="702" r:id="rId35"/>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99CC00"/>
    <a:srgbClr val="BF5955"/>
    <a:srgbClr val="66FF33"/>
    <a:srgbClr val="1F3A59"/>
    <a:srgbClr val="052547"/>
    <a:srgbClr val="50667E"/>
    <a:srgbClr val="003399"/>
    <a:srgbClr val="FEFFFE"/>
    <a:srgbClr val="E83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涓害鏍峰紡 2 - 寮鸿皟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p:restoredTop sz="94722"/>
  </p:normalViewPr>
  <p:slideViewPr>
    <p:cSldViewPr snapToGrid="0" snapToObjects="1">
      <p:cViewPr>
        <p:scale>
          <a:sx n="50" d="100"/>
          <a:sy n="50" d="100"/>
        </p:scale>
        <p:origin x="-1864" y="-920"/>
      </p:cViewPr>
      <p:guideLst>
        <p:guide orient="horz" pos="3337"/>
        <p:guide pos="5873"/>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1:50"/>
    </inkml:context>
    <inkml:brush xml:id="br0">
      <inkml:brushProperty name="width" value="0.010310" units="cm"/>
      <inkml:brushProperty name="height" value="0.010310" units="cm"/>
      <inkml:brushProperty name="color" value="#F2385B"/>
      <inkml:brushProperty name="ignorePressure" value="0"/>
    </inkml:brush>
  </inkml:definitions>
  <inkml:trace contextRef="#ctx0" brushRef="#br0">97850 16750 808,'-93'-22'-3,"17"6"-4	,15 7-4,16 6-6,5 3-3,-2 0-2,-3 0-3,-3 0-2,-1 0-2,4 0-4,3 0 25,3 0 8,6 1 0,9 4 0,10 3 0,10 3 0,2-1 0,-3-2 0,-3-3 0,-2-3 0,2-2 0,9 0 0,10 0 0,10 0 0,8 0 0,10 0 0,10 0 0,9 0 0,7 0 0,7 0 0,6 0 0,7 0 0,5 0 0,7 0 0,6 0 0,7 0 0,4 0 0,3 0 0,3 0 0,4 0 0,7 0 0,13 0 0,12 0 5,13 0 15,6-2 1,0-3 1,0-3 1,0-2 1,0-3 0,0 1-2,0-1-2,0 1-3,3-1 0,6 1-1,7-1 0,6 1-1,1-1-1,-3 1-1,-3-1-1,-2 1-2,-6 1 0,-6 3 0,-6 3 0,-6 4 2,1 1-2,9 0-1,10 0-2,10 0-1,-3 0-2,-11 0-1,-14 0-1,-11 0-3,-11-2 0,-5-3-2,-7-3-2,-5-2 0,-3-3-1,4 1 1,3-1 1,3 1 2,-5-1 0,-12 1 0,-13-1 0,-12 1 1,-9 1 0,-2 3 0,-3 3 2,-3 4 0,-6 1 0,-5 0 0,-7 0 1,-5 0-1,-8 0-2,-5 0-2,-7 0-3,-5 0-4,-6 0 0,-3 0 1,-3 0 1,-2 0 1,-6 0-2,-6 0-8,-6 0-7,-6 0-7,-9 0-4,-8 0 0,-10 0-1,-9 0 0,-4 0 0,4 0 3,3 0 19,3 0 14,-1 0 0,-2 0 0,-3 0 0,-3 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68500 31850 200,'0'-24'16,"0"4"-1	,0 3-2,0 3-2,0 1-1,0 1 0,0-1 0,0 1 0,0-1 2,0 1 3,0-1 3,0 1 3,3-1 2,6 1 4,7-1 2,6 1 3,3 1 1,0 3-3,0 3-1,0 4-2,1 2-4,4 4-4,3 3-5,3 3-6,-1 3-4,-2 3-5,-3 3-6,-3 4-6,-6 4-2,-5 6-1,-7 7 0,-5 6-1,-4-1 1,0-5 0,0-7 0,0-5 1,-2-4 1,-3 0 3,-3 0 3,-2 0 2,-5 0 1,-2 0 1,-3 0 2,-3 0 0,-1 0 2,4 0 4,3 0 4,3 0 3,-1 0 4,-2 0 2,-3 0 3,-3 0 2,4-4 6,13-5 5,12-7 7,13-5 6,10-6 1,10-3-8,10-3-6,9-2-6,1-1-10,-6 3-13,-6 3-11,-6 4-13,-10 5-8,-12 10-3,-13 10-5,-12 9-4,-9 2 0,-2-2 6,-3-3 3,-3-3 5,-6-1 7,-5 4 8,-7 3 8,-5 3 9,-3-2 6,4-6 3,3-6 5,3-6 4,3-4 6,3 1 5,3-1 7,4 1 7,8-6 1,17-8-4,15-10-5,16-9-4,15-7-5,16-3-16,15-3-16,17-2 0,-1 2 0,-16 9 0,-15 10 0,-15 10-31,-14 8-21,-8 10 1,-10 10 2,-9 9 1,-10 4 4,-9 1 7,-10-1 7,-8 1 7,-4-4 4,3-6 4,3-6 4,4-6 3,-1-2 5,-3 3 7,-3 3 7,-2 4 7,-1 1 4,3 0-1,3 0 0,4 0-1,8-5 3,17-9 3,15-10 3,16-8 5,9-8-4,3-2-10,3-3-12,4-3-10,-1-4-7,-3-3-1,-3-3-2,-2-2-1,-3-3-5,1 1-9,-1-1-9,1 1-9,-1-1-6,1 1-3,-1-1-2,1 1-2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69950 31800 200,'-22'-24'0,"6"4"0	,7 3 0,6 3 0,1 1 2,-3 1 7,-3-1 5,-2 1 5,-1 2 7,3 7 6,3 6 8,4 7 6,1 4 2,0 3-4,0 3-4,0 4-3,3 2-4,6 4-5,7 3-4,6 3-4,4 1-4,4 1-3,3-1-2,3 1-3,-1-1-1,-2 1-2,-3-1 0,-3 1-1,-2-3-1,0-2 1,0-3 1,0-3 0,-2-2 0,-3 0 0,-3 0-1,-2 0-1,-3 3 1,1 6 3,-1 7 3,1 6 3,-3 4 2,-2 4 1,-3 3 2,-3 3 0,-2-1 2,0-2 0,0-3 1,0-3 0,0-1 1,0 4-1,0 3-13,0 3-8,-2-1 0,-3-2 0,-3-3 0,-2-3 0,-1-4 0,3-3 0,3-3 0,4-2 0,-4-8 0,-9-8 0,-10-10 0,-8-9 0,-8-7 0,-2-3 0,-3-3 0,-3-2 0,-1-1-21,4 3-6,3 3 2,3 4 1,-1-3 2,-2-5 1,-3-7 0,-3-5 1,-1-4 0,4 0 0,3 0 0,3 0-1,3-4-1,3-5-4,3-7-3,4-5-3,2-3-3,4 4 0,3 3-1,3 3-1,3 3 1,3 3 3,3 3 3,4 4 3,1 2 1,0 4 2,0 3 2,0 3 2,1-1 0,4-2 0,3-3 1,3-3 0,1 1 0,1 6 2,-1 7 14,1 6 3,-1 3 0,1 0 0,-1 0 0,1 0 0,2 0 0,7 0 0,6 0 0,7 0 0,5 4 0,7 10 0,6 10 0,7 9 0,0 6 0,-2 3 0,-3 3 0,-3 4 0,-4-1 0,-3-3 0,-3-3 0,-2-2 0,-1-1 22,3 3 11,3 3 2,4 4 3,1 1 3,0 0 3,0 0 3,0 0 4,-2 0-1,-3 0-2,-3 0-3,-2 0-2,-5-4-3,-2-5 0,-3-7-2,-3-5 0,-2-4-3,0 0-4,0 0-3,0 0-4,1 0-6,4 0-7,3 0-7,3 0-7</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9664" units="cm"/>
      <inkml:brushProperty name="height" value="0.039664" units="cm"/>
      <inkml:brushProperty name="color" value="#F2385B"/>
      <inkml:brushProperty name="ignorePressure" value="0"/>
    </inkml:brush>
  </inkml:definitions>
  <inkml:trace contextRef="#ctx0" brushRef="#br0">72350 31700 210,'-68'0'0,"17"0"0	,15 0 0,16 0 0,9 1 4,3 4 9,3 3 10,4 3 8,1 1 3,0 1-4,0-1-3,0 1-4,1 2-3,4 7-2,3 6-4,3 7-2,-1 0-3,-2-2-1,-3-3-2,-3-3-2,-2-1-1,0 4-2,0 3-1,0 3-1,0-1-1,0-2-1,0-3 0,0-3-1,-2-2 2,-3 0 3,-3 0 3,-2 0 4,-3 0 4,1 0 6,-1 0 6,1 0 6,4-2 3,9-3 1,10-3 2,10-2 2,5-3-2,4 1-5,3-1-3,3 1-6,1 1-2,1 3-1,-1 3-3,1 4-1,-4 4-5,-6 6-9,-6 7-10,-6 6-9,-6 4-7,-2 4-4,-3 3-4,-3 3-4,-4-2 1,-3-6 6,-3-6 8,-2-6 6,-3-6 4,1-2 1,-1-3 2,1-3 1,-3-2 4,-2 0 7,-3 0 8,-3 0 6,-2 0 6,0 0 4,0 0 5,0 0 4,9-8 1,19-16-2,19-15-2,19-15-2,7-9-3,-3 1-3,-3-1-4,-2 1-3,-1-3-8,3-2-13,3-3-13,4-3-13,-4-2-9,-9 0-2,-10 0-3,-8 0-2,-8 0 0,-2 0 2,-3 0 2,-3 0 2,-1-2 1,4-3 2,3-3 0,3-2 1,-1-5 1,-2-2 0,-3-3 0,-3-3 1,-2-1 1,0 4 1,0 3 2,0 3 1,0 3 2,0 3 4,0 3 10,0 4 12,0 4 0,0 6 0,0 7 0,0 6 0,0 4 0,0 4 0,0 3 0,0 3 0,0 7 0,0 14 0,0 11 0,0 14 6,-2 5 27,-3 1 0,-3-1-1,-2 1-1,-1-1 1,3 1 2,3-1 1,4 1 3,1-1 2,0 1 0,0-1 0,0 1 2,-2-3-1,-3-2-2,-3-3-1,-2-3-3,-1-1-1,3 4-3,3 3-2,4 3-3</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72750 31250 200,'25'0'4,"0"0"9	,0 0 8,0 0 10,0 0 3,0 0-1,0 0 1,0 0-2,1 0 0,4 0 1,3 0 0,3 0 1,1 0-2,1 0 0,-1 0-2,1 0-1,-1 0-3,1 0-2,-1 0-4,1 0-2,-3 3-6,-2 6-7,-3 7-8,-3 6-8,-6 6-4,-5 6-3,-7 7-2,-5 6-3,-8 1-1,-5-3 0,-7-3-1,-5-2 0,-3-5 0,4-2 1,3-3 0,3-3 1,-1-4 1,-2-3 5,-3-3 5,-3-2 3,-1-3 5,4 1 6,3-1 4,3 1 7,4-1 10,7 1 15,6-1 17,7 1 15,7-3 6,9-2-4,10-3-3,10-3-5,4-2-5,0 0-21,0 0-38,0 0 0,-5 4 0,-9 10 0,-10 10 0,-8 9-32,-12 2-53,-12-2 5,-13-3 4,-12-3 5,-5-2 5,3 0 5,3 0 7,4 0 6,1-2 6,0-3 7,0-3 6,0-2 8,0-3 6,0 1 6,0-1 6,0 1 7,1-1 4,4 1 2,3-1 2,3 1 2,1-1 7,1 1 13,-1-1 13,1 1 11,4-3 10,9-2 4,10-3 6,10-3 4,7-2 0,6 0-6,7 0-15,6 0-61,1 0 0,-3 0 0,-3 0 0,-2 0 0,-1 0 0,3 0 0,3 0 0,4 0 0,-3 4 0,-5 10 0,-7 10 0,-5 9 0,-9 6 0,-9 3 0,-10 3 0,-8 4 0,-6-1 0,1-3 0,-1-3 0,1-2 0,-4-1 0,-6 3 0,-6 3 0,-6 4 0,-4 1 0,1 0 0,-1 0 0,1 0 0,-1 1 0,1 4 0,-1 3 0,1 3 0,-3-1 0,-2-2 0,-3-3 0,-3-3 0,-1-9 0,4-11 0,3-14 0,3-11 0,6-12 0,9-9 0,10-10 0,10-8 0,-1-11 0,-9-8 0,-10-10 0,-8-9 0,-4-1-11,3 10-59,3 10 3,4 9 2,2 4 2,4 1-2,3-1 0,3 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72800 32500 200,'26'4'1,"4"10"4	,3 10 3,3 9 3,1 6 2,1 3-1,-1 3 0,1 4 0,2-1 4,7-3 9,6-3 8,7-2 9,2-1 4,1 3-2,-1 3-1,1 4-2,2 2 3,7 4 7,6 3 5,7 3 7,2-1 1,1-2-3,-1-3-3,1-3-20,-1-2-38,1 0 0,-1 0 0,1 0 0,-4-2 0,-6-3 0,-6-3 0,-6-2 0,-4-3 0,1 1 0,-1-1 0,1 1 0,-3-3 0,-2-2 0,-3-3 0,-3-3 0,-4-2 0,-3 0 0,-3 0 0,-2 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3878" units="cm"/>
      <inkml:brushProperty name="height" value="0.033878" units="cm"/>
      <inkml:brushProperty name="color" value="#F2385B"/>
      <inkml:brushProperty name="ignorePressure" value="0"/>
    </inkml:brush>
  </inkml:definitions>
  <inkml:trace contextRef="#ctx0" brushRef="#br0">77650 32250 245,'-91'1'0,"19"4"0	,19 3 0,19 3 0,10 1 0,4 1 0,3-1 0,3 1 0,1-1 3,1 1 4,-1-1 5,1 1 5,-1-1 3,1 1 3,-1-1 3,1 1 2,-1-1 2,1 1 2,-1-1 1,1 1 1,1 1 3,3 3 2,3 3 4,4 4 2,4-1 0,6-3-4,7-3-3,6-2-3,9-5-4,13-2-2,12-3-3,13-3-4,2-2-2,-5 0-5,-7 0-5,-5 0-3,-6 0-4,-3 0-1,-3 0-1,-2 0-1,3-2-3,14-3-5,11-3-6,14-2-5,3-5-3,-2-2-3,-3-3-2,-3-3-2,-4-2-3,-3 0-1,-3 0-2,-2 0-1,-5 0-2,-2 0 0,-3 0-1,-3 0 0,-6 1-2,-5 4-2,-7 3-2,-5 3-2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1951" units="cm"/>
      <inkml:brushProperty name="height" value="0.031951" units="cm"/>
      <inkml:brushProperty name="color" value="#F2385B"/>
      <inkml:brushProperty name="ignorePressure" value="0"/>
    </inkml:brush>
  </inkml:definitions>
  <inkml:trace contextRef="#ctx0" brushRef="#br0">79550 31400 260,'1'-24'0,"4"4"0	,3 3 0,3 3 0,-1-1 0,-2-2 0,-3-3 0,-3-3 0,-1-1 0,4 4-1,3 3-1,3 3-1,1 1 0,1 1-1,-1-1 0,1 1 0,-1-1 4,1 1 7,-1-1 9,1 1 7,-3 4 5,-2 9 1,-3 10 1,-3 10 2,-4 7-1,-3 6-1,-3 7-1,-2 6-1,-5 3 0,-2 0 1,-3 0 1,-3 0 1,-2 0 0,0 0 0,0 0-1,0 0 1,0-2-2,0-3-2,0-3-1,0-2-1,0-3-3,0 1-2,0-1-2,0 1-1,0-3-3,0-2 0,0-3-1,0-3-1,0-2-16,0 0-27,0 0-29,0 0-28</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0279" units="cm"/>
      <inkml:brushProperty name="height" value="0.040279" units="cm"/>
      <inkml:brushProperty name="color" value="#F2385B"/>
      <inkml:brushProperty name="ignorePressure" value="0"/>
    </inkml:brush>
  </inkml:definitions>
  <inkml:trace contextRef="#ctx0" brushRef="#br0">79850 31800 206,'23'-22'0,"-3"6"0	,-3 7 0,-2 6 0,-1 3 0,3 0 0,3 0 0,4 0 0,2 0 5,4 0 10,3 0 9,3 0 10,-1 1 4,-2 4 0,-3 3-1,-3 3 0,1-1 0,6-2 2,7-3 0,6-3 2,1-2 0,-3 0-3,-3 0-1,-2 0-2,-3 0-1,1 0-3,-1 0-1,1 0-2,-1 0-3,1 0-2,-1 0-2,1 0-4,1 1-2,3 4-2,3 3-3,4 3-1,-1 1-7,-3 1-7,-3-1-10,-2 1-9</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80700 32350 200,'-2'53'0,"-3"6"0	,-3 7 0,-2 6 0,-3 6 0,1 6 0,-1 7 0,1 6 0,1 1 5,3-3 13,3-3 11,4-2 12,1-6 8,0-6 3,0-6 5,0-6 3,0-4 2,0 1-2,0-1 0,0 1-1,0-1-2,0 1-1,0-1-1,0 1-2,0-4-27,0-6-26,0-6 0,0-6 0,3-13 0,6-19 0,7-18 0,6-19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84000 31550 200,'0'23'0,"0"-3"0	,0-3 0,0-2 0,-2 3 0,-3 14 0,-3 11 0,-2 14 0,-1 2 0,3-6 0,3-6 0,4-6 0,1 4 3,0 16 9,0 15 7,0 17 8,0 0 3,0-11-2,0-14-1,0-11-2,-2-6-1,-3 4-1,-3 3-2,-2 3-1,-1-1 0,3-2 4,3-3 4,4-3 3,-1-2 2,-3 0-1,-3 0 0,-2 0-1,-3 0 2,1 0 2,-1 0 2,1 0 3,1 0 1,3 0-1,3 0-2,4 0-1,-1-2-29,-3-3-8,-3-3 0,-2-2 0,-1 3 0,3 14 0,3 11 0,4 14 0,1-1 0,0-12 0,0-13 0,0-12 0,4-9 0,10-2 0,10-3 0,9-3 0,4-13 0,1-22 0,-1-22 0,1-21 0,-6-9 0,-8 7 0,-10 6 0,-9 7 0,-5 0 0,0-2-3,0-3-52,0-3 1,0-2 1,0 0 0,0 0 1,0 0 0,-2-4 2,-3-5 3,-3-7 3,-2-5 4,-5-1 1,-2 6-1,-3 7-1,-3 6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1:50"/>
    </inkml:context>
    <inkml:brush xml:id="br0">
      <inkml:brushProperty name="width" value="0.008394" units="cm"/>
      <inkml:brushProperty name="height" value="0.008394" units="cm"/>
      <inkml:brushProperty name="color" value="#F2385B"/>
      <inkml:brushProperty name="ignorePressure" value="0"/>
    </inkml:brush>
  </inkml:definitions>
  <inkml:trace contextRef="#ctx0" brushRef="#br0">97650 17950 992,'-19'-66'0,"13"19"0	,12 19 0,13 19 0,10 12 0,10 6 0,10 7 0,9 6 0,9 3 1,9 0-1,10 0 2,10 0 0,13-2 0,19-3-2,19-3 0,19-2-1,15-5-1,13-2 1,12-3-1,13-3 1,9-4-2,6-3-3,7-3-3,6-2-3,6-6-2,6-6-2,7-6-3,6-6-2,-1-2-1,-5 3 1,-7 3 1,-5 4 0,-8-1 1,-5-3 1,-7-3 1,-5-2 6,-12 0 11,-16 7 0,-15 6 0,-15 7 0,-12 2 0,-6 1 0,-6-1 0,-6 1 0,-13-1 0,-19 1 0,-18-1 0,-19 1 0,-8-1 0,3 1 0,3-1 0,4 1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83750 32100 200,'23'-97'0,"-3"6"0	,-3 7 0,-2 6 0,0 7 0,7 10 3,6 10 2,7 9 2,4 6 1,3 3 2,3 3 1,4 4 1,1 4 4,0 6 3,0 7 4,0 6 4,-4 3 2,-5 0-1,-7 0 0,-5 0-2,-6 4 0,-3 10 2,-3 10 0,-2 9 1,-3 6 0,1 3-1,-1 3-1,1 4-1,-4-1 0,-6-3 1,-6-3 1,-6-2 1,-6 2 0,-2 9 0,-3 10 1,-3 10 0,-2-1 0,0-9-2,0-10-2,0-8-12,1-6-14,4 1 0,3-1 0,3 1 0,-2 1 0,-6 3 0,-6 3 0,-6 4 0,-6 2 0,-2 4 0,-3 3 0,-3 3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85800 31700 200,'0'-24'0,"0"4"0	,0 3 0,0 3 0,0 1 0,0 1 0,0-1 0,0 1 0,-2-3 2,-3-2 4,-3-3 4,-2-3 5,-3-1 2,1 4 1,-1 3 2,1 3 1,-3 1 3,-2 1 3,-3-1 3,-3 1 5,-2 1 0,0 3-2,0 3-1,0 4-3,0 5 0,0 10-1,0 10 0,0 9-1,-2 7-1,-3 7-1,-3 6-1,-2 7-1,-3 2-1,1 1 0,-1-1 0,1 1-1,-1 2 0,1 7-1,-1 6 0,1 7-1,2-3-1,7-8 0,6-10 1,7-9-6,4-5-13,3 0 0,3 0 0,4 0 0,4-2 0,6-3 0,7-3 0,6-2 0,7-8 0,10-8 0,10-10 0,9-9 0,2-9 0,-2-5 0,-3-7 0,-3-5 0,-4-6 0,-3-3 0,-3-3 0,-2-2 0,-3-3 0,1 1 0,-1-1 0,1 1 0,-3-3 0,-2-2-14,-3-3-11,-3-3-1,-2-2-2,0 0 1,0 0-1,0 0-1,-2 1 1,-3 4 1,-3 3 0,-2 3 1,-5 3 0,-2 3 1,-3 3 1,-3 4 1,-2 10 2,0 19 6,0 19 6,0 19 5,-2 7 3,-3-3 1,-3-3 1,-2-2 0,-1-5 3,3-2 4,3-3 3,4-3 3,1-2 3,0 0-1,0 0 1,0 0 0,4 0-2,10 0-4,10 0-4,9 0-3,4-5-2,1-9-1,-1-10-1,1-8 0,-1-6-2,1 1-5,-1-1-4,1 1-5,1-4-2,3-6 0,3-6 1,4-6-1,-1-2 0,-3 3-2,-3 3-3,-2 4-1,-3 1 0,1 0-1,-1 0 2,1 0 0,-1 1 2,1 4 2,-1 3 3,1 3 3,-3-1 3,-2-2 3,-3-3 2,-3-3 3,-4-1 2,-3 4 1,-3 3 0,-2 3 1,-5 1 1,-2 1 1,-3-1 3,-3 1 0,-2-3 2,0-2-1,0-3 1,0-3-1,0-4 1,0-3 5,0-3 4,0-2 4,0-3 2,0 1-1,0-1 1,0 1-1,0-1 0,0 1 1,0-1 0,0 1 1,0-1-1,0 1-1,0-1-1,0 1 0,-2-1-1,-3 1 1,-3-1 0,-2 1 1,-6 5 1,-6 14 3,-6 11 3,-6 14 2,-4 10 1,1 9-3,-1 10-30,1 10 0,-1 7 0,1 6 0,-1 7 0,1 6 0,-1 3 0,1 0 0,-1 0 0,1 0 0,-3 0 0,-2 0 0,-3 0 0,-3 0 0,2-2 0,10-3 0,10-3 0,9-2 0,6-6 0,3-6 0,3-6 0,4-6 0,4-4 0,6 1 0,7-1 0,6 1 0,7-6 0,10-8 0,10-10 0,9-9 0,4-9 0,1-5 0,-1-7 0,1-5 0,-3-3 0,-2 4 0,-3 3 0,-3 3 0,-6 12 0,-5 22 0,-7 22 0,-5 23 0,-6 11 0,-3 4 0,-3 3 0,-2 3 0,-5 4 0,-2 7 0,-3 6 0,-3 7 0,-6 4 0,-5 3 0,-7 3 0,-5 4 0,-4-1 0,0-3 0,0-3 0,0-2 0,0-6 0,0-6 0,0-6 0,0-6 0,1-7 0,4-6 0,3-6 0,3-6 0,1-7 0,1-6 0,-1-6 0,1-6 0,-4-6 0,-6-2 0,-6-3 0,-6-3 0,-2-15 0,3-24 0,3-26 0,4-24 0,1-10 0,0 6 0,0 7 0,0 6 0,1-2 0,4-9 0,3-10-17,3-8-29,1-1 3,1 9-2,-1 10-1,1 10-1,-1 2-2,1-3-6,-1-3-4,1-2-4</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87900 32050 200,'-69'0'0,"13"0"0	,12 0 0,13 0 0,7 0 5,4 0 11,3 0 11,3 0 10,7 0 11,14 0 10,11 0 11,14 0 9,7-2 3,3-3-6,3-3-6,4-2-5,2-3-6,4 1-4,3-1-4,3 1-40,3-1-10,3 1 0,3-1 0,4 1 0,-1-3 0,-3-2 0,-3-3 0,-2-3 0,-3-1 0,1 4 0,-1 3 0,1 3 0,-7-2 0,-12-6 0,-13-6 0,-12-6 0,-13-1 0,-12 7 0,-13 6 0,-12 7 0,-7 4 0,1 3 0,-1 3 0,1 4 0,-1 2 0,1 4 0,-1 3 0,1 3 0,-1 4 0,1 7 0,-1 6 0,1 7 0,1 2 0,3 1 0,3-1 0,4 1 0,-1 1 0,-3 3 0,-3 3 0,-2 4 0,-1 4 0,3 6 0,3 7 0,4 6 0,2-2 0,4-9 0,3-10 0,3-8 0,6-6 0,9 1 0,10-1 0,10 1 0,10-4 0,13-6 0,12-6 0,13-6 0,2-6 0,-5-2 0,-7-3 0,-5-3 0,-3-4 0,4-3 0,3-3 0,3-2 0,1-3 0,1 1 0,-1-1 0,1 1 0,-3 1 0,-2 3 0,-3 3 0,-3 4-1,-4 1-57,-3 0-9,-3 0-9,-2 0-8</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91100 31100 200,'-46'-22'0,"10"6"0	,10 7 0,9 6 0,9 3 6,9 0 12,10 0 13,10 0 12,4 0 6,0 0-1,0 0-1,0 0-1,1-2-2,4-3 0,3-3-2,3-2 0,3-1-3,3 3-2,3 3-2,4 4-3,-1 1-1,-3 0-2,-3 0-2,-2 0-1,0 0-2,7 0 0,6 0 0,7 0-13,5 0-11,7 0 0,6 0 0,7 0 0,0 3 0,-2 6 0,-3 7 0,-3 6 0,-17-2 0,-27-9-40,-28-10-31,-28-8-19,-13-9-5,3-6 10,3-6 10,4-6 11,2-1 7,4 7 6,3 6 6,3 7 6,1 0 5,1-2 3,-1-3 4,1-3 4</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92100 30650 200,'-24'-49'-2,"4"4"-4	,3 3-3,3 3-4,-1 1-2,-2 1 10,-3-1 5,-3 1 0,1 1 0,6 3 0,7 3 0,6 4 0,3 2 0,0 4 0,0 3 0,0 3 0,0 1 0,0 1 0,0-1 0,0 1 0,0-1 9,0 1 2,0-1 0,0 1 0,0 2 1,0 7 2,0 6 4,0 7 2,0 2 0,0 1 0,0-1-1,0 1-2,0 4 0,0 9-1,0 10-1,0 10 0,-2 7 0,-3 6 2,-3 7 1,-2 6 3,-6 3 1,-6 0 0,-6 0 1,-6 0 2,-2-4-1,3-5-2,3-7 0,4-5-2,1-4-1,0 0-1,0 0-1,0 0-1,-2 0-1,-3 0-1,-3 0 0,-2 0-1,-5 6 1,-2 13 3,-3 12 3,-3 13 2,-1-2 2,4-16-2,3-15-1,3-15-2,-1-4 0,-2 9-1,-3 10 1,-3 10-7,1-1-12,6-9 0,7-10 0,6-8 0,3-6 0,0 1 0,0-1 0,0 1 0,4-12 0,10-21 0,10-22 0,9-22 0,4-11-27,1 0-9,-1 0-3,1 0-4,-1 1-2,1 4 3,-1 3 3,1 3 1,-1-1 0,1-2-2,-1-3-2,1-3-1,-3 1-1,-2 6 4,-3 7 3,-3 6 3,-1 3 2,4 0 0,3 0 1,3 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91100 31700 200,'21'53'0,"-5"6"0	,-7 7 0,-5 6 0,-4 4 0,0 4 0,0 3 0,0 3 0,1 1 4,4 1 10,3-1 9,3 1 9,-1-3 4,-2-2 0,-3-3-1,-3-3 0,-4-2 2,-3 0 7,-3 0 5,-2 0 6,-3-4 1,1-5-2,-1-7-3,1-5-2,-1-6-2,1-3 1,-1-3 0,1-2-2,5-15-46,14-25 0,11-25 0,14-25 0,3-13 0,-2 1-44,-3-1-28,-3 1-18</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92150 31600 200,'-24'-22'2,"4"6"5	,3 7 4,3 6 5,3 7 7,3 10 10,3 10 11,4 9 10,1 6 3,0 3-5,0 3-3,0 4-5,1 4-2,4 6-1,3 7 0,3 6 0,1 3-2,1 0-1,-1 0-3,1 0-1,-3-5-2,-2-9-3,-3-10-1,-3-8-21,-1-6-7,4 1 0,3-1 0,3 1 0,-1 2 0,-2 7 0,-3 6 0,-3 7 0,-1 0 0,4-2 0,3-3 0,3-3 0,-1-4 0,-2-3 0,-3-3 0,-3-2 0,-2-3 0,0 1 0,0-1 0,0 1 0,-4-10 0,-5-19 0,-7-18 0,-5-19 0,-9-12 0,-9-2 0,-10-3 0,-8-3 0,-3-1 0,7 4 0,6 3 0,7 3 0,4 3-36,3 3-1,3 3 2,4 4 4,1 1 2,0 0 3,0 0 1,0 0 2,0 1 3,0 4 5,0 3 4,0 3 4,7-2 7,17-6 10,15-6 9,16-6 11,9-1 3,3 7-1,3 6-1,4 7-3,2 2-4,4 1-9,3-1-8,3 1-8,1 1-5,1 3-1,-1 3 1,1 4-2,1-1-4,3-3-11,3-3-11,4-2-10,-3-3-4,-5 1 3,-7-1 2,-5 1 2,-4-1 0,0 1-4,0-1-4,0 1-2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7725" units="cm"/>
      <inkml:brushProperty name="height" value="0.037725" units="cm"/>
      <inkml:brushProperty name="color" value="#F2385B"/>
      <inkml:brushProperty name="ignorePressure" value="0"/>
    </inkml:brush>
  </inkml:definitions>
  <inkml:trace contextRef="#ctx0" brushRef="#br0">94050 32550 220,'-44'-24'12,"13"4"23	,12 3 23,13 3 23,10-1 7,10-2-9,10-3-8,9-3-9,4-1-7,1 4-6,-1 3-6,1 3-5,1 1-6,3 1-7,3-1-7,4 1-7,1 1-3,0 3-2,0 3-1,0 4-1,0-1-7,0-3-10,0-3-12,0-2-10,-2-1-6,-3 3 0,-3 3 0,-2 4 0,-5 2-4,-2 4-6,-3 3-7,-3 3-7</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96450 30300 200,'-68'46'2,"17"-5"5	,15-7 5,16-5 5,5-1 3,-2 6 3,-3 7 3,-3 6 1,-2 3 4,0 0 4,0 0 3,0 0 4,-2 1 1,-3 4-2,-3 3-2,-2 3-2,-3-1-1,1-2 2,-1-3 0,1-3 1,1-4-1,3-3-1,3-3-3,4-2-1,2-1-1,4 3-1,3 3-28,3 4-3,6-10 0,9-22 0,10-22-13,10-21-81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96250 30750 200,'3'23'5,"6"-3"10	,7-3 10,6-2 11,4-5 5,4-2-2,3-3 1,3-3-2,-1-1 1,-2 4 2,-3 3 2,-3 3 2,1-1 0,6-2-3,7-3-3,6-3-1,3-2-3,0 0-1,0 0-1,0 0-1,0 1-3,0 4-2,0 3-4,0 3-8,3-1-15,6-2 0,7-3 0,6-3 0,-2-1 0,-9 4 0,-10 3 0,-8 3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2863" units="cm"/>
      <inkml:brushProperty name="height" value="0.032863" units="cm"/>
      <inkml:brushProperty name="color" value="#F2385B"/>
      <inkml:brushProperty name="ignorePressure" value="0"/>
    </inkml:brush>
  </inkml:definitions>
  <inkml:trace contextRef="#ctx0" brushRef="#br0">20600 27800 253,'-2'-44'0,"-3"13"0	,-3 12 0,-2 13 0,-1 7 0,3 4-1,3 3 0,4 3-1,2 4 1,4 7 1,3 6 2,3 7 2,1 0 0,1-2 0,-1-3-1,1-3 1,-1-2-1,1 0 0,-1 0 0,1 0-1,1-2 1,3-3 1,3-3 1,4-2 1,1-1 0,0 3 0,0 3 1,0 4 0,0-1 0,0-3 0,0-3 0,0-2 0,0-1 0,0 3-1,0 3-1,0 4-1,4 1 0,10 0 0,10 0 0,9 0 0,6-2 1,3-3 0,3-3 0,4-2 0,2-5 0,4-2 1,3-3 0,3-3-1,3-1 2,3 4-1,3 3 0,4 3 1,1-1 0,0-2 0,0-3 0,0-3 0,0-2 1,0 0 0,0 0 2,0 0 0,0 0 1,0 0-1,0 0 0,0 0-1,1 0 1,4 0 1,3 0 1,3 0 1,1 0 1,1 0-1,-1 0 0,1 0 0,2-2-1,7-3 0,6-3-1,7-2-1,0-1-1,-2 3-1,-3 3-1,-3 4-1,1-3-1,6-5-1,7-7 0,6-5 0,6-4-2,6 0-1,7 0-1,6 0-2,3 0-1,0 0 1,0 0 0,0 0 0,0 0-1,0 0 1,0 0-1,0 0 0,3-2 0,6-3 1,7-3-1,6-2 1,1-1 0,-3 3-1,-3 3 0,-2 4 0,-1 2 0,3 4 1,3 3 1,4 3 1,1 1 1,0 1 0,0-1-1,0 1 1,-4 1 0,-5 3 0,-7 3 1,-5 4 0,-1 1 1,6 0 0,7 0 1,6 0 1,1 1-1,-3 4 1,-3 3 0,-2 3 0,-6 3 0,-6 3-1,-6 3 1,-6 4 0,-2 4-1,3 6 0,3 7-1,4 6-1,-1 1 0,-3-3 0,-3-3 1,-2-2-1,-6-1 1,-6 3-1,-6 3 0,-6 4-1,-2 1 0,3 0 1,3 0-1,4 0 0,1-2 1,0-3-1,0-3 0,0-2 1,-4-1-1,-5 3 1,-7 3 0,-5 4 0,-3 1 1,4 0-1,3 0 0,3 0 0,-1-2 0,-2-3 0,-3-3 0,-3-2 0,-2-3 0,0 1 1,0-1-1,0 1 0,-2-1 0,-3 1 1,-3-1-2,-2 1 1,-5-3 0,-2-2 0,-3-3 0,-3-3 0,-4-2 0,-3 0-1,-3 0 1,-2 0-1,-5 0 0,-2 0 0,-3 0 0,-3 0 0,-2-2 0,0-3-2,0-3-1,0-2-1,0-5-2,0-2 0,0-3-1,0-3 0,-2-2-1,-3 0-1,-3 0 0,-2 0-1,-3-2 0,1-3 0,-1-3 0,1-2 1,-3-5-1,-2-2 0,-3-3 0,-3-3 0,-2-4-1,0-3 2,0-3-1,0-2 2,-2-3-1,-3 1 1,-3-1 0,-2 1 0,-3-1 0,1 1 1,-1-1 0,1 1 1,-1-3 0,1-2 1,-1-3 1,1-3-1,-1-1 1,1 4 0,-1 3-1,1 3 1,2 1-1,7 1 1,6-1 0,7 1 0,0 1 0,-2 3 0,-3 3 1,-3 4-1,-1 1 0,4 0 2,3 0-1,3 0 2,1 0-1,1 0 0,-1 0 0,1 0 0,1 1 0,3 4 0,3 3 1,4 3-1,1 1 1,0 1 0,0-1-1,0 1 0,0 1 1,0 3 1,0 3 0,0 4 2,3 1 1,6 0 0,7 0-1,6 0 1,4 0 0,4 0-1,3 0 0,3 0 0,3 0-1,3 0 1,3 0-1,4 0 1,2 1-1,4 4 1,3 3-1,3 3 1,-1 1-1,-2 1 2,-3-1 0,-3 1 1,2-1 0,10 1 0,10-1 0,9 1-1,6-1 1,3 1 1,3-1 0,4 1 1,-1-1 0,-3 1 0,-3-1 0,-2 1-1,2-1 0,9 1 1,10-1 0,10 1 1,5-1 0,4 1-1,3-1 1,3 1-2,3-3 1,3-2-1,3-3 0,4-3-1,1-2 0,0 0 1,0 0-1,0 0 1,1 0 0,4 0 0,3 0 0,3 0-1,3 0 1,3 0-1,3 0 1,4 0-1,-4 0-1,-9 0 1,-10 0 1,-8 0-1,-3-2 0,7-3 1,6-3 1,7-2 0,-3-3 1,-8 1-1,-10-1 0,-9 1 0,-9-3 0,-5-2-2,-7-3 0,-5-3-2,-3-2 1,4 0-1,3 0 1,3 0 0,-1-4 0,-2-5 0,-3-7 0,-3-5 1,-9-4-2,-11 0-3,-14 0-2,-11 0-3,-7 0-2,0 0-1,0 0-3,0 0 0,-4-2-5,-5-3-7,-7-3-7,-5-2-7,-9 0-3,-9 7-1,-10 6 0,-8 7-1,-9 0 0,-6-2-2,-6-3-1,-6-3 0,-7 1-1,-6 6 2,-6 7 0,-6 6 2</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97150 31300 200,'-2'120'-2,"-3"-9"-4	,-3-10-3,-2-8-4,-1-1-2,3 9 10,3 10 5,4 10 0,1 0 0,0-5 0,0-7 19,0-5 45,0-8 10,0-5-1,0-7-2,0-5-2,0-8 1,0-5 2,0-7 2,0-5 3,0-3-1,0 4-2,0 3-38,0 3-36,0-2 0,0-6 0,0-6 0,0-6 0,0-4 0,0 1 0,0-1 0,0 1 0,-7-13 0,-11-25 0,-14-25 0,-11-25 0,-4-10 0,6 7 0,7 6 0,6 7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101000 31450 200,'-46'-46'1,"10"10"2	,10 10 3,9 9 3,2 4 1,-2 1-1,-3-1 0,-3 1 1,-1-3 0,4-2 4,3-3 2,3-3 4,-2 1 1,-6 6 0,-6 7-1,-6 6 1,-4 4-1,1 4 2,-1 3 1,1 3 2,-3 4 0,-2 7 3,-3 6 2,-3 7 1,-2 5 2,0 7-1,0 6 1,0 7-1,1 2 1,4 1 1,3-1 2,3 1 0,3-1 0,3 1-2,3-1-1,4 1-10,2-4-23,4-6 0,3-6 0,3-6 0,4-4 0,7 1 0,6-1 0,7 1 0,5-4 0,7-6 0,6-6 0,7-6 0,5-4 0,7 1 0,6-1 0,7 1 0,0-3 0,-2-2 0,-3-3 0,-3-3 0,1-4 0,6-3 0,7-3 0,6-2 0,1-5 0,-3-2 0,-3-3 0,-2-3 0,-1-1 0,3 4 0,3 3 0,4 3 0,1-1 0,0-2 0,0-3-33,0-3-7,-4-1-1,-5 4-1,-7 3-2,-5 3-2,-6-1 1,-3-2 3,-3-3 1,-2-3 3,-5-4 1,-2-3-1,-3-3 0,-3-2-1,-6-5 1,-5-2 1,-7-3 2,-5-3 2,-3-6 3,4-5 1,3-7 3,3-5 2,1-8 2,1-5 11,-1-7 11,1-5 0,-1-6 0,1-3 0,-1-3 0,1-2 0,-1 2 0,1 9 0,-1 10 0,1 10 0,-1 4 0,1 0 0,-1 0 0,1 0 0,-1 4 0,1 10 0,-1 10 0,1 9 0,-3 6 0,-2 3 0,-3 3 0,-3 4 0,-2 2 0,0 4 0,0 3 0,0 3 0,0 1 0,0 1 0,0-1 0,0 1 0,-2-1 0,-3 1 0,-3-1 10,-2 1 27,-3 1 3,1 3 0,-1 3 0,1 4 0,1 5-1,3 10-3,3 10-4,4 9-2,-1 9-2,-3 9-1,-3 10-1,-2 10-1,-1 4-1,3 0-2,3 0 0,4 0-2,-1 1-1,-3 4 1,-3 3 0,-2 3 1,-3 3 0,1 3-2,-1 3 1,1 4-2,-1-1 1,1-3 2,-1-3 2,1-2 1,-1-5 1,1-2 0,-1-3-9,1-3-16,1-4 0,3-3 0,3-3 0,4-2 0,1-5 0,0-2 0,0-3 0,0-3 0,0-2 0,0 0 0,0 0 0,0 0 0,4-7 0,10-11 0,10-14 0,9-11 0,2-12 0,-2-9 0,-3-10 0,-3-8 0,-2-8 0,0-2 0,0-3 0,0-3 0,0-6 0,0-5 0,0-7 0,0-5 0,1-4 0,4 0 0,3 0 0,3 0-5,-1 3-20,-2 6 0,-3 7 0,-3 6 1,-4 4 0,-3 4 0,-3 3 2,-2 3 1,-1 15 2,3 29 4,3 28 5,4 28 4,-3 12 3,-5-3 4,-7-3 2,-5-2 4,-6-3 2,-3 1 3,-3-1 4,-2 1 3,-1-3 2,3-2 1,3-3 2,4-3 2,1-4 0,0-3 0,0-3 0,0-2-16,3-3-10,6 1 0,7-1 0,6 1 0,6-7 0,6-12 0,7-13 0,6-12 0,1-9 0,-3-2 0,-3-3 0,-2-3 0,-6-4 0,-6-3-10,-6-3-14,-6-2-1,-2-1 0,3 3 0,3 3 0,4 4 1,-1-1 0,-3-3 3,-3-3 2,-2-2 3,-5-3 0,-2 1 2,-3-1-1,-3 1 1,-1 1 1,4 3 1,3 3 2,3 4 1,-1-1 0,-2-3 1,-3-3-1,-3-2 0,-1-1 1,4 3 1,3 3 3,3 4 1,1 10 7,1 19 10,-1 19 10,1 19 10,-3 9 4,-2 0 0,-3 0-2,-3 0-1,-4-2-1,-3-3-2,-3-3-2,-2-2-1,-1-3-2,3 1-4,3-1-23,4 1 0,1 1 0,0 3 0,0 3 0,0 4 0,4-4 0,10-9 0,10-10 0,9-8 0,6-11 0,3-8 0,3-10 0,4-9 0,-4-7 0,-9-3 0,-10-3 0,-8-2 0,-1-6 0,9-6 0,10-6 0,10-6 0,-1-1 0,-9 7-4,-10 6-23,-8 7 0,-6 2 2,1 1 1,-1-1 2,1 1 0,-1 12 6,1 25 11,-1 25 11,1 25 10,-3 10 7,-2-2 2,-3-3 4,-3-3 1,-1-4 1,4-3-19,3-3-12,3-2 0,4-8 0,7-8 0,6-10 0,7-9 0,4-5 0,3 0 0,3 0 0,4 0 0,1-5 0,0-9-5,0-10-18,0-8-2,-2-6 1,-3 1 1,-3-1 1,-2 1 1,-5 1 3,-2 3 2,-3 3 3,-3 4 2,1-1 3,6-3 2,7-3 1,6-2 2,-1-1 3,-5 3 1,-7 3 1,-5 4 3,-3 7 3,4 13 4,3 12 3,3 13 5,-4 10 3,-8 10 2,-10 10 2,-9 9 3,-5 1 1,0-6-7,0-6-24,0-6 0,0-4 0,0 1 0,0-1 0,0 1 0,6-6 0,13-8 0,12-10 0,13-9 0,4-13 0,-3-16 0,-3-15 0,-2-15 0,-5-6 0,-2 7 0,-3 6 0,-3 7-1,-2 0-27,0-2 1,0-3 2,0-3 2,0-1 1,0 4 1,0 3 2,0 3 0,-4 12 5,-5 22 7,-7 22 6,-5 23 8,-4 10 4,0 0 3,0 0 2,0 0 4,4-5-2,10-9-7,10-10-5,9-8-7,6-11-5,3-8-7,3-10-5,4-9-6,-1-5-2,-3 0 0,-3 0 1,-2 0 0,-5 0 1,-2 0-1,-3 0-1,-3 0 0,-2-2 0,0-3 0,0-3 2,0-2 1,0-1 0,0 3 2,0 3 2,0 4 1,-2-1 2,-3-3 1,-3-3 2,-2-2 1,-1-1 1,3 3 1,3 3 1,4 4 1,-1 1 1,-3 0 1,-3 0 3,-2 0 1,-3 0 2,1 0-1,-1 0 0,1 0 0,-1 0 1,1 0 1,-1 0 2,1 0 2,-1 0 0,1 0 0,-1 0 1,1 0-1,1 0 0,3 0 0,3 0 0,4 0 0,-1-2 1,-3-3 0,-3-3-1,-2-2 1,-1-3 0,3 1 0,3-1-1,4 1 0,-1 1-1,-3 3 2,-3 3-1,-2 4 1,-1 2 0,3 4 1,3 3-1,4 3 1,-1 10 4,-3 20 6,-3 18 7,-2 20 7,-6 8 3,-6 1 1,-6-1 0,-6 1 0,-4 2 0,1 7-2,-1 6-1,1 7-2,-1 2 0,1 1-1,-1-1 1,1 1-1,1-3 1,3-2-8,3-3-22,4-3 0,1-4 0,0-3 0,0-3 0,0-2 0,1-5 0,4-2 0,3-3 0,3-3 0,-1-4 0,-2-3 0,-3-3 0,-3-2 0,1-3 0,6 1 0,7-1 0,6 1 0,6-6 0,6-8 0,7-10 0,6-9 0,3-12 0,0-11 0,0-14 0,0-11 0,-4-6 0,-5 4 0,-7 3 0,-5 3 0,-4 1-16,0 1-30,0-1 5,0 1 3,0-1 3,0 1 2,0-1 3,0 1 2,-2-1 2,-3 1 3,-3-1 3,-2 1 3,-3 1 2,1 3 2,-1 3 2,1 4 1,-4 1 3,-6 0 6,-6 0 4,-6 0 6,-6 4 2,-2 10 4,-3 10 1,-3 9 4,-4 6 3,-3 3 6,-3 3 5,-2 4 6,-3 1 3,1 0-3,-1 0-1,1 0-2,-1 3 1,1 6-25,-1 7-13,1 6 0,4 1 0,9-3 0,10-3 0,10-2 0,10-5 0,13-2 0,12-3 0,13-3 0,4-6 0,-3-5 0,-3-7 0,-2-5 0,-3-4 0,1 0 0,-1 0 0,1 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97150 41050 200,'-47'-22'0,"6"6"0	,7 7 0,6 6 0,9 3 5,13 0 10,12 0 11,13 0 11,6 0 3,0 0-3,0 0-2,0 0-3,3 0-3,6 0-2,7 0-2,6 0-3,1 1-2,-3 4-1,-3 3-1,-2 3-2,-3-1-1,1-2-2,-1-3-1,1-3-2,-1-1-1,1 4 0,-1 3 0,1 3 0,1 1 1,3 1 0,3-1 0,4 1 1,-3 1 0,-5 3-2,-7 3-2,-5 4-1,-4 1-1,0 0 0,0 0 1,0 0 0,-2 1 0,-3 4 2,-3 3 0,-2 3 2,-3 1 0,1 1 2,-1-1 0,1 1 2,-1-1-1,1 1 1,-1-1-1,1 1 0,-3 1 0,-2 3-1,-3 3 0,-3 4-1,-7 1 1,-9 0-1,-10 0-1,-8 0-10,-6-4 0,1-5 0,-1-7 0,1-5 0,-3-3 0,-2 4 0,-3 3 0,-3 3 0,-1-1 0,4-2 0,3-3 0,3-3 0,-1-1 0,-2 4 0,-3 3 0,-3 3 0,-4-1 0,-3-2 0,-3-3 0,-2-3 0,-1-4 0,3-3 0,3-3 0,4-2 0,2-1 0,4 3 0,3 3 0,3 4 0,1-1 0,1-3 0,-1-3 0,1-2 0,-1-3 0,1 1 0,-1-1 0,1 1 0,-1-3 0,1-2 0,-1-3 0,1-3 0,10-2 0,22 0 0,22 0 0,23 0 0,13-2 0,6-3 0,7-3 0,6-2 0,6-3 0,6 1 0,7-1 0,6 1 0,1-1 0,-3 1 0,-3-1 0,-2 1 0,-1-1 0,3 1 0,3-1 0,4 1 0,-3 1 0,-5 3 0,-7 3 0,-5 4 0,-4-1 0,0-3 0,0-3 0,0-2 0,-2-1 0,-3 3 0,-3 3 0,-2 4 0,-6 1 0,-6 0 0,-6 0 0,-6 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99800 39300 200,'-24'-46'1,"4"10"3	,3 10 4,3 9 2,3 10 5,3 14 6,3 11 7,4 14 6,1 8 4,0 7-1,0 6 1,0 7-1,1 2 1,4 1-2,3-1-1,3 1 0,-1-3-1,-2-2 0,-3-3 0,-3-3 1,-2-2-1,0 0-1,0 0-1,0 0-2,1-2 1,4-3 0,3-3 2,3-2-10,-1-3-23,-2 1 0,-3-1 0,-3 1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100900 39200 200,'0'23'1,"0"-3"4	,0-3 3,0-2 3,-2 0 2,-3 7 1,-3 6 1,-2 7 1,-5 4 1,-2 3 0,-3 3 1,-3 4-1,-1 2 2,4 4 1,3 3 1,3 3 2,1-1 1,1-2 0,-1-3 0,1-3 0,1-2 2,3 0 1,3 0 3,4 0 2,2-4 1,4-5-2,3-7 0,3-5-2,4-6-1,7-3-1,6-3-3,7-2-1,4-5-1,3-2-2,3-3-1,4-3-2,2-4-1,4-3-3,3-3-4,3-2-2,1-6-3,1-6-4,-1-6 0,1-6-2,-4-6-3,-6-2 0,-6-3 0,-6-3-1,-4-1-1,1 4 1,-1 3-2,1 3 0,-4 1 0,-6 1-1,-6-1 0,-6 1-1,-6-3-2,-2-2-2,-3-3-2,-3-3-3,-7 2 1,-9 10 3,-10 10 3,-8 9 3,-9 4 4,-6 1 2,-6-1 4,-6 1 3,-2 1 2,3 3 0,3 3 1,4 4 0,1 1 1,0 0 2,0 0 0,0 0 2,0 0 0,0 0 0,0 0 1,0 0-1,1 1 1,4 4-1,3 3 0,3 3-1,3 6-8,3 9-19,3 10-18,4 10-17,5 0-11,10-5-3,10-7-4,9-5-3</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94450 45200 200,'-46'0'-1,"10"0"1	,10 0-1,9 0 0,2 0 0,-2 0 1,-3 0-1,-3 0 1,-1 0 0,4 0 1,3 0 1,3 0 0,-1 0 2,-2 0 1,-3 0 0,-3 0 1,-1 0 1,4 0 0,3 0 1,3 0 1,1 0 1,1 0 0,-1 0 1,1 0 0,1-2 2,3-3 0,3-3 3,4-2 1,2-3 0,4 1 0,3-1-2,3 1 0,4-1 0,7 1-1,6-1 0,7 1 0,7-3-1,9-2 0,10-3 0,10-3-1,10-2 1,13 0 0,12 0 1,13 0 1,7 1 0,4 4 1,3 3-1,3 3 0,1 1 0,1 1 0,-1-1 1,1 1-1,4-1 1,9 1 0,10-1 0,10 1-1,5 1 1,4 3 0,3 3 0,3 4 0,1-1 0,1-3 0,-1-3 0,1-2 0,-1-3-1,1 1 1,-1-1 0,1 1-1,-3-3 1,-2-2 0,-3-3-3,-3-3-13,-6-1 0,-5 4 0,-7 3 0,-5 3 0,-9 1 0,-9 1 0,-10-1 0,-8 1 0,-9-1 0,-6 1 0,-6-1 0,-6 1 0,-7-1 0,-6 1 0,-6-1 0,-6 1 0,-6-1 0,-2 1 0,-3-1 0,-3 1 0,-17-1 0,-27 1 0,-28-1 0,-28 1 0,-10 4-31,9 9-49,10 10-3,10 10-5</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98100 46650 200,'-25'-24'0,"0"4"0	,0 3 0,0 3 1,1 1 1,4 1 5,3-1 3,3 1 5,1 1 2,1 3 0,-1 3 1,1 4 0,-1-1 0,1-3 1,-1-3 0,1-2 1,2-3 3,7 1 6,6-1 7,7 1 5,5-1 1,7 1-3,6-1-3,7 1-4,2 1-3,1 3-3,-1 3-2,1 4-4,-1-1-1,1-3-1,-1-3-1,1-2-1,-1-1 0,1 3-3,-1 3-1,1 4-2,-1 1-1,1 0 0,-1 0-1,1 0-1,1 3-1,3 6-2,3 7-1,4 6-3,-3 3 0,-5 0 0,-7 0 0,-5 0 1,-4 1 0,0 4 0,0 3 0,0 3 0,-2 3 0,-3 3 0,-3 3 0,-2 4 0,-9 1 0,-12 0 2,-13 0 1,-12 0 1,-7-4 1,1-5-1,-1-7 0,1-5 0,-1-3 0,1 4 0,-1 3 1,1 3 0,-3-1 1,-2-2-5,-3-3-2,-3-3 0,-2-2 0,0 0 0,0 0 0,0 0 0,-2-2 0,-3-3 0,-3-3 0,-2-2 0,0-3 0,7 1 0,6-1 0,7 1 0,0-1 0,-2 1 0,-3-1 0,-3 1 0,-1-3 0,4-2 0,3-3 0,3-3 0,12-4 0,22-3 0,22-3 0,23-2 0,11-3 0,4 1 0,3-1 0,3 1 0,1 1 0,1 3 0,-1 3 0,1 4 0,1-1 0,3-3 0,3-3 0,4-2 0,-1-1 0,-3 3 0,-3 3 0,-2 4 0,-1-1 0,3-3 0,3-3 0,4-2 0,1-3 0,0 1 0,0-1 0,0 1 0,-2-1 0,-3 1 0,-3-1 0,-2 1 0,-5-1 0,-2 1 0,-3-1 0,-3 1 0,-2 1 0,0 3 0,0 3 0,0 4 0,-2-1 0,-3-3 0,-3-3 0,-2-2 0,-3-3 0,1 1 0,-1-1-27,1 1-25,-1-3-5,1-2-8,-1-3-6,1-3-7</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28926" units="cm"/>
      <inkml:brushProperty name="height" value="0.028926" units="cm"/>
      <inkml:brushProperty name="color" value="#F2385B"/>
      <inkml:brushProperty name="ignorePressure" value="0"/>
    </inkml:brush>
  </inkml:definitions>
  <inkml:trace contextRef="#ctx0" brushRef="#br0">104650 43500 288,'-25'0'0,"0"0"0	,0 0 0,0 0 0,1 0 3,4 0 9,3 0 6,3 0 9,6 1 6,9 4 5,10 3 6,10 3 6,4-1 1,0-2-2,0-3-3,0-3-1,1-1-4,4 4-5,3 3-4,3 3-4,1-1-3,1-2-2,-1-3 0,1-3-1,-1-2-4,1 0-3,-1 0-5,1 0-3,-1 0-4,1 0 1,-1 0 0,1 0-1,-1 0-1,1 0-4,-1 0-2,1 0-4,-1 1-3,1 4-5,-1 3-4,1 3-6,-3 1-2,-2 1-2,-3-1-3,-3 1-1,-6 2-5,-5 7-6,-7 6-5,-5 7-7,-6 0-2,-3-2 4,-3-3 2,-2-3 4,-6-2 4,-6 0 4,-6 0 6,-6 0 4,-4 0 18,1 0 13,-1 0 0,1 0 0,-3 0 0,-2 0 0,-3 0 0,-3 0 0,-1 0 0,4 0 0,3 0 0,3 0 0,3-2 0,3-3 0,3-3 0,4-2 0,1-5 0,0-2 0,0-3 0,0-3 0,1-1 0,4 4 0,3 3 0,3 3 0,4 1 0,7 1 0,6-1 0,7 1 42,4-3 21,3-2-8,3-3-8,4-3-7,5-2-6,10 0-2,10 0-4,9 0-3,2 0-6,-2 0-8,-3 0-10,-3 0-9,-4 1-10,-3 4-12,-3 3-11,-2 3-11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107500 43300 200,'21'-46'0,"-5"10"0	,-7 10 0,-5 9 0,-4 4 3,0 1 6,0-1 7,0 1 6,0-1 4,0 1-1,0-1-1,0 1 1,-2-1 6,-3 1 11,-3-1 12,-2 1 11,3-1 5,14 1-4,11-1-3,14 1-4,10 1-3,9 3-4,10 3-2,10 4-9,-1 1-41,-9 0 0,-10 0 0,-8 0 0,-4 1 0,3 4 0,3 3 0,4 3 0,-3 6 0,-5 9 0,-7 10 0,-5 10 0,-9 4 0,-9 0 0,-10 0 0,-8 0 0,-9 0 0,-6 0 0,-6 0 0,-6 0 0,-7 0 0,-6 0 0,-6 0 0,-6 0 0,-2 0 0,3 0 0,3 0 0,4 0 0,1-2 0,0-3 0,0-3 0,0-2 0,1-5 0,4-2 0,3-3 0,3-3 0,1-2 0,1 0 0,-1 0 0,1 0 0,12-4 0,25-5 0,25-7 0,25-5 0,9-4 0,-6 0 0,-6 0 0,-6 0 0,-2 0 0,3 0 0,3 0 0,4 0 0,1 0 0,0 0 0,0 0 0,0 0 0,-2-2 0,-3-3 0,-3-3 0,-2-2 0,-1-1 0,3 3 0,3 3 0,4 4 0,1-1 0,0-3-41,0-3-15,0-2-2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109650 41850 200,'3'-22'1,"6"6"4	,7 7 4,6 6 3,3 3 3,0 0 1,0 0 2,0 0 3,0-2 0,0-3 1,0-3 1,0-2 1,1-3-1,4 1 0,3-1 0,3 1-2,1-3 1,1-2 0,-1-3 1,1-3-1,-1-2 1,1 0-1,-1 0-1,1 0-1,-1 0-1,1 0-1,-1 0-3,1 0-2,-3 0-1,-2 0-1,-3 0 0,-3 0-2,-1 0-1,4 0 1,3 0-1,3 0-1,-1-5 1,-2-9-2,-3-10-1,-3-8-1,-6-3-1,-5 7-2,-7 6-2,-5 7-1,-4 2-2,0 1 0,0-1 0,0 1 0,0-1 0,0 1 0,0-1 1,0 1 1,0-3 0,0-2 1,0-3 1,0-3 1,-4-1 0,-5 4 2,-7 3 0,-5 3 0,-6 4 1,-3 7 1,-3 6 0,-2 7 1,-6 4 1,-6 3 1,-6 3 0,-6 4 1,-2 1 1,3 0-1,3 0-1,4 0-1,5 6-1,10 13-3,10 12-3,9 13-3,6 4-1,3-3 1,3-3-1,4-2 0,-1-1 1,-3 3 0,-3 3 0,-2 4 1,-1 4 0,3 6 0,3 7 0,4 6-1,-3 6 2,-5 6 2,-7 7 3,-5 6 3,-6 7 2,-3 10-1,-3 10 1,-2 9 0,-1 2 3,3-2 6,3-3 7,4-3 7,-1-2-18,-3 0-14,-3 0 0,-2 0 0,-1-7 0,3-11 0,3-14 0,4-11 0,1-9 0,0-3 0,0-3 0,0-2 0,3-6 0,6-6 0,7-6 0,6-6 0,3-13 0,0-19 0,0-18 0,0-19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7036" units="cm"/>
      <inkml:brushProperty name="height" value="0.037036" units="cm"/>
      <inkml:brushProperty name="color" value="#F2385B"/>
      <inkml:brushProperty name="ignorePressure" value="0"/>
    </inkml:brush>
  </inkml:definitions>
  <inkml:trace contextRef="#ctx0" brushRef="#br0">51200 31650 225,'-21'-22'1,"10"6"3	,10 7 3,9 6 3,6 3 2,3 0 0,3 0 2,4 0 1,2-2 0,4-3 1,3-3 0,3-2 1,3-3-1,3 1 0,3-1 0,4 1-1,1-1 0,0 1-1,0-1-1,0 1 0,0 1 0,0 3-2,0 3-1,0 4-2,0 1 1,0 0 0,0 0-1,0 0 1,1 3 0,4 6-1,3 7 0,3 6-1,-2 3 0,-6 0-1,-6 0-1,-6 0 0,-6 1 0,-2 4 0,-3 3 0,-3 3 0,-4 1 0,-3 1 0,-3-1-1,-2 1-1,-3 1 0,1 3-1,-1 3 0,1 4 0,-4-1-1,-6-3 0,-6-3 0,-6-2 0,-9-1-1,-8 3 0,-10 3 0,-9 4 0,-5 1 0,0 0 0,0 0 1,0 0 0,-4-2 0,-5-3 1,-7-3-1,-5-2 1,-3-5 1,4-2 0,3-3 1,3-3 2,1-2 0,1 0 1,-1 0 0,1 0 1,1-2 0,3-3 1,3-3 0,4-2 1,1-3 0,0 1 0,0-1 0,0 1 1,0-3 0,0-2 0,0-3 0,0-3 1,1-2-1,4 0 1,3 0 0,3 0-1,1 1 0,1 4 0,-1 3 0,1 3 0,-1-1 0,1-2 1,-1-3 1,1-3 1,12 1-2,25 6-5,25 7-4,25 6-6,12-1-2,1-5-3,-1-7-2,1-5-1,1-4-2,3 0-1,3 0 1,4 0-2,2-4 0,4-5-4,3-7-3,3-5-3,3-4-1,3 0-2,3 0-1,4 0-1,-1 0-2,-3 0-2,-3 0-1,-2 0-2,-6 0-1,-6 0 2,-6 0 1,-6 0 2,-2 0 0,3 0 2,3 0 1,4 0 1,-3-2 1,-5-3 2,-7-3 0,-5-2 3,-8-1 0,-5 3 6,-7 3 17,-5 4 0,-4-3 0,0-5 0,0-7 0,0-5 0,-2-1 0,-3 6 0,-3 7 0,-2 6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0275" units="cm"/>
      <inkml:brushProperty name="height" value="0.040275" units="cm"/>
      <inkml:brushProperty name="color" value="#F2385B"/>
      <inkml:brushProperty name="ignorePressure" value="0"/>
    </inkml:brush>
  </inkml:definitions>
  <inkml:trace contextRef="#ctx0" brushRef="#br0">113150 40950 206,'-44'-41'2,"13"19"1	,12 19 3,13 19 2,6 10 2,0 4 0,0 3 1,0 3 2,0 3 1,0 3 4,0 3 4,0 4 4,0 1 1,0 0 0,0 0 0,0 0-1,-4 0 1,-5 0 0,-7 0 3,-5 0 0,-6 0 1,-3 0-2,-3 0 0,-2 0-1,-3 0-1,1 0 3,-1 0 1,1 0 1,-1-2 0,1-3-3,-1-3-2,1-2-2,-3-3-2,-2 1-3,-3-1-1,-3 1-2,-1-4-16,4-6-30,3-6-30,3-6-29</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112750 42150 200,'46'-22'0,"-5"6"3	,-7 7 2,-5 6 1,-3 3 2,4 0 0,3 0 1,3 0 1,1 1 2,1 4 3,-1 3 5,1 3 3,1 1 3,3 1 1,3-1 2,4 1 0,-1-1 2,-3 1 2,-3-1 1,-2 1 1,-3-1 2,1 1-2,-1-1 1,1 1 0,-1-3-1,1-2-1,-1-3-1,1-3-1,1-1 0,3 4-1,3 3 1,4 3 0,1-1-1,0-2-31,0-3 0,0-3 0,0-1 0,0 4 0,0 3 0,0 3 0,-2 1 0,-3 1 0,-3-1 0,-2 1 0,-6 2 0,-6 7 0,-6 6-62,-6 7-14</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9291" units="cm"/>
      <inkml:brushProperty name="height" value="0.039291" units="cm"/>
      <inkml:brushProperty name="color" value="#F2385B"/>
      <inkml:brushProperty name="ignorePressure" value="0"/>
    </inkml:brush>
  </inkml:definitions>
  <inkml:trace contextRef="#ctx0" brushRef="#br0">113850 43000 212,'-2'73'0,"-3"-3"0	,-3-3 0,-2-2 0,-3-1 4,1 3 8,-1 3 10,1 4 7,-1-1 5,1-3-1,-1-3-1,1-2 0,1-5 1,3-2 2,3-3 1,4-3 3,1-2 0,0 0-2,0 0-2,0 0-1,0-2 0,0-3 2,0-3 1,0-2 2,0-3-1,0 1-4,0-1-5,0 1-3,-2 1-7,-3 3-10,-3 3-9,-2 4-9,-5 1-8,-2 0-6,-3 0-6,-3 0-5,-2-4-9,0-5-11,0-7-11,0-5-11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111000 46800 200,'-22'-68'0,"6"17"2	,7 15 1,6 16 1,3 13 0,0 14-2,0 11 0,0 14-3,-2 7 2,-3 3 4,-3 3 3,-2 4 4,-5 8 3,-2 17 2,-3 15 1,-3 16 3,-2 9 1,0 3 3,0 3 2,0 4 2,0 2 1,0 4 0,0 3 1,0 3 0,-2-2 0,-3-6 2,-3-6 0,-2-6 2,0-6-1,7-2 1,6-3-1,7-3 0,0-7 0,-2-9 1,-3-10 0,-3-8 1,1-6 0,6 1-20,7-1-16,6 1 0,3-4 0,0-6 0,0-6 0,0-6 0,0-4 0,0 1 0,0-1 0,0 1 0,1-10 0,4-19 0,3-18 0,3-19 0,1-10 0,1 1 0,-1-1 0,1 1 0,-3-3 0,-2-2-6,-3-3-24,-3-3 0,-2-6 1,0-5 1,0-7 1,0-5 1,0-4 0,0 0 2,0 0 1,0 0 1,-2-2 1,-3-3 0,-3-3 0,-2-2 1,-3-3 0,1 1 0,-1-1 1,1 1-1,1-3 2,3-2 1,3-3 1,4-3 2,1 1 0,0 6 1,0 7 0,0 6 0,0 6 1,0 6 3,0 7 3,0 6 2,1 4 2,4 4 2,3 3 2,3 3 2,1 4 1,1 7 1,-1 6 1,1 7 0,1 2 1,3 1 0,3-1 2,4 1 1,2-1 1,4 1 0,3-1 0,3 1 0,1 1 0,1 3 1,-1 3 1,1 4-1,-1 2 1,1 4 1,-1 3-1,1 3 2,-3 3-1,-2 3 1,-3 3 0,-3 4 0,-2 1 0,0 0 1,0 0-1,0 0 1,0 0-1,0 0 0,0 0-1,0 0-1,-2 4 0,-3 10 1,-3 10-1,-2 9 2,-5 2-2,-2-2 0,-3-3-2,-3-3-1,-6-4-2,-5-3 0,-7-3 0,-5-2-2,-4-3 0,0 1-1,0-1-1,0 1 0,-2-3-5,-3-2 0,-3-3 0,-2-3 0,-5 1 0,-2 6 0,-3 7-8,-3 6-7,10-2-11,26-9-16,24-10-15,26-8-16,10-8-5,-3-2 7,-3-3 8,-2-3 7,-3-2 5,1 0 5,-1 0 5,1 0 5,1 0 3,3 0 2,3 0 3,4 0 1,1-2 4,0-3 3,0-3 3,0-2 10,1-5 7,4-2 0,3-3 0,3-3 0,1-2 0,1 0 0,-1 0 0,1 0 0,-1-2 0,1-3 4,-1-3 7,1-2 1,-3-3 2,-2 1 0,-3-1 1,-3 1 1,-4-1 0,-3 1 1,-3-1-1,-2 1 1,-5-1 0,-2 1 1,-3-1-1,-3 1 0,-4-3-1,-3-2 0,-3-3 0,-2-3-1,-5 1-1,-2 6 1,-3 7-1,-3 6-1,-2 3 1,0 0-2,0 0-2,0 0 0,0 0-1,0 0-1,0 0 1,0 0-1,-2 0 0,-3 0 0,-3 0 0,-2 0 0,-5 1 0,-2 4 0,-3 3 0,-3 3 0,-2 1 1,0 1-1,0-1 2,0 1-1,-4 4 1,-5 9 1,-7 10 1,-5 10 1,-4 7-1,0 6 0,0 7-1,0 6-1,3 3-1,6 0 0,7 0 0,6 0-1,1 1 1,-3 4 1,-3 3 0,-2 3 2,0 1 1,7 1 1,6-1 0,7 1 2,4-3 0,3-2 0,3-3 1,4-3 1,1-4-1,0-3-1,0-3-11,0-2-5,0-3 0,0 1 0,0-1 0,0 1 0,6 1 0,13 3 0,12 3 0,13 4 0,4-4 0,-3-9 0,-3-10 0,-2-8 0,0-8 0,7-2 0,6-3 0,7-3 0,-1-6 0,-6-5 0,-6-7 0,-6-5-13,-4-4-5,1 0-1,-1 0 1,1 0-1,-1-4 0,1-5 0,-1-7 1,1-5 0,-3-4 0,-2 0 0,-3 0 0,-3 0 1,-2 1 0,0 4 0,0 3 1,0 3 0,-4 1 1,-5 1 0,-7-1 0,-5 1 2,-3 1 0,4 3 4,3 3 1,3 4 4,-4 5 2,-8 10 5,-10 10 3,-9 9 5,-4 6 2,4 3 0,3 3 0,3 4 1,3 2-1,3 4 1,3 3 0,4 3 0,1 1 0,0 1-1,0-1 1,0 1 0,1-1-2,4 1-1,3-1-3,3 1-2,3-3-1,3-2 0,3-3 0,4-3-1,2-2 0,4 0-1,3 0-2,3 0 0,3-2-1,3-3-1,3-3 1,4-2-1,2-5 0,4-2-1,3-3-1,3-3 0,1-2-1,1 0 0,-1 0-1,1 0 0,-3-4 0,-2-5-1,-3-7 1,-3-5-1,-2-4 1,0 0-1,0 0 2,0 0-1,-2-2 1,-3-3 1,-3-3-1,-2-2 0,-5-3 1,-2 1 2,-3-1 0,-3 1 3,-4-1-1,-3 1 1,-3-1-1,-2 1 0,-5-1 0,-2 1 1,-3-1 1,-3 1 1,-4-4 2,-3-6 0,-3-6 2,-2-6 2,-5 1 0,-2 9 0,-3 10 0,-3 10 1,-6 5-1,-5 4 1,-7 3-1,-5 3 1,-3 3 0,4 3-1,3 3 0,3 4-1,-1 4 0,-2 6-1,-3 7 0,-3 6-1,-1 4 0,4 4 0,3 3 0,3 3-1,3 3 0,3 3-6,3 3 0,4 4 0,2 4 0,4 6 0,3 7 0,3 6 0,3-2 0,3-9 0,3-10 0,4-8 0,8-3 0,17 7 0,15 6 0,16 7 0,4-4 0,-6-12 0,-6-13 0,-6-12 0,-2-7 0,3 1 0,3-1 0,4 1 0,-1-3 0,-3-2 0,-3-3 0,-2-3-11,-3-2-3,1 0 1,-1 0-1,1 0 0,-1-4 0,1-5 0,-1-7 0,1-5 0,1-6 0,3-3 0,3-3 1,4-2-1,-4-3 1,-9 1 1,-10-1 1,-8 1 1,-6-1 1,1 1 1,-1-1 0,1 1 1,-1 1 0,1 3 2,-1 3 1,1 4 1,-3 15 2,-2 28 4,-3 28 4,-3 29 3,-4 13 2,-3 1 1,-3-1 0,-2 1 0,-3 1 1,1 3 0,-1 3 2,1 4 0,-1-1 1,1-3-1,-1-3 1,1-2-1,1-6 1,3-6 0,3-6-1,4-6 1,1-4-6,0 1-11,0-1 0,0 1 0,-2-4 0,-3-6 0,-3-6 0,-2-6 0,-1-4 0,3 1 0,3-1 0,4 1 0,-6-7 0,-11-12 0,-14-13 0,-11-12 0,-4-12 0,6-8 0,7-10 0,6-9-24,3-4-17,0 4 0,0 3 1,0 3-1,1 1 2,4 1 1,3-1 1,3 1 2,1-1 2,1 1 2,-1-1 1,1 1 2,1 1 2,3 3 1,3 3 2,4 4 1,4 2 4,6 4 5,7 3 4,6 3 6,4 1 2,4 1 1,3-1-1,3 1 1,3 1 1,3 3 2,3 3 3,4 4 2,1-1 3,0-3 2,0-3 2,0-2 3,1-3 1,4 1 1,3-1 1,3 1 0,3-1 1,3 1 0,3-1-1,4 1 0,1-3 0,0-2-1,0-3 0,0-3 0,0-2-1,0 0-2,0 0-1,0 0-1,-2-2-2,-3-3 0,-3-3-1,-2-2 0,-5-1-2,-2 3-1,-3 3-1,-3 4-1,-4 1 0,-3 0-1,-3 0 0,-2 0 0,-3-2 0,1-3 0,-1-3 1,1-2 0,-6-3 1,-8 1 1,-10-1 0,-9 1 1,-12-3 1,-11-2-2,-14-3 0,-11-3 0,-6 1-9,4 6 0,3 7 0,3 6 0,1 4 0,1 4 0,-1 3 0,1 3 0,-3 1 0,-2 1 0,-3-1 0,-3 1 0,-1 1 0,4 3 0,3 3 0,3 4 0,-1 4 0,-2 6 0,-3 7 0,-3 6 0,-1 4 0,4 4 0,3 3 0,3 3 0,4 3 0,7 3 0,6 3 0,7 4 0,4-1 0,3-3 0,3-3 0,4-2 0,1-1 0,0 3 0,0 3 0,0 4 0,4-1 0,10-3 0,10-3 0,9-2 0,9-3 0,9 1 0,10-1 0,10 1 0,4-3 0,0-2 0,0-3 0,0-3 0,1-4 0,4-3 0,3-3 0,3-2 0,-2-3 0,-6 1 0,-6-1 0,-6 1 0,-4 1 0,1 3 0,-1 3 0,1 4 0,-4-1 0,-6-3-39,-6-3-6,-6-2-3,-4-5 1,1-2 0,-1-3 1,1-3 1,-1-1 1,1 4 2,-1 3 3,1 3 1,-4 1 1,-6 1-2,-6-1-3,-6 1-2</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9624" units="cm"/>
      <inkml:brushProperty name="height" value="0.039624" units="cm"/>
      <inkml:brushProperty name="color" value="#F2385B"/>
      <inkml:brushProperty name="ignorePressure" value="0"/>
    </inkml:brush>
  </inkml:definitions>
  <inkml:trace contextRef="#ctx0" brushRef="#br0">97100 52700 210,'-25'50'0,"0"0"0	,0 0 0,0 0 0,1 1 3,4 4 5,3 3 6,3 3 6,3 1 4,3 1 3,3-1 2,4 1 3,1-3 2,0-2 0,0-3 0,0-3 0,0-2 0,0 0 0,0 0-2,0 0-2,1-4 1,4-5 1,3-7-1,3-5 2,3-3-1,3 4 0,3 3-1,4 3 0,2-1-3,4-2-4,3-3-4,3-3-4,3-6-5,3-5-2,3-7-5,4-5-2,-3-8-8,-5-5-10,-7-7-11,-5-5-10,-4-4-10,0 0-11,0 0-9,0 0-11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10912" units="cm"/>
      <inkml:brushProperty name="height" value="0.010912" units="cm"/>
      <inkml:brushProperty name="color" value="#F2385B"/>
      <inkml:brushProperty name="ignorePressure" value="0"/>
    </inkml:brush>
  </inkml:definitions>
  <inkml:trace contextRef="#ctx0" brushRef="#br0">97050 51650 763,'-46'0'51,"10"0"-4	,10 0-5,9 0-4,7 1-8,7 4-10,6 3-12,7 3-10,2 1-5,1 1-1,-1-1-1,1 1 1,-1-3-5,1-2-7,-1-3-7,1-3-7,2 1-6,7 6-5,6 7-4,7 6-4,2 3-3,1 0 1,-1 0 54,1 0 1,-1-2 0,1-3 0,-1-3 0,1-2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4923" units="cm"/>
      <inkml:brushProperty name="height" value="0.034923" units="cm"/>
      <inkml:brushProperty name="color" value="#F2385B"/>
      <inkml:brushProperty name="ignorePressure" value="0"/>
    </inkml:brush>
  </inkml:definitions>
  <inkml:trace contextRef="#ctx0" brushRef="#br0">98450 52450 238,'0'26'0,"0"4"0	,0 3 0,0 3 0,0 1 1,0 1 3,0-1 3,0 1 2,0 2 3,0 7 1,0 6 1,0 7 2,-2 2 2,-3 1 0,-3-1 1,-2 1 2,-1-3 0,3-2 0,3-3 1,4-3 0,1-2 1,0 0 1,0 0 1,0 0 1,0 0 1,0 0 1,0 0-1,0 0 0,0-4 1,0-5 0,0-7-1,0-5 1,4-6-2,10-3-5,10-3-3,9-2-5,4-11-5,1-15-4,-1-15-6,1-16-5,-3-7-3,-2 4-2,-3 3-2,-3 3-1,-2 1-1,0 1-1,0-1-1,0 1 0,0-1-1,0 1 0,0-1 0,0 1-1,1-4 1,4-6-2,3-6 0,3-6-2,1-4 1,1 1 0,-1-1 0,1 1 0,-1 4 1,1 9 0,-1 10 0,1 10 0,-3 5 1,-2 4 3,-3 3 2,-3 3 3,-4 3 2,-3 3 1,-3 3 1,-2 4 0,-3 2 4,1 4 4,-1 3 4,1 3 4,-3 6 4,-2 9 1,-3 10 2,-3 10 2,-2 2 3,0-3 4,0-3 4,0-2 5,0-3 3,0 1 2,0-1 1,0 1 2,0-1 1,0 1 0,0-1 0,0 1-1,1-3-2,4-2-1,3-3-2,3-3-2,6-2-8,9 0-14,10 0-13,10 0-14,2-4-8,-3-5-5,-3-7-3,-2-5-4</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102250 53100 200,'-91'25'0,"19"0"0	,19 0 0,19 0 0,9 4 0,0 10 0,0 10 0,0 9 0,3 1 3,6-6 7,7-6 8,6-6 6,4-4 6,4 1 2,3-1 4,3 1 3,3-4 2,3-6-1,3-6 0,4-6-1,2-4 0,4 1-2,3-1-1,3 1-2,4-3-1,7-2-2,6-3 0,7-3-2,2-2-1,1 0-2,-1 0-1,1 0-1,-1-2-3,1-3-5,-1-3-4,1-2-4,-3-5-3,-2-2-1,-3-3 0,-3-3 0,-2-4-4,0-3 0,0-3-2,0-2-4,-4-6-1,-5-6-2,-7-6-2,-5-6-1,-8-1 0,-5 7 1,-7 6 0,-5 7 1,-9 4 0,-9 3 0,-10 3 0,-8 4 1,-8-1 1,-2-3 3,-3-3 2,-3-2 4,-1-1 1,4 3 0,3 3 1,3 4 0,-1 1 2,-2 0 1,-3 0 1,-3 0 3,-2 1 1,0 4 0,0 3 1,0 3 0,1 1 0,4 1-1,3-1-1,3 1 0,10-3-10,20-2-17,18-3-16,20-3-17</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104100 53100 200,'-24'-27'0,"4"-3"0	,3-3 0,3-2 0,1 0 0,1 7 0,-1 6 1,1 7 1,1 2 0,3 1 0,3-1 0,4 1 0,1-3 0,0-2 0,0-3-1,0-3-1,1 1 2,4 6 4,3 7 5,3 6 4,-1 4 2,-2 4 2,-3 3 0,-3 3 2,-2 3 0,0 3 0,0 3 0,0 4 0,1 2 0,4 4 1,3 3 0,3 3 2,-1 3-1,-2 3 1,-3 3-2,-3 4 1,-2 1 0,0 0 0,0 0 2,0 0-1,0-2 1,0-3 0,0-3-1,0-2 1,-2-3-1,-3 1 0,-3-1 1,-2 1-1,-1-1 1,3 1-1,3-1 1,4 1-1,5-7-5,10-12-19,10-13 0,9-12 0,2-10 0,-2-6-12,-3-6-7,-3-6-3,-2-2-1,0 3 0,0 3 2,0 4 0,-2-1 1,-3-3 0,-3-3 0,-2-2 0,-1-3 0,3 1 1,3-1 0,4 1 2,1-3-1,0-2 1,0-3 1,0-3-1,0-1 1,0 4 0,0 3 0,0 3 0,0 3 0,0 3 1,0 3 1,0 4 0,-2 1 1,-3 0 1,-3 0 1,-2 0 1,-1 3 1,3 6 2,3 7 2,4 6 1,-3 7 2,-5 10 5,-7 10 4,-5 9 3,-4 4 3,0 1-1,0-1 0,0 1 0,0-1 0,0 1 2,0-1 1,0 1 1,0-1 1,0 1 2,0-1 1,0 1 1,0-1 1,0 1 0,0-1 0,0 1 1,0 1-1,0 3 0,0 3-1,0 4-1,3-1-5,6-3-10,7-3-9,6-2-11,4-8-5,4-8-4,3-10-2,3-9-4,-1-5-1,-2 0-2,-3 0 1,-3 0-2,-1-2 10,4-3 17,3-3 19,3-2 18,-1-3 8,-2 1-2,-3-1-2,-3 1-1,-1-1-2,4 1-2,3-1-2,3 1-1,3-1-3,3 1-1,3-1-2,4 1-3,-1-3 0,-3-2-1,-3-3-1,-2-3 0,-1-2-13,3 0-2,3 0 0,4 0 0,1-2 0,0-3 0,0-3 0,0-2 0,-2-1 0,-3 3 0,-3 3 0,-2 4 0,-3-1 0,1-3 0,-1-3 0,1-2 0,-1-3 0,1 1 0,-1-1 0,1 1 0,-3-3 0,-2-2 0,-3-3 0,-3-3 0,-13 4 0,-22 13 0,-22 12 0,-21 13 0,-9 10 0,7 10 0,6 10 0,7 9 0,0 6 0,-2 3 0,-3 3 0,-3 4 0,1 1 0,6 0 0,7 0 0,6 0 0,4-2 0,4-3 0,3-3 0,3-2 0,3-3 0,3 1 0,3-1 0,4 1 0,8 1 0,17 3 0,15 3 0,16 4 0,5-4 0,-2-9 0,-3-10 0,-3-8 0,-4-8 0,-3-2 0,-3-3 0,-2-3 0,-1-1 0,3 4 0,3 3 0,4 3 0,1-1 0,0-2 0,0-3 0,0-3 0,-2-2 0,-3 0 0,-3 0 0,-2 0 0,-3 0 0,1 0 0,-1 0-24,1 0-30,-1-2-2,1-3-8,-1-3-7,1-2-7</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112550 53100 200,'0'-24'0,"0"4"0	,0 3 0,0 3 0,0 1 4,0 1 11,0-1 8,0 1 11,-2-1 3,-3 1 0,-3-1-1,-2 1-1,-3-4-1,1-6 1,-1-6 0,1-6-1,-3-2 1,-2 3 0,-3 3 1,-3 4 0,-4 2 0,-3 4-2,-3 3-3,-2 3-2,-6 1-1,-6 1-2,-6-1-1,-6 1-1,-2 4-2,3 9-1,3 10-1,4 10-18,2 4-2,4 0 0,3 0 0,3 0 0,1 1 0,1 4 0,-1 3 0,1 3 0,2 3 0,7 3 0,6 3 0,7 4 0,2 1 0,1 0 0,-1 0 0,1 0 0,1-2 0,3-3 0,3-3 0,4-2 0,1-3 0,0 1 0,0-1 0,0 1 0,4-1 0,10 1 0,10-1 0,9 1 0,9-3 0,9-2 0,10-3 0,10-3 0,-1-4 0,-9-3 0,-10-3 0,-8-2 0,-4-5 0,3-2 0,3-3 0,4-3 0,-1-2 0,-3 0 0,-3 0 0,-2 0 0,-3 0 0,1 0 0,-1 0-12,1 0-10,-1-2 1,1-3 0,-1-3 1,1-2 2,1-5-1,3-2 0,3-3-1,4-3 0,-3-2 0,-5 0 0,-7 0-1,-5 0 1,-3-4 0,4-5 1,3-7 1,3-5 0,-1-6 2,-2-3 0,-3-3 0,-3-2 1,-1-5 1,4-2 0,3-3 2,3-3 0,-1-4 0,-2-3 0,-3-3 1,-3-2-1,-2-1 1,0 3 1,0 3 0,0 4 1,-2 2 1,-3 4 0,-3 3 0,-2 3 1,-3 4 1,1 7 1,-1 6 1,1 7 1,-3 4 2,-2 3 0,-3 3 1,-3 4 1,-2 1 1,0 0 4,0 0 3,0 0 3,0 0 2,0 0 3,0 0 1,0 0 3,-2 6 1,-3 13 3,-3 12 1,-2 13 1,-1 9 1,3 6-2,3 7-1,4 6-1,1 6-2,0 6-1,0 7-1,0 6-1,-2 6 1,-3 6 0,-3 7 2,-2 6 2,-1-1 0,3-5 1,3-7 0,4-5 0,-1-4 0,-3 0-19,-3 0-6,-2 0 0,-3-2 0,1-3 0,-1-3 0,1-2 0,1-5 0,3-2 0,3-3 0,4-3 0,1-4 0,0-3 0,0-3 0,0-2 0,1-3 0,4 1 0,3-1 0,3 1 0,4-10 0,7-19 0,6-18 0,7-19 0,0-15 0,-2-8 0,-3-10 0,-3-9 0,-2-2 0,0 6 0,0 7 0,0 6 0,-2 3 0,-3 0 0,-3 0 0,-2 0 0,-1-2 0,3-3 0,3-3 0,4-2 0,1-1 0,0 3 0,0 3 0,0 4-4,0 1-13,0 0 0,0 0 0,0 0 0,0 9 2,0 19 5,0 19 4,0 19 4,-4 12 3,-5 6 3,-7 7 2,-5 6 2,-6 4 3,-3 4 5,-3 3 4,-2 3 4,-3 3-9,1 3-15,-1 3 0,1 4 0,-1-1 0,1-3 0,-1-3 0,1-2 0,-1-6 0,1-6 0,-1-6 0,1-6 0,1-2 0,3 3 0,3 3 0,4 4 0,1-1 0,0-3 0,0-3 0,0-2 0,4-5 0,10-2 0,10-3 0,9-3 0,7-6 0,7-5 0,6-7 0,7-5 0,2-9 0,1-9 0,-1-10 0,1-8 0,-4-11 0,-6-8 0,-6-10 0,-6-9 0,-7-1 0,-6 10 0,-6 10 0,-6 9 0,-4 2 0,1-2 0,-1-3 0,1-3 0,-3-1 0,-2 4 0,-3 3 0,-3 3 0,-1 1 0,4 1 0,3-1 0,3 1 0,-1-1 0,-2 1 0,-3-1 0,-3 1 0,-2 13 0,0 29 0,0 28 0,0 28 0,0 9 0,0-9 0,0-10 0,0-8 0,0-6 0,0 1 0,0-1 0,0 1 0,3 1 0,6 3 0,7 3 0,6 4 0,6-1 0,6-3 0,7-3 0,6-2 0,1-8 0,-3-8 0,-3-10 0,-2-9 0,-3-5 0,1 0 0,-1 0 0,1 0 0,-4-5 0,-6-9 0,-6-10 0,-6-8 0,-4-9 0,1-6 0,-1-6 0,1-6 0,-1-1 0,1 7 0,-1 6 0,1 7 0,-3 0 0,-2-2 0,-3-3 0,-3-3 0,-2-1 0,0 4 0,0 3 0,0 3 0,1 12 0,4 22 0,3 22 0,3 23 0,-1 8 0,-2-3 0,-3-3 0,-3-2 0,-1-3 0,4 1 0,3-1 0,3 1 0,-1-1 0,-2 1 0,-3-1 0,-3 1 0,-2 1 0,0 3 0,0 3 0,0 4 0,6-9 0,13-18 0,12-19 0,13-18 0,1-12 0,-9-3 0,-10-3 0,-8-2 0,-6-3 0,1 1 0,-1-1 0,1 1 0,2-3 0,7-2 0,6-3 0,7-3 0,2-1 0,1 4 0,-1 3 0,1 3 0,-4 12 0,-6 22 0,-6 22 0,-6 23 0,-6 8 0,-2-3 0,-3-3 0,-3-2 0,-2-3 0,0 1 0,0-1 0,0 1 0,1 1 0,4 3 0,3 3 0,3 4 0,4-1 0,7-3 0,6-3 0,7-2 0,2-8 0,1-8 0,-1-10 0,1-9 0,-1-10 0,1-9 0,-1-10 0,1-8 0,-1-9 0,1-6 0,-1-6 0,1-6 0,-4-4 0,-6 1 0,-6-1 0,-6 1 0,-2 1 0,3 3 0,3 3 0,4 4 0,-1-1 0,-3-3 0,-3-3 0,-2-2 0,-3-1 0,1 3 0,-1 3 0,1 4 0,-1 2 0,1 4 0,-1 3 0,1 3 0,-3 1 0,-2 1 0,-3-1 0,-3 1 0,1 10 0,6 22 0,7 22 0,6 23 0,-1 11 0,-5 4 0,-7 3 0,-5 3 0,-4 1 0,0 1 0,0-1 0,0 1 0,0 1 0,0 3 0,0 3 0,0 4 0,1-3 0,4-5 0,3-7 0,3-5 0,-1-4 0,-2 0 0,-3 0 0,-3 0 0,-1-2 0,4-3 0,3-3 0,3-2 0,1-3 0,1 1 0,-1-1 0,1 1 0,1-12 0,3-21 0,3-22 0,4-22 0,-1-10 0,-3 4 0,-3 3 0,-2 3 0,-1-4 0,3-8 0,3-10 0,4-9 0,1-2 0,0 6 0,0 7 0,0 6-19,1 3-2,4 0 2,3 0 2,3 0 1,-1 1 1,-2 4 1,-3 3 0,-3 3 1,-1 3 1,4 3 2,3 3 3,3 4 3,-10 4 8,-21 6 14,-22 7 16,-22 6 14,-10 6 6,4 6-31,3 7-23,3 6 0,1 3 0,1 0 0,-1 0 0,1 0 0,-1 3 0,1 6 0,-1 7 0,1 6 0,5 3 0,14 0 0,11 0 0,14 0 0,10 0 0,9 0 0,10 0 0,10 0 0,2-5 0,-3-9 0,-3-10 0,-2-8 0,-1-4 0,3 3 0,3 3 0,4 4 0,-1-3 0,-3-5 0,-3-7 0,-2-5 0,-3-3 0,1 4 0,-1 3 0,1 3 0,-1-1 0,1-2 0,-1-3-89,1-3 5,-3-4 6,-2-3 3,-3-3 3,-3-2 4</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28890" units="cm"/>
      <inkml:brushProperty name="height" value="0.028890" units="cm"/>
      <inkml:brushProperty name="color" value="#F2385B"/>
      <inkml:brushProperty name="ignorePressure" value="0"/>
    </inkml:brush>
  </inkml:definitions>
  <inkml:trace contextRef="#ctx0" brushRef="#br0">53500 30700 288,'0'-49'-1,"0"4"-3	,0 3-1,0 3-3,1 3-2,4 3 0,3 3-2,3 4 0,-1-1 2,-2-3 10,-3-3 0,-3-2 0,-2 0 0,0 7 0,0 6 0,0 7 0,1 4 4,4 3 4,3 3 3,3 4 2,-1 7 3,-2 13 3,-3 12 4,-3 13 2,-2 6 2,0 0 0,0 0-1,0 0 0,0 3-1,0 6 1,0 7 0,0 6-1,0 4 0,0 4 0,0 3 0,0 3-1,0-2 0,0-6-1,0-6 0,0-6 0,0-6-1,0-2-3,0-3-2,0-3-2,1-4-2,4-3 0,3-3 1,3-2 0,3-5-1,3-2-2,3-3-1,4-3-1,1-6-1,0-5 0,0-7 1,0-5 0,1-6-5,4-3-11,3-3-9,3-2-11,-1-5-6,-2-2 0,-3-3 0,-3-3 0,-1-6-2,4-5 0,3-7-2,3-5 0,-1-3-1,-2 4 0,-3 3 0,-3 3 0,-1-2 0,4-6 1,3-6 1,3-6 1,-1-6 1,-2-2 3,-3-3 2,-3-3 20,-1-4 9,4-3 0,3-3 0,3-2 0,-1 2 0,-2 9 0,-3 10 0,-3 10 0,-2 5 0,0 4 0,0 3 0,0 3 0,-2 4 0,-3 7 0,-3 6 0,-2 7 0,-5 5 0,-2 7 0,-3 6 0,-3 7 0,-2 8 0,0 14 0,0 11 0,0 14 0,-2 8 0,-3 7 0,-3 6 0,-2 7 0,-3 5 0,1 7 0,-1 6 16,1 7 27,-1-1 3,1-6-2,-1-6 0,1-6-2,1-7-1,3-6-1,3-6-1,4-6-1,2-6 0,4-2-3,3-3-1,3-3-1,4-7-2,7-9-3,6-10-1,7-8-3,2-8-2,1-2-1,-1-3-2,1-3-2,-3-6-2,-2-5-2,-3-7-2,-3-5-2,-2-6-2,0-3-2,0-3-3,0-2-3,-2-6-1,-3-6-2,-3-6 0,-2-6-1,-5-2-1,-2 3-4,-3 3-2,-3 4-3,-2 2-1,0 4 0,0 3 0,0 3-1,-5 3 2,-9 3 2,-10 3 3,-8 4 3,-6 2 1,1 4 0,-1 3 0,1 3 0,-3 3 0,-2 3 2,-3 3 1,-3 4 1,-2 4 0,0 6 0,0 7 0,0 6-2,1 1 1,4-3-1,3-3 0,3-2 0,3-1-3,3 3-3,3 3-4,4 4-3,7-4-9,13-9-12,12-10-12,13-8-12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0999" units="cm"/>
      <inkml:brushProperty name="height" value="0.040999" units="cm"/>
      <inkml:brushProperty name="color" value="#F2385B"/>
      <inkml:brushProperty name="ignorePressure" value="0"/>
    </inkml:brush>
  </inkml:definitions>
  <inkml:trace contextRef="#ctx0" brushRef="#br0">58800 20300 203,'-24'0'0,"4"0"0	,3 0 1,3 0-1,1-2 1,1-3 0,-1-3 0,1-2-1,1-3 4,3 1 5,3-1 6,4 1 6,2-1 3,4 1 2,3-1 0,3 1 2,3-3-1,3-2 0,3-3-1,4-3-1,1-1-1,0 4-1,0 3 0,0 3-1,1 1 0,4 1-2,3-1 0,3 1-1,-1 1-1,-2 3-1,-3 3 0,-3 4-1,1 1-1,6 0 2,7 0 0,6 0 2,3 3-1,0 6-1,0 7-1,0 6 0,-4 3-3,-5 0-2,-7 0-1,-5 0-4,-4 3-1,0 6-2,0 7-2,0 6-2,-4 1-1,-5-3-1,-7-3 1,-5-2-1,-4-3 0,0 1 0,0-1-1,0 1 1,-4 1-1,-5 3 1,-7 3-1,-5 4 0,-6 1 1,-3 0 0,-3 0 0,-2 0 0,-3 0 1,1 0 0,-1 0 2,1 0 0,-3-2 1,-2-3-1,-3-3 1,-3-2 0,-4-3 0,-3 1 1,-3-1 1,-2 1 1,0-3 2,7-2 0,6-3 2,7-3 1,4-2 0,3 0 2,3 0 0,4 0 0,13-4 2,26-5 1,24-7 1,26-5 2,13-8-3,4-5-7,3-7-6,3-5-8,-1-4-6,-2 0-4,-3 0-5,-3 0-4,-2 0-3,0 0-3,0 0 0,0 0-2,1 0-2,4 0-1,3 0-2,3 0-1,-2 1 0,-6 4 1,-6 3 4,-6 3 1,-4-1 1,1-2 1,-1-3 1,1-3 0,-4-1 2,-6 4 2,-6 3 2,-6 3 1,-6 1 2,-2 1 0,-3-1 1,-3 1-1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60700 19400 200,'-19'-24'1,"13"4"4	,12 3 3,13 3 3,7 3 2,4 3 3,3 3 1,3 4 2,4-3 2,7-5 1,6-7 0,7-5 2,0-3 0,-2 4 0,-3 3 0,-3 3 0,-2-1 0,0-2 0,0-3 1,0-3 0,0-2 0,0 0-1,0 0-1,0 0-1,0 0-1,0 0-1,0 0 0,0 0-2,-2 1-1,-3 4 0,-3 3-1,-2 3-1,-3-1 0,1-2-1,-1-3-1,1-3-1,-3-2 0,-2 0-2,-3 0-1,-3 0 0,-2 0-2,0 0 1,0 0-2,0 0 1,-2-2-2,-3-3-1,-3-3-1,-2-2-2,-5-3-1,-2 1-1,-3-1 0,-3 1-2,-2-1 0,0 1 0,0-1 0,0 1 0,0-3 0,0-2-1,0-3 0,0-3-1,-2-1 0,-3 4 1,-3 3 0,-2 3 1,-3 1 0,1 1-1,-1-1 1,1 1 0,-4-1 0,-6 1 0,-6-1 1,-6 1 0,-4 2 1,1 7 2,-1 6 1,1 7 1,-1 5 2,1 7-1,-1 6 1,1 7 0,1 7 1,3 9-1,3 10-1,4 10 1,-1 7-1,-3 6 2,-3 7 1,-2 6 0,-1 3 1,3 0 1,3 0-1,4 0 0,1 1 1,0 4 3,0 3-9,0 3-3,1 1 0,4 1 0,3-1 0,3 1 0,3-3 0,3-2 0,3-3 0,4-3 0,1-6 0,0-5 0,0-7 0,0-5 0,0-6 0,0-3 0,0-3 0,0-2 0,1-3 0,4 1 0,3-1 0,3 1 0,3-1 0,3 1 0,3-1 0,4 1 0,-1 1 0,-3 3 0,-3 3 0,-2 4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33800 21900 200,'-24'-46'0,"4"10"0	,3 10 0,3 9 0,3 4 1,3 1 3,3-1 4,4 1 2,-1 1 3,-3 3 0,-3 3 2,-2 4 1,-1-1 0,3-3 0,3-3 0,4-2-1,-1-3 2,-3 1 3,-3-1 3,-2 1 4,-1-3 2,3-2 2,3-3 2,4-3 2,5-4 3,10-3 1,10-3 1,9-2 2,4-1-1,1 3-2,-1 3-2,1 4-3,2 1-2,7 0-2,6 0-1,7 0-3,0 3-12,-2 6-14,-3 7 0,-3 6 0,-2 6 0,0 6 0,0 7 0,0 6 0,-4 6 0,-5 6 0,-7 7 0,-5 6 0,-8 4 0,-5 4 0,-7 3 0,-5 3 0,-4 1 0,0 1 0,0-1 0,0 1 0,-2-1 0,-3 1 0,-3-1 0,-2 1 0,-5-1 0,-2 1 0,-3-1 0,-3 1 0,-4-3 0,-3-2 0,-3-3 0,-2-3 0,-1-2 0,3 0 0,3 0 0,4 0 0,-3 0 0,-5 0 0,-7 0 0,-5 0 0,11-5 0,32-9 0,31-10 0,32-8 0,11-8 0,-5-2 0,-7-3 0,-5-3 0,-3-4 0,4-3 0,3-3 0,3-2 0,1-3-10,1 1-24,-1-1-2,1 1-1,1-3-1,3-2 1,3-3 1,4-3 1,-1-2 0,-3 0 2,-3 0 1,-2 0 2,-5-2 0,-2-3 3,-3-3 1,-3-2 1,-2-3 2,0 1-1,0-1 1,0 1 0,-4-1 0,-5 1 2,-7-1 1,-5 1 1,-4-1 1,0 1 0,0-1 0,0 1 0,-2-1 0,-3 1 0,-3-1 1,-2 1 1,-5-3 0,-2-2 1,-3-3 15,-3-3 0,-2 1 0,0 6 0,0 7 0,0 6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36150 20200 200,'-46'-22'-1,"10"6"0	,10 7-1,9 6-1,2 1-1,-2-3 0,-3-3-1,-3-2 0,-2-3 2,0 1 2,0-1 4,0 1 4,0 1 1,0 3 2,0 3 0,0 4 2,-2-1 0,-3-3 2,-3-3 0,-2-2 2,-1-1 0,3 3 2,3 3 2,4 4 1,1 1 0,0 0 1,0 0 0,0 0 0,0 0 1,0 0 0,0 0 2,0 0 0,9-5 7,19-9 10,19-10 12,19-8 10,7-3 3,-3 7-6,-3 6-6,-2 7-5,-3 0-11,1-2-39,-1-3 0,1-3 0,-1 1 0,1 6 0,-1 7 0,1 6 0,-1 1 0,1-3 0,-1-3 0,1-2 0,-1-1 0,1 3 0,-1 3 0,1 4 0,-3 5 0,-2 10 0,-3 10 0,-3 9 0,-6 6 0,-5 3 0,-7 3 0,-5 4 0,-4 2 0,0 4 0,0 3 0,0 3 0,-2 3 0,-3 3 0,-3 3 0,-2 4 0,-3 2 0,1 4 0,-1 3 0,1 3 0,-3-2 0,-2-6 0,-3-6 0,-3-6 0,-1-4 0,4 1 0,3-1 0,3 1 0,3-4 0,3-6 0,3-6 0,4-6 0,-1-4 0,-3 1 0,-3-1 0,-2 1 0,-1-1 0,3 1 0,3-1 0,4 1 0,1 1 0,0 3 0,0 3 0,0 4 0,0 1 0,0 0 0,0 0 0,0 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85050 42200 200,'23'-44'1,"-3"13"3	,-3 12 3,-2 13 3,-1 6 1,3 0 0,3 0 0,4 0 0,1 0-2,0 0-1,0 0-3,0 0-3,1-4 0,4-5 0,3-7 1,3-5 1,1-4 0,1 0 1,-1 0 0,1 0 1,-4 0 0,-6 0-1,-6 0-1,-6 0-2,-6-2 0,-2-3 1,-3-3-2,-3-2 1,-4-3 0,-3 1-1,-3-1 0,-2 1-1,-6-1 1,-6 1-1,-6-1 1,-6 1-1,-6-3 0,-2-2 1,-3-3-2,-3-3 1,-6-1 0,-5 4 0,-7 3 0,-5 3 0,-8 1 1,-5 1 2,-7-1 1,-5 1 1,-6 1 2,-3 3 1,-3 3 1,-2 4 1,-5 1 0,-2 0 1,-3 0 0,-3 0 1,-1 0 0,4 0 0,3 0-1,3 0 0,-2 3 1,-6 6 0,-6 7 0,-6 6 0,-7 1 0,-6-3-1,-6-3-1,-6-2 0,-2-1-1,3 3 0,3 3 0,4 4-1,1 5 1,0 10-1,0 10-1,0 9 0,-2 4-1,-3 1 0,-3-1 0,-2 1 1,-1 1-2,3 3 0,3 3-2,4 4-2,2 2 0,4 4-1,3 3 0,3 3-1,3 1-1,3 1 1,3-1 1,4 1 0,1 2 0,0 7 1,0 6 1,0 7 0,1 2 1,4 1-1,3-1 1,3 1-1,3 1 1,3 3 1,3 3 1,4 4 0,4 1 2,6 0-1,7 0 0,6 0 1,4 1 0,4 4 0,3 3 1,3 3 0,1 3 0,1 3-1,-1 3 1,1 4 0,4 2-1,9 4 2,10 3 0,10 3 0,5-2 1,4-6-1,3-6 0,3-6-2,6-2 1,9 3-1,10 3-1,10 4 1,8-3-2,10-5 0,10-7 0,9-5-2,7-4 0,7 0 0,6 0-1,7 0-1,8-5 0,14-9 1,11-10-1,14-8 0,16-8 1,22-2-1,22-3 1,23-3 0,10-7 0,0-9-1,0-10-1,0-8 0,10-8 0,23-2 0,22-3 0,22-3 0,5-4 1,-8-3 0,-10-3 1,-9-2-1,1-5 1,13-2 0,12-3-1,13-3 0,9-7 0,6-9 0,7-10 0,6-8 0,-7-4 0,-18 3 0,-19 3-2,-18 4 0,-6-3-1,10-5 0,10-7-1,9-5 0,-2-6-1,-12-3 0,-13-3-1,-12-2-1,-9-3 0,-2 1 0,-3-1-1,-3 1 0,-4-4 0,-3-6-1,-3-6 1,-2-6 0,-11-2 0,-15 3 0,-15 3 0,-16 4 1,-8-4 1,0-9-1,0-10 1,0-8 0,-8-4 0,-16 3 1,-15 3 0,-15 4 1,-12 1 0,-6 0 0,-6 0 1,-6 0 0,-12 0 1,-15 0 1,-15 0 0,-16 0 1,-12 1 1,-5 4 1,-7 3-1,-5 3 2,-12 3 0,-16 3 0,-15 3 1,-15 4 1,-14 1 1,-8 0-1,-10 0 1,-9 0-1,-13 3 1,-16 6-1,-15 7 0,-15 6 0,-11 4-1,-2 4 0,-3 3 0,-3 3 0,-4 4-2,-3 7-1,-3 6-2,-2 7-1,-14 0-2,-21-2 0,-22-3-1,-22-3-1,-11 1 1,0 6-1,0 7 0,0 6 1,3 6-1,6 6 0,7 7-1,6 6 0,-4 3-1,-11 0 0,-14 0 0,-11 0-1,-7 1 0,0 4 2,0 3 0,0 3 1,4 3 0,10 3 1,10 3-1,9 4 0,1 4 1,-6 6 1,-6 7 1,-6 6 1,1 4 1,9 4 0,10 3 0,10 3 0,4 3 1,0 3 1,0 3 3,0 4 1,4 4 1,10 6 1,10 7 2,9 6 0,7 3 1,7 0 0,6 0 1,7 0 0,7 4 0,9 10 0,10 10-1,10 9 0,10 1 0,13-6 0,12-6-1,13-6 0,10-4-1,10 1-1,10-1-1,9 1 0,10 1-1,14 3 1,11 3-1,14 4-4,7-3-2,3-5 0,3-7 0,4-5 0,8-3 0,17 4 0,15 3 0,16 3 0,13-1 0,14-2 0,11-3 0,14-3 0,10-4 0,9-3 0,10-3 0,10-2 0,11-3 0,17 1 0,15-1 0,16 1 0,7-4 0,1-6 0,-1-6 0,1-6 0,2-4 0,7 1 0,6-1 0,7 1 0,2-4 0,1-6 0,-1-6 0,1-6 0,2-6 0,7-2 0,6-3 0,7-3 0,-1-4 0,-6-3 0,-6-3 0,-6-2 0,-1-5 0,7-2 0,6-3 0,7-3 0,-3-4 0,-8-3 0,-10-3 0,-9-2 0,-9-6 0,-5-6 0,-7-6 0,-5-6 0,0-9 0,10-8 0,10-10 0,9-9 0,-7-5 0,-21 0 0,-22 0 0,-22 0 0,-15 0 0,-5 0 0,-7 0 0,-5 0 0,-1-5 0,6-9 0,7-10 0,6-8 0,-7-4-6,-18 3-3,-19 3 1,-18 4 0,-14-3 1,-5-5 1,-7-7 0,-5-5 2,-9-4 1,-9 0-1,-10 0 0,-8 0 0,-8 1 1,-2 4 0,-3 3 1,-3 3 2,-9 1 0,-11 1 1,-14-1 0,-11 1 1,-11 2 1,-5 7 1,-7 6-1,-5 7 1,-11 2 1,-11 1-1,-14-1 0,-11 1 1,-11 2-1,-5 7 1,-7 6 0,-5 7 1,-6 4-1,-3 3 0,-3 3 0,-2 4 0,-9 2-4,-12 4-1,-13 3 0,-12 3 0,-5 3 0,3 3 0,3 3 0,4 4 0,-3 2 0,-5 4 0,-7 3 0,-5 3 0,-4 3 0,0 3 0,0 3 0,0 4 0,0 2 0,0 4 0,0 3 0,0 3 0,-4 6 0,-5 9 0,-7 10 0,-5 10 0,-3 7 0,4 6 0,3 7 0,3 6 0,1 7 0,1 10 0,-1 10 0,1 9 0,-1 6 0,1 3 0,-1 3 0,1 4 0,-1 4 0,1 6 0,-1 7 0,1 6 0,2 4 0,7 4 0,6 3 0,7 3 0,7 4 0,9 7 0,10 6 0,10 7 0,11-3 0,17-8 0,15-10 0,16-9 0,12-9 0,9-5 0,10-7 0,10-5 0,11-6 0,17-3 0,15-3 0,16-2 0,13-6 0,14-6 0,11-6 0,14-6 0,11-6 0,14-2 0,11-3 0,14-3 0,13-2 0,16 0 0,15 0 0,17 0 0,11-5 0,10-9 0,10-10 0,9-8 0,21-8 0,35-2 0,35-3 0,34-3 0,17-2 0,0 0 0,0 0 0,0 0 0,1-2 0,4-3 0,3-3 0,3-2 0,-11-5-9,-25-2-45,-25-3-17,-25-3-18</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7986" units="cm"/>
      <inkml:brushProperty name="height" value="0.037986" units="cm"/>
      <inkml:brushProperty name="color" value="#F2385B"/>
      <inkml:brushProperty name="ignorePressure" value="0"/>
    </inkml:brush>
  </inkml:definitions>
  <inkml:trace contextRef="#ctx0" brushRef="#br0">78400 47750 219,'-90'-68'0,"23"17"0	,22 15 0,22 16 0,13 9 0,7 3 0,6 3 0,7 4 0,10 1 3,16 0 8,15 0 7,17 0 7,13 0 3,13 0 0,12 0-1,13 0 0,16-2-1,23-3-2,22-3-1,22-2-1,13-5-2,7-2-1,6-3-1,7-3-1,2-6-2,1-5 1,-1-7-1,1-5-1,2-1 0,7 6 0,6 7 1,7 6-1,0 3 1,-2 0-1,-3 0 0,-3 0-1,-1 1 1,4 4 1,3 3 2,3 3 0,-2 1 1,-6 1 1,-6-1 0,-6 1 0,-9 1 0,-8 3-1,-10 3 0,-9 4-2,-10 1-1,-9 0-3,-10 0-2,-8 0-3,-14 0-1,-15 0-1,-15 0-1,-16 0-1,-13 1-2,-9 4-6,-10 3-3,-8 3-5,-12 4-6,-12 7-6,-13 6-8,-12 7-7,-19 0-3,-25-2 2,-25-3 2,-25-3 1,-8-2 1,9 0-1,10 0 0,10 0-1,-1 0-1,-9 0-2,-10 0-2,-8 0-2</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23630" units="cm"/>
      <inkml:brushProperty name="height" value="0.023630" units="cm"/>
      <inkml:brushProperty name="color" value="#F2385B"/>
      <inkml:brushProperty name="ignorePressure" value="0"/>
    </inkml:brush>
  </inkml:definitions>
  <inkml:trace contextRef="#ctx0" brushRef="#br0">80300 48850 352,'-88'-90'0,"26"23"0	,24 22 0,26 22 0,16 10 0,10 1 0,10-1 0,9 1 0,15 1 5,22 3 8,22 3 9,23 4 9,19-4 6,19-9 5,19-10 3,19-8 4,13-6 2,10 1-3,10-1-2,9 1-2,2 1-2,-2 3-3,-3 3-1,-3 4-3,1 1-6,6 0-9,7 0-10,6 0-9,3 1-5,0 4-1,0 3-2,0 3-2,3 3-2,6 3-2,7 3-4,6 4-3,-1 1-4,-5 0-5,-7 0-6,-5 0-6,-23 0-6,-37 0-6,-38 0-7,-37 0-7</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12729" units="cm"/>
      <inkml:brushProperty name="height" value="0.012729" units="cm"/>
      <inkml:brushProperty name="color" value="#F2385B"/>
      <inkml:brushProperty name="ignorePressure" value="0"/>
    </inkml:brush>
  </inkml:definitions>
  <inkml:trace contextRef="#ctx0" brushRef="#br0">87950 22200 654,'0'-24'1,"0"4"3	,0 3 2,0 3 2,0 1-2,0 1-8,0-1-7,0 1-7,3 1-7,6 3-5,7 3-5,6 4-6,6 1 1,6 0 38,7 0 0,6 0 0,6 0 0,6 0 0,7 0 0,6 0 0,6-2 0,6-3 0,7-3 0,6-2 0,4-1 0,4 3 0,3 3 0,3 4 0,1-1 0,1-3 0,-1-3 0,1-2 0,5-1 0,14 3 0,11 3 0,14 4 0,7 1 0,3 0 0,3 0 20,4 0 8,-1 0 2,-3 0 2,-3 0 1,-2 0 2,2 0 0,9 0-3,10 0-4,10 0-2,2 0-2,-3 0 0,-3 0-1,-2 0-1,-6 0-1,-6 0-2,-6 0-2,-6 0-3,-6 0-2,-2 0-1,-3 0-2,-3 0-2,-7 0-2,-9 0-4,-10 0-3,-8 0-4,-9 1-2,-6 4 0,-6 3-1,-6 3 1,-9-1-2,-8-2-2,-10-3-2,-9-3-2,-9-2 0,-5 0 0,-7 0 2,-5 0 1,-6 0-1,-3 0-3,-3 0-3,-2 0-2,-6 0-2,-6 0 0,-6 0 0,-6 0 0,-9 0-1,-8 0 0,-10 0-1,-9 0-1,-9-2-2,-5-3-2,-7-3 7,-5-2 24,-3-3 0,4 1 0,3-1 0,3 1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10345" units="cm"/>
      <inkml:brushProperty name="height" value="0.010345" units="cm"/>
      <inkml:brushProperty name="color" value="#F2385B"/>
      <inkml:brushProperty name="ignorePressure" value="0"/>
    </inkml:brush>
  </inkml:definitions>
  <inkml:trace contextRef="#ctx0" brushRef="#br0">85100 21650 805,'25'-24'0,"0"4"0	,0 3 0,0 3 0,4 1 0,10 1 0,10-1 0,9 1 0,10 1-1,14 3-1,11 3-1,14 4-2,13 1 0,16 0 2,15 0 1,17 0 2,13 0-1,13 0-1,12 0-2,13 0-3,13 1 0,17 4 0,15 3 1,16 3 0,2-1 1,-8-2 4,-10-3 2,-9-3 4,2-1 2,17 4 3,15 3 4,16 3 2,1-1 2,-12-2 1,-13-3 0,-12-3 0,-1-2-1,14 0-1,11 0-3,14 0-1,-1 0-1,-12 0 1,-13 0 1,-12 0 0,-5 0-1,3 0-7,3 0-7,4 0-6,-7-2-2,-16-3 0,-15-3 0,-15-2 1,-21-3-3,-25 1-6,-25-1-6,-25 1-6,-15-1-9,-2 1-13,-3-1-12,-3 1-12</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29600" units="cm"/>
      <inkml:brushProperty name="height" value="0.029600" units="cm"/>
      <inkml:brushProperty name="color" value="#F2385B"/>
      <inkml:brushProperty name="ignorePressure" value="0"/>
    </inkml:brush>
  </inkml:definitions>
  <inkml:trace contextRef="#ctx0" brushRef="#br0">76800 31300 281,'-24'0'0,"4"0"0	,3 0 0,3 0 0,3-2-1,3-3-4,3-3-3,4-2-2,-1-1-2,-3 3 2,-3 3 0,-2 4 2,-3 1 2,1 0 6,-1 0 0,1 0 0,-1 0 0,1 0 0,-1 0 0,1 0 0,-1 1 0,1 4 0,-1 3 1,1 3 1,-1 1 1,1 1 0,-1-1 0,1 1 1,-1-3 0,1-2 0,-1-3 0,1-3 1,-1-1-1,1 4 1,-1 3 0,1 3 0,1 1 0,3 1 0,3-1 0,4 1 0,1-1 0,0 1 0,0-1-1,0 1 1,0-1-1,0 1 1,0-1-1,0 1 0,0 1 1,0 3 0,0 3 0,0 4 0,0 1 0,0 0 0,0 0 0,0 0 0,0 1 0,0 4 0,0 3-1,0 3 0,0-1-1,0-2 1,0-3 0,0-3 0,0-1 1,0 4-2,0 3 1,0 3 0,0 1 0,0 1-1,0-1 1,0 1 0,0-3 0,0-2 0,0-3 0,0-3 1,1-1 0,4 4 0,3 3 0,3 3 0,1-1-1,1-2 1,-1-3 0,1-3-1,-1-1 0,1 4 1,-1 3-1,1 3-1,-1-1 1,1-2-1,-1-3 1,1-3 0,-1-1-1,1 4 1,-1 3-1,1 3 1,-1 1-1,1 1 0,-1-1 1,1 1-1,-1 1 1,1 3-1,-1 3 1,1 4 0,-3-1-1,-2-3 1,-3-3-1,-3-2 1,-2-1-1,0 3 0,0 3 1,0 4-1,0 1 0,0 0 0,0 0 1,0 0 1,0 0-1,0 0 1,0 0-1,0 0 0,-2-2 1,-3-3-1,-3-3 0,-2-2 1,-1-3-1,3 1 1,3-1-1,4 1 1,-1 1-1,-3 3 1,-3 3-1,-2 4 0,-1-3 0,3-5 0,3-7 0,4-5 1,1-4-1,0 0-1,0 0-1,0 0 0,0 0-1,0 0 1,0 0 1,0 0-1,-2 1 1,-3 4 0,-3 3 0,-2 3 1,-1-1-1,3-2 0,3-3-1,4-3 0,1-1 1,0 4-1,0 3 0,0 3 0,-2-1 0,-3-2-1,-3-3 0,-2-3-1,-1-1 0,3 4 0,3 3 1,4 3-1,1 1 1,0 1 0,0-1 0,0 1 0,0-3 0,0-2 0,0-3 1,0-3-1,0-2 1,0 0-2,0 0 1,0 0-1,0 1-1,0 4 2,0 3 0,0 3 1,1 1-1,4 1 1,3-1 0,3 1 0,-1-1 0,-2 1 0,-3-1 0,-3 1-1,-2-3 1,0-2-1,0-3 1,0-3-1,0-2 0,0 0 0,0 0 0,0 0-1,0 0 1,0 0-1,0 0 1,0 0 0,0 0 0,0 0 0,0 0 1,0 0 0,0 0 1,0 0-1,0 0 0,0 0 0,0 0-1,0 0 1,0 0-1,0 0-1,3 0 0,6 0-1,7 0-1,6 0-2,-1 1 1,-5 4 0,-7 3 1,-5 3 0,-1-1 1,6-2 1,7-3 0,6-3 1,1-2-1,-3 0 1,-3 0-1,-2 0 0,-1-2-1,3-3 1,3-3-1,4-2 0,1-3 0,0 1 0,0-1 1,0 1-1,1-1 1,4 1 0,3-1 0,3 1 0,-1-3 1,-2-2-1,-3-3 0,-3-3 1,-2-1-1,0 4 0,0 3 1,0 3-1,3 1 0,6 1 1,7-1 0,6 1 0,3-3 0,0-2 0,0-3 0,0-3 0,0-2 0,0 0 0,0 0-1,0 0-1,0 0 0,0 0 1,0 0 0,0 0 1,1 0 0,4 0-1,3 0 1,3 0 0,1 0-1,1 0 0,-1 0-1,1 0 0,-3 0-1,-2 0 0,-3 0 0,-3 0-1,-1 0 0,4 0 1,3 0 0,3 0 1,1-2 1,1-3-1,-1-3 1,1-2-1,2-1 1,7 3 0,6 3 0,7 4 0,4-1 1,3-3-1,3-3-1,4-2 1,1-1 0,0 3-1,0 3 0,0 4 1,-2 1-1,-3 0 2,-3 0-1,-2 0 2,-3 0-1,1 0 1,-1 0-1,1 0 0,-1 0 0,1 0 0,-1 0 0,1 0 0,2 0 0,7 0-1,6 0 1,7 0 0,0 0 0,-2 0 0,-3 0-1,-3 0 0,-2 0 1,0 0-1,0 0 0,0 0 0,1 0 1,4 0-1,3 0 1,3 0-1,3-2 1,3-3-1,3-3 0,4-2 1,1-5-1,0-2 0,0-3 0,0-3 1,0-1-1,0 4 0,0 3 1,0 3-1,-2 1 0,-3 1 0,-3-1 0,-2 1 0,-3-1 0,1 1 1,-1-1 0,1 1 0,-1-1 1,1 1-1,-1-1 0,1 1 1,-1-1-1,1 1 0,-1-1 1,1 1 0,-1 1 0,1 3 0,-1 3 0,1 4 0,-3-1 0,-2-3 0,-3-3 2,-3-2 0,-2-1 0,0 3 0,0 3 0,0 4-1,0 1 1,0 0 0,0 0-1,0 0 2,1-2-1,4-3 0,3-3-1,3-2 1,-1-1-1,-2 3 0,-3 3 0,-3 4 0,-1 1 1,4 0 0,3 0 1,3 0 0,-2-2 1,-6-3 0,-6-3-1,-6-2 0,-1-3 0,7 1 0,6-1-1,7 1 0,4 1-1,3 3 1,3 3-1,4 4 0,1-1 1,0-3-1,0-3 0,0-2 0,-2-1-1,-3 3 1,-3 3 0,-2 4 0,-3 1 0,1 0 0,-1 0-1,1 0 0,-1-2 0,1-3 0,-1-3-1,1-2 0,-1-1 0,1 3 1,-1 3-1,1 4 0,1 1 1,3 0-2,3 0 0,4 0-1,-1 0 0,-3 0 1,-3 0-1,-2 0 1,-3 0 0,1 0 0,-1 0 1,1 0-1,-1 0 1,1 0 0,-1 0-1,1 0 0,-3 0 0,-2 0-2,-3 0-2,-3 0-1,-6 1-1,-5 4 0,-7 3 2,-5 3-1,-3-1 2,4-2 0,3-3-1,3-3 1,-1-1 1,-2 4-1,-3 3 1,-3 3 0,-2-1 1,0-2-1,0-3 0,0-3 1,1-1-1,4 4 1,3 3 0,3 3 1,1-1 0,1-2 0,-1-3-1,1-3 1,-1-2 0,1 0 0,-1 0 0,1 0 1,-1 0-1,1 0 1,-1 0-1,1 0 1,-1 0 0,1 0-1,-1 0 1,1 0-1,-3 0 0,-2 0 0,-3 0 0,-3 0 0,-1 0 0,4 0-1,3 0 1,3 0 0,1 0-1,1 0 1,-1 0-1,1 0-1,-3 0 1,-2 0-1,-3 0 1,-3 0 0,-2 0-1,0 0 2,0 0 0,0 0 0,-4 0 0,-5 0 1,-7 0-1,-5 0 0,-4 1 0,0 4 0,0 3 0,0 3 0,1 1 0,4 1 0,3-1 0,3 1 0,-1-3 0,-2-2 0,-3-3 0,-3-3 1,1-2-1,6 0 0,7 0 1,6 0-1,3 1 0,0 4 1,0 3 1,0 3-1,0-1 1,0-2 0,0-3-1,0-3 0,1-2 0,4 0 1,3 0-2,3 0 1,-1 0 0,-2 0-1,-3 0-1,-3 0-1,-4 0 1,-3 0-1,-3 0 1,-2 0 0,-5 0 0,-2 0 1,-3 0 1,-3 0 0,-1 0 0,4 0 1,3 0-1,3 0 0,-1 0 0,-2 0 0,-3 0 0,-3 0-1,-1 0 1,4 0-1,3 0 2,3 0-1,1 0 0,1 0 1,-1 0-1,1 0 0,-1 0 0,1 0 0,-1 0 0,1 0-1,-3 0 1,-2 0-1,-3 0 1,-3 0 0,-2 0-1,0 0 1,0 0-1,0 0 0,0 0-1,0 0 1,0 0 0,0 0 0,0 0 0,0 0-1,0 0 1,0 0 0,0-2 0,0-3 0,0-3 0,0-2 0,-2-1-1,-3 3-1,-3 3-2,-2 4-1,-3-1-1,1-3 1,-1-3 2,1-2 0,-1-3 1,1 1 0,-1-1-1,1 1 1,-3-1 0,-2 1-1,-3-1 1,-3 1 0,-2-1 0,0 1 0,0-1 1,0 1-1,0-3 0,0-2 0,0-3 1,0-3 0,0-1 1,0 4-1,0 3 0,0 3 0,0-1 0,0-2 1,0-3-1,0-3 1,1-2-1,4 0 1,3 0 0,3 0 0,-1 0 0,-2 0 0,-3 0 1,-3 0 0,-1 1 0,4 4 0,3 3 0,3 3 0,1-1 0,1-2 0,-1-3-1,1-3 1,-1-2-1,1 0 0,-1 0-1,1 0-1,-3 0 1,-2 0-1,-3 0 1,-3 0-1,-1-2 1,4-3-1,3-3 0,3-2-1,-1-3 0,-2 1 0,-3-1 0,-3 1-1,-4-4-1,-3-6 1,-3-6-2,-2-6 0,-1-4-1,3 1 1,3-1 1,4 1-1,-1-4 1,-3-6-1,-3-6 1,-2-6-1,-1-2 0,3 3-1,3 3 1,4 4-1,2 2 0,4 4 0,3 3 1,3 3-1,-2 1 2,-6 1-1,-6-1 2,-6 1 1,-4 2 0,1 7 0,-1 6 1,1 7 1,-1 4-1,1 3 2,-1 3 0,1 4 1,-3 1 1,-2 0 0,-3 0 0,-3 0 1,-2-2 1,0-3-1,0-3 1,0-2 0,-2-3 0,-3 1-2,-3-1 0,-2 1-2,-5 1 0,-2 3 0,-3 3 1,-3 4-1,-2-1-1,0-3 0,0-3-1,0-2-1,0-3 0,0 1 0,0-1 0,0 1 1,-2-1-1,-3 1 0,-3-1-1,-2 1 0,-3-3 0,1-2 1,-1-3-1,1-3 0,-4-2 1,-6 0-1,-6 0 0,-6 0 0,-2 0 0,3 0 0,3 0 0,4 0 1,-3-2-1,-5-3 1,-7-3 1,-5-2 0,-6-3 1,-3 1-1,-3-1 0,-2 1-1,-3-1 1,1 1-1,-1-1 1,1 1 0,-1 1-1,1 3 1,-1 3 1,1 4-1,-1-1 1,1-3-1,-1-3 1,1-2-1,-4-1 1,-6 3-1,-6 3 1,-6 4 0,-2 1 0,3 0-1,3 0 1,4 0 0,-3-2-1,-5-3-2,-7-3 0,-5-2-2,-4-1-1,0 3 1,0 3 1,0 4 0,1 1-1,4 0 0,3 0 0,3 0-1,-1 0 0,-2 0 0,-3 0 1,-3 0 0,-7 0 1,-9 0 0,-10 0-1,-8 0 1,-4 3 0,3 6 1,3 7 0,4 6 0,-4 1 0,-9-3 0,-10-3 0,-8-2 0,-9-1 0,-6 3 0,-6 3 1,-6 4 1,-2-1 0,3-3 0,3-3 1,4-2 0,-3-1 0,-5 3 1,-7 3-1,-5 4 0,-6 2 1,-3 4-1,-3 3 0,-2 3 0,-1 1 0,3 1 1,3-1 0,4 1 0,-6 1 0,-11 3 0,-14 3 0,-11 4-1,-4 2 1,6 4-1,7 3 0,6 3 0,1 1 1,-3 1-1,-3-1 1,-2 1 1,0 2 0,7 7-1,6 6 0,7 7 0,0 0 0,-2-2 0,-3-3-1,-3-3 1,1-1 0,6 4 0,7 3 0,6 3-1,-2 1 1,-9 1 0,-10-1 0,-8 1 0,-3-1 1,7 1-1,6-1 0,7 1 1,4-1-1,3 1 1,3-1 0,4 1 0,-3-1 0,-5 1 0,-7-1-1,-5 1 0,0-1 0,10 1-1,10-1 1,9 1 0,4-1-1,1 1 1,-1-1-1,1 1 0,1-3-1,3-2 1,3-3 0,4-3 0,-1-2 0,-3 0-1,-3 0 1,-2 0-1,-1 1 1,3 4-1,3 3 0,4 3 1,4-2 0,6-6-1,7-6 1,6-6 1,3-4-1,0 1 0,0-1 0,0 1 0,1-3 0,4-2 1,3-3 0,3-3 0,4-1 1,7 4 1,6 3 0,7 3 1,2 1 1,1 1-1,-1-1-1,1 1 1,-1 1-1,1 3-2,-1 3 0,1 4-1,1-1-1,3-3 1,3-3 0,4-2 0,2-3-1,4 1 0,3-1-2,3 1-1,4-1-1,7 1 1,6-1 1,7 1 0,4-1-1,3 1 0,3-1-2,4 1 0,2-3-1,4-2 1,3-3 0,3-3 0,6-2-1,9 0-2,10 0-2,10 0-3,5-2-2,4-3-4,3-3-3,3-2-3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18983" units="cm"/>
      <inkml:brushProperty name="height" value="0.018983" units="cm"/>
      <inkml:brushProperty name="color" value="#F2385B"/>
      <inkml:brushProperty name="ignorePressure" value="0"/>
    </inkml:brush>
  </inkml:definitions>
  <inkml:trace contextRef="#ctx0" brushRef="#br0">58250 28650 438,'-25'0'0,"0"0"0	,0 0 0,0 0 0,1 0 0,4 0 0,3 0 0,3 0 0,1-2 0,1-3 0,-1-3 0,1-2 0,-1-1 1,1 3 0,-1 3 0,1 4 1,1-1 0,3-3 2,3-3 2,4-2 0,1-3 2,0 1-1,0-1 1,0 1 1,1 1-1,4 3-1,3 3 0,3 4-2,3 1-1,3 0 0,3 0-2,4 0-1,2 0-1,4 0 2,3 0 0,3 0 0,1 0 1,1 0-1,-1 0-1,1 0 0,1 0-1,3 0 1,3 0-1,4 0 2,2 0-1,4 0 1,3 0-1,3 0 1,1 0 0,1 0 0,-1 0 0,1 0 1,2-2 1,7-3-1,6-3 0,7-2 0,2-3 0,1 1 2,-1-1 1,1 1 1,4-1 1,9 1-1,10-1 0,10 1 0,7-1 0,6 1 1,7-1 0,6 1 2,1-1-1,-3 1 1,-3-1-1,-2 1-1,-3-3 1,1-2 1,-1-3 1,1-3 1,2-2 1,7 0-2,6 0 1,7 0-1,2 0 0,1 0-1,-1 0 1,1 0-1,-6 0 0,-8 0-1,-10 0 0,-9 0-2,-5 0 1,0 0-1,0 0 1,0 0 0,-2 0-1,-3 0 1,-3 0 0,-2 0 0,-3 0 0,1 0 0,-1 0-1,1 0 1,-4 0-1,-6 0-1,-6 0-1,-6 0-1,-6-2 0,-2-3 0,-3-3 0,-3-2 1,-6-1-1,-5 3-2,-7 3-1,-5 4-1,-8 2-1,-5 4 1,-7 3 0,-5 3 0,-6-1 0,-3-2-2,-3-3-2,-2-3-2,-5-2 0,-2 0-2,-3 0 1,-3 0-1,-4 1 1,-3 4 0,-3 3 1,-2 3 0,-5 1 0,-2 1-1,-3-1-3,-3 1-2,-6 1 0,-5 3-1,-7 3 1,-5 4-1,-8 1-1,-5 0-5,-7 0-4,-5 0-3,-6 3-3,-3 6 1,-3 7 0,-2 6 0,-5 3-2,-2 0-6,-3 0-5,-3 0-5,4-2-1,13-3 2,12-3 1,13-2 11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102500 12250 1000,'-2'25'0,"-3"0"0	,-3 0 0,-2 0 0,-1 1-8,3 4-15,3 3-16,4 3-15,-1-2-6,-3-6 4,-3-6 46,-2-6 10,-3-2 0,1 3 0,-1 3 0,1 4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24647" units="cm"/>
      <inkml:brushProperty name="height" value="0.024647" units="cm"/>
      <inkml:brushProperty name="color" value="#F2385B"/>
      <inkml:brushProperty name="ignorePressure" value="0"/>
    </inkml:brush>
  </inkml:definitions>
  <inkml:trace contextRef="#ctx0" brushRef="#br0">102200 12850 338,'-25'-2'-2,"0"-3"-1	,0-3-2,0-2-3,1-1-1,4 3 0,3 3 0,3 4-1,1-1 2,1-3 0,-1-3 2,1-2 1,-1-1 2,1 3 3,-1 3 0,1 4 0,-1 1 3,1 0 0,-1 0 0,1 0 0,1 1 2,3 4 2,3 3 2,4 3 2,1 3 1,0 3-1,0 3 0,0 4-2,0 2 0,0 4 0,0 3 0,0 3-1,0 1 0,0 1 1,0-1-1,0 1 0,1 2 1,4 7-1,3 6 0,3 7 0,-1 5 0,-2 7 0,-3 6 0,-3 7 0,-2 2 0,0 1 1,0-1 0,0 1 2,-4 1 0,-5 3-1,-7 3 1,-5 4-1,-3 1 0,4 0 0,3 0-1,3 0 1,1 0 0,1 0 0,-1 0 0,1 0 0,-1-4-1,1-5-1,-1-7-1,1-5-1,1-6 0,3-3 0,3-3 0,4-2 0,1-5 0,0-2-2,0-3-2,0-3-2,0-4 0,0-3 0,0-3 2,0-2-1,0-3 1,0 1-3,0-1 0,0 1-3,1-3 0,4-2 1,3-3 0,3-3 1,-1-1 1,-2 4 0,-3 3 0,-3 3 0,-1-1 1,4-2-1,3-3-1,3-3 1,-1-2-1,-2 0 0,-3 0 1,-3 0 0,-1 1 0,4 4-1,3 3 1,3 3 0,-1-1 0,-2-2 0,-3-3 0,-3-3 0,1-6 0,6-5-1,7-7 1,6-5-2,4-4 1,4 0-1,3 0 1,3 0-1,-1 0 1,-2 0 0,-3 0 1,-3 0-1,-1-2 1,4-3 0,3-3 0,3-2 0,-1-1 0,-2 3 1,-3 3 0,-3 4 2,-1-1-1,4-3 1,3-3-1,3-2 0,1-1 0,1 3 0,-1 3-1,1 4 1,1-1-1,3-3-1,3-3 0,4-2-1,1-1-1,0 3 1,0 3 0,0 4 0,1-1 1,4-3-1,3-3 1,3-2 0,1-3 0,1 1 0,-1-1 0,1 1 0,-1-1 0,1 1 1,-1-1 1,1 1 1,-3-1 0,-2 1-1,-3-1 1,-3 1-1,-2 1 0,0 3 1,0 3 1,0 4 1,0-1 0,0-3 0,0-3-1,0-2 0,-4-3 1,-5 1-1,-7-1 1,-5 1 1,-4 1 1,0 3-1,0 3 2,0 4 0,0 1 0,0 0 0,0 0 1,0 0 0,-2-2 0,-3-3 0,-3-3-1,-2-2 1,-5-5-1,-2-2-1,-3-3 0,-3-3 0,-2-2 0,0 0-1,0 0 1,0 0-2,0-2 1,0-3 0,0-3 0,0-2-1,1-3 1,4 1-2,3-1-1,3 1 0,-1-3-1,-2-2-1,-3-3-1,-3-3-1,-2-4 0,0-3 1,0-3 0,0-2 0,0-1 0,0 3 0,0 3 0,0 4-1,0 1 1,0 0 0,0 0 0,0 0 1,1 1-1,4 4 1,3 3-1,3 3 0,1-1 0,1-2 0,-1-3 0,1-3 0,-3-1-1,-2 4 0,-3 3-2,-3 3 0,-1-1-1,4-2 1,3-3 0,3-3 0,1-1 0,1 4 0,-1 3-1,1 3 0,-3 1-1,-2 1 0,-3-1 0,-3 1 0,-1-1 0,4 1 0,3-1 1,3 1-1,-1-1 1,-2 1 2,-3-1 0,-3 1 1,-2-3 0,0-2 0,0-3 0,0-3 0,0-4 0,0-3 0,0-3 1,0-2-1,-2-1 1,-3 3 0,-3 3 0,-2 4-1,-1-1 1,3-3 2,3-3 0,4-2 2,-1 2-1,-3 9 1,-3 10-1,-2 10 1,-3 4-1,1 0 1,-1 0 1,1 0 1,-3 1 1,-2 4 1,-3 3 0,-3 3 2,-2 3 0,0 3 1,0 3 1,0 4 0,-5 1 1,-9 0 0,-10 0 0,-8 0 1,-9 1-1,-6 4 1,-6 3 0,-6 3 0,-10 3 0,-12 3-1,-13 3-2,-12 4-2,-7 1 0,1 0 0,-1 0 0,1 0 0,2 1-1,7 4 0,6 3-2,7 3-1,2-2-1,1-6 2,-1-6-1,1-6 1,5-4-1,14 1-3,11-1-4,14 1-3,8-3-1,7-2-1,6-3 0,7-3-1,4-2 0,3 0-3,3 0-1,4 0-3,2-4-5,4-5-11,3-7-11,3-5-11,4-4-6,7 0 0,6 0-3,7 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17745" units="cm"/>
      <inkml:brushProperty name="height" value="0.017745" units="cm"/>
      <inkml:brushProperty name="color" value="#F2385B"/>
      <inkml:brushProperty name="ignorePressure" value="0"/>
    </inkml:brush>
  </inkml:definitions>
  <inkml:trace contextRef="#ctx0" brushRef="#br0">109050 7600 469,'0'46'-1,"0"-5"0	,0-7-3,0-5 0,0-3 0,0 4 1,0 3 1,0 3 2,0 1 0,0 1 0,0-1 1,0 1 0,0 2 0,0 7 2,0 6 0,0 7 0,-2 0 2,-3-2-1,-3-3 1,-2-3 0,-3-1 0,1 4 0,-1 3 1,1 3 0,-1 1 0,1 1 2,-1-1 0,1 1 1,-1 1 0,1 3 1,-1 3 1,1 4 0,-1 1 0,1 0 0,-1 0 1,1 0 0,1 0-1,3 0 0,3 0-1,4 0-1,-1 1 0,-3 4 1,-3 3-1,-2 3 1,-3 1-1,1 1 0,-1-1-1,1 1-1,-1-1 0,1 1-1,-1-1-1,1 1 0,1 1-1,3 3 1,3 3 0,4 4 1,-1-1 0,-3-3-1,-3-3 0,-2-2-1,-3-3 0,1 1 1,-1-1 0,1 1 1,1-1-1,3 1 1,3-1-1,4 1 0,-1-1 0,-3 1 0,-3-1 0,-2 1 1,-1-3-1,3-2 1,3-3 1,4-3-1,1-2 1,0 0 0,0 0 0,0 0-1,0 0 0,0 0-1,0 0-1,0 0-1,0 0 0,0 0 1,0 0-1,0 0 2,1 0-1,4 0 1,3 0 0,3 0 0,-1 0-1,-2 0-1,-3 0-1,-3 0-1,-2 0 0,0 0 0,0 0 0,0 0 1,1 1 0,4 4 0,3 3 0,3 3 0,-1-1-1,-2-2 1,-3-3 0,-3-3-1,-2-2 1,0 0-3,0 0-1,0 0-1,0 0 0,0 0 1,0 0 1,0 0 2,0 1 1,0 4-1,0 3 1,0 3 0,-2-1-1,-3-2 1,-3-3-1,-2-3 1,-1-1-1,3 4 0,3 3 0,4 3 1,1-2-2,0-6 1,0-6-2,0-6-1,-2-2 0,-3 3 0,-3 3-2,-2 4 1,-1-1 0,3-3 1,3-3 1,4-2 1,-1-3 1,-3 1 0,-3-1 0,-2 1 0,-5-1 0,-2 1 0,-3-1 0,-3 1-1,-1-1 1,4 1-1,3-1 0,3 1 0,1-1 0,1 1-1,-1-1 1,1 1 0,-3-1-1,-2 1 1,-3-1 0,-3 1-1,-1 1 1,4 3 0,3 3 0,3 4 0,1 1 0,1 0-1,-1 0-1,1 0-1,-3 0 0,-2 0 1,-3 0-1,-3 0 2,-1-2-2,4-3 0,3-3-1,3-2-1,1-5 0,1-2 0,-1-3 0,1-3 1,-1-2 0,1 0 0,-1 0 2,1 0 0,-1 0 0,1 0 1,-1 0 1,1 0 0,1-2 0,3-3 0,3-3-1,4-2 0,1-5 0,0-2 0,0-3-2,0-3 1,0-2-1,0 0 0,0 0 0,0 0 1,1 0-1,4 0 1,3 0-1,3 0 0,-1 0 0,-2 0 1,-3 0-1,-3 0 1,-1-2 0,4-3 1,3-3-1,3-2 0,-1-1 1,-2 3-1,-3 3 0,-3 4 1,-1-1-1,4-3 0,3-3 0,3-2 0,1-3 0,1 1-1,-1-1 0,1 1-1,1-3 0,3-2 0,3-3 0,4-3 1,1-2 0,0 0 0,0 0 0,0 0 0,1 0 0,4 0 0,3 0 1,3 0-1,1 0 1,1 0 0,-1 0-1,1 0 1,-1 0 0,1 0 0,-1 0 1,1 0 1,1-2-1,3-3 1,3-3-1,4-2 0,1-1 0,0 3 0,0 3 1,0 4 0,0-1 1,0-3-1,0-3 0,0-2 0,3-1 0,6 3 0,7 3 0,6 4-1,3-1 1,0-3 0,0-3 0,0-2-1,0-3 1,0 1-1,0-1 1,0 1 0,0-1 0,0 1-1,0-1 1,0 1 0,0 1 0,0 3 0,0 3 0,0 4 0,0-1-1,0-3 1,0-3 0,0-2 0,-4-1 0,-5 3 0,-7 3 0,-5 4-1,-4-1 1,0-3-2,0-3 0,0-2-1,1-1 0,4 3 0,3 3 0,3 4 0,1 1 1,1 0-1,-1 0 1,1 0-1,-3 0 1,-2 0-1,-3 0 0,-3 0 0,-2 0-1,0 0 1,0 0 0,0 0 0,0 0 0,0 0 0,0 0 1,0 0 0,-4 0 0,-5 0 0,-7 0 0,-5 0 0,-3 0 0,4 0 1,3 0 0,3 0 0,-1-2 1,-2-3 0,-3-3 0,-3-2-1,-4-1 0,-3 3 0,-3 3 1,-2 4-1,-3-1 0,1-3 0,-1-3 0,1-2 0,1-3 0,3 1-1,3-1 1,4 1 0,-1-3 0,-3-2 0,-3-3 0,-2-3 1,-3-2 0,1 0 0,-1 0 0,1 0 0,-1-2 0,1-3 0,-1-3 0,1-2 0,-1-6 0,1-6 0,-1-6-1,1-6 1,1-4 0,3 1 0,3-1 0,4 1 0,-1-4 1,-3-6-1,-3-6 1,-2-6-1,-1-7 1,3-6-2,3-6 1,4-6-2,1-6 1,0-2-1,0-3-1,0-3 0,0-6 0,0-5 0,0-7 0,0-5 1,0-4-1,0 0 0,0 0 0,0 0-1,1-2 1,4-3-1,3-3 1,3-2 0,-1-3 0,-2 1 0,-3-1 0,-3 1 1,-2 1-1,0 3 1,0 3 0,0 4-1,0 2 1,0 4 0,0 3 0,0 3 1,-2-1 0,-3-2-1,-3-3 1,-2-3-1,-3-2 1,1 0 0,-1 0 2,1 0 0,1 0 1,3 0-1,3 0 0,4 0 0,-1 0 0,-3 0 0,-3 0 0,-2 0 1,-1 1-1,3 4 0,3 3 0,4 3 1,-1 3-1,-3 3 0,-3 3 0,-2 4 0,-5 2 0,-2 4 0,-3 3-1,-3 3 1,-1 4-1,4 7 1,3 6-1,3 7 1,1 4-1,1 3 1,-1 3 0,1 4 0,-3 1 0,-2 0 0,-3 0 0,-3 0 0,-2 1 0,0 4 0,0 3 0,0 3 0,-4 1 1,-5 1-1,-7-1 1,-5 1-1,-6-3 1,-3-2 1,-3-3 1,-2-3 2,-5-2 1,-2 0 0,-3 0 0,-3 0 0,-6 0-1,-5 0 1,-7 0-1,-5 0 0,-6 0-1,-3 0 1,-3 0 0,-2 0 0,-5 1 1,-2 4-1,-3 3 0,-3 3 0,-6 3-2,-5 3-3,-7 3-3,-5 4-3,-11 2-1,-11 4 1,-14 3 0,-11 3 2,-9 6-1,-3 9-1,-3 10-3,-2 10-1,-6 7-2,-6 6-2,-6 7-3,-6 6-1,-6 4-2,-2 4-1,-3 3-1,-3 3-2,4 1 0,13 1-4,12-1-2,13 1-2,16-4-2,23-6-3,22-6-1,22-6 23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31005" units="cm"/>
      <inkml:brushProperty name="height" value="0.031005" units="cm"/>
      <inkml:brushProperty name="color" value="#F2385B"/>
      <inkml:brushProperty name="ignorePressure" value="0"/>
    </inkml:brush>
  </inkml:definitions>
  <inkml:trace contextRef="#ctx0" brushRef="#br0">37550 40600 268,'-24'0'0,"4"0"0	,3 0 0,3 0 0,1 0-2,1 0-4,-1 0-5,1 0-3,-1 0-3,1 0 1,-1 0 15,1 0 1,-1-2 0,1-3 0,-1-3 0,1-2 0,-1-1 0,1 3 0,-1 3 0,1 4 0,1 2 0,3 4 0,3 3 0,4 3 0,1 3 0,0 3 5,0 3 6,0 4-1,0-1-1,0-3 0,0-3-1,0-2 0,0 0 0,0 7-1,0 6-1,0 7 1,1 0-1,4-2 0,3-3 1,3-3-1,1-2 1,1 0-1,-1 0 0,1 0 0,1 0 0,3 0 1,3 0-1,4 0 1,1 0 0,0 0-1,0 0 0,0 0-1,0 0 0,0 0 0,0 0 0,0 0 0,0 0 0,0 0 0,0 0 0,0 0 0,0 0 0,0 0 0,0 0 0,0 0 0,-2 0 0,-3 0 0,-3 0-1,-2 0 1,-1 0 0,3 0-1,3 0 1,4 0 0,1-2-1,0-3-1,0-3 0,0-2-1,0-3 0,0 1 0,0-1 0,0 1 1,0-1-1,0 1 0,0-1 0,0 1-1,0-3-1,0-2 1,0-3-1,0-3 0,0-2 0,0 0 0,0 0 1,0 0-1,0 0 1,0 0 0,0 0-1,0 0 0,1-2 0,4-3 0,3-3 0,3-2 0,1-3 1,1 1-1,-1-1 2,1 1 0,-1-3-1,1-2 1,-1-3 0,1-3 0,-1-1 0,1 4 0,-1 3 0,1 3 1,-1-1 0,1-2-1,-1-3 1,1-3 0,-1-1-1,1 4 1,-1 3 0,1 3 0,-1 1 0,1 1 0,-1-1 0,1 1-1,-1 1 1,1 3-1,-1 3 1,1 4-1,-1-1 1,1-3-1,-1-3 0,1-2-1,-3-1 0,-2 3 0,-3 3 1,-3 4-1,-1 1 1,4 0-1,3 0 0,3 0-1,-1 0 1,-2 0-1,-3 0 1,-3 0 0,-1 0-1,4 0 0,3 0 0,3 0 0,-1 0 0,-2 0-1,-3 0 1,-3 0 0,-2 0 0,0 0 0,0 0 1,0 0 1,0 1-1,0 4 1,0 3-1,0 3 1,0 3 0,0 3 0,0 3 0,0 4 0,1 1 0,4 0 0,3 0 1,3 0 0,-1-2 0,-2-3 0,-3-3 0,-3-2 0,-1-1-1,4 3 1,3 3 0,3 4-1,-1 1 1,-2 0-1,-3 0 1,-3 0-1,-1 0 0,4 0 1,3 0-1,3 0 0,1-2-1,1-3 1,-1-3 0,1-2 0,-3-1 1,-2 3-1,-3 3-1,-3 4 1,-1-1 0,4-3 0,3-3 1,3-2-1,1-5 1,1-2 0,-1-3 0,1-3-1,-1-2 1,1 0-1,-1 0-1,1 0 0,-3 0 0,-2 0 0,-3 0 0,-3 0 0,-1 0 1,4 0 0,3 0 0,3 0 1,1 0 0,1 0-1,-1 0 1,1 0 0,-3 0-1,-2 0 0,-3 0 1,-3 0-2,1-4 1,6-5 0,7-7 0,6-5 0,1-4 0,-3 0 0,-3 0 0,-2 0 0,0 0-1,7 0 1,6 0-1,7 0 0,2-2 0,1-3 0,-1-3 1,1-2-1,-1-1 0,1 3 0,-1 3-1,1 4 0,-1 2 0,1 4 0,-1 3 0,1 3 1,-3-1-1,-2-2 0,-3-3-1,-3-3 1,-2-1-1,0 4 1,0 3-1,0 3 1,0 3-1,0 3 1,0 3 0,0 4 0,-2-1 1,-3-3-1,-3-3 2,-2-2-1,-3-1 1,1 3-1,-1 3 1,1 4-1,-1 1 1,1 0-1,-1 0 1,1 0 0,1 1 0,3 4 0,3 3 0,4 3 0,1 1 0,0 1 0,0-1 0,0 1-1,-2-1 1,-3 1-1,-3-1 1,-2 1-1,0-1 1,7 1-1,6-1 1,7 1-1,-1-1 0,-6 1 1,-6-1-1,-6 1 0,-2-1 1,3 1-2,3-1 1,4 1-1,-1-1 0,-3 1 0,-3-1 0,-2 1 0,-1-1 0,3 1-1,3-1 2,4 1-1,-1-1 0,-3 1 0,-3-1 0,-2 1-1,-3-3 1,1-2 0,-1-3-1,1-3 1,-1-1 0,1 4 0,-1 3 0,1 3 0,-1-1 0,1-2 0,-1-3 0,1-3 0,-1-2 0,1 0 0,-1 0 1,1 0-1,1-2 0,3-3 0,3-3 1,4-2-1,2-5 0,4-2 0,3-3 1,3-3-1,-1-2 0,-2 0 1,-3 0-1,-3 0 1,-1 0 0,4 0-1,3 0 1,3 0-1,-1 0 1,-2 0 0,-3 0-1,-3 0 1,-2 0-1,0 0 1,0 0-1,0 0 1,0 1-1,0 4 1,0 3-1,0 3 0,-2 1 1,-3 1-1,-3-1 0,-2 1 0,-1-1 1,3 1-1,3-1 0,4 1 0,-1 1 1,-3 3-1,-3 3 0,-2 4 0,-1-1 0,3-3 1,3-3-1,4-2 0,1-1 0,0 3 0,0 3 0,0 4 0,0 1 0,0 0 1,0 0-1,0 0 0,0 1 1,0 4 0,0 3-1,0 3 1,1 1-1,4 1 1,3-1-1,3 1 1,-1-1 0,-2 1-1,-3-1 1,-3 1 1,-4-1-1,-3 1 1,-3-1-1,-2 1 0,-1-1 0,3 1 0,3-1 0,4 1 0,-1-1 0,-3 1 0,-3-1-1,-2 1 1,-1-1 0,3 1 2,3-1 0,4 1 1,-1-1 0,-3 1 0,-3-1-1,-2 1 1,-3-1-1,1 1 1,-1-1 0,1 1 0,1-3 0,3-2-1,3-3 0,4-3-1,-1-1 0,-3 4 0,-3 3 0,-2 3 0,-1-1 0,3-2 0,3-3-1,4-3 0,-1-2-1,-3 0 1,-3 0-1,-2 0 1,-1 0 0,3 0-1,3 0 0,4 0 0,-1 0 0,-3 0-1,-3 0 1,-2 0 0,-3 0-1,1 0 1,-1 0-1,1 0 0,1 0-1,3 0 1,3 0-1,4 0 1,-1-2-1,-3-3 0,-3-3 1,-2-2 0,-3-3-1,1 1 1,-1-1-1,1 1 0,-1-1 1,1 1-1,-1-1 0,1 1 0,1-1 1,3 1-1,3-1 0,4 1 0,1-3 0,0-2 0,0-3 1,0-3-1,0-1 0,0 4 1,0 3 0,0 3 0,1 1 0,4 1 0,3-1 0,3 1 0,1-1 1,1 1-1,-1-1 0,1 1 1,-3-1-1,-2 1 1,-3-1-1,-3 1 1,-2 1-1,0 3 1,0 3 0,0 4 0,0 1 0,0 0 1,0 0 0,0 0 1,0 0-1,0 0 1,0 0-1,0 0 1,-2 3-1,-3 6 1,-3 7 0,-2 6 1,-3 1 0,1-3 0,-1-3 1,1-2 0,1-1 1,3 3-1,3 3 0,4 4 1,1-1-1,0-3 1,0-3-1,0-2 0,0-1-1,0 3 0,0 3-1,0 4 0,0-1-1,0-3 0,0-3 0,0-2-1,-2-1 0,-3 3 1,-3 3-1,-2 4 1,-3-1 0,1-3-2,-1-3 1,1-2-2,-1-3 1,1 1-1,-1-1 1,1 1 0,-3-1 0,-2 1 0,-3-1-1,-3 1 1,-1-3-1,4-2 1,3-3-1,3-3 1,-1-1 0,-2 4 0,-3 3 0,-3 3 0,1-2 0,6-6 0,7-6 1,6-6-1,1-4 1,-3 1 0,-3-1 1,-2 1 0,2-3 0,9-2 0,10-3 0,10-3-1,0-4 1,-5-3-1,-7-3 0,-5-2 0,-4-1 1,0 3-2,0 3 1,0 4-2,1 1 1,4 0-1,3 0 0,3 0-1,1 0 1,1 0-1,-1 0-1,1 0 0,-1 3 0,1 6 1,-1 7 0,1 6-1,-1 3 2,1 0-1,-1 0 1,1 0 0,-1 0 1,1 0-1,-1 0 0,1 0 0,-1 1 1,1 4 2,-1 3 0,1 3 2,-1 1 1,1 1 0,-1-1 0,1 1 0,-1 1 1,1 3-1,-1 3-1,1 4 1,1 1-1,3 0 1,3 0 0,4 0 1,1-2-1,0-3 1,0-3-1,0-2 1,0-5-1,0-2 0,0-3 1,0-3-1,-2-1 0,-3 4 0,-3 3 0,-2 3 0,-1-1 0,3-2-1,3-3 0,4-3-1,-1-2 0,-3 0-1,-3 0 0,-2 0-1,-3-2 1,1-3-2,-1-3 0,1-2 0,1-3-1,3 1-2,3-1-1,4 1-2,4-3-2,6-2 0,7-3-1,6-3 0,4-1-2,4 4 0,3 3-2,3 3-1,1-1-1,1-2-1,-1-3 0,1-3-1,1-2-3,3 0-5,3 0-7,4 0-5,4 0-2,6 0 0,7 0 2,6 0 0,-5 0 0,-16 0-3,-15 0-2,-15 0-3</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55700 45150 1000,'-24'0'0,"4"0"0	,3 0 0,3 0 0,1 0 0,1 0 0,-1 0 0,1 0 0,-1 0-13,1 0-24,-1 0-26,1 0-25,-1 0 39,1 0 49,-1 0 0,1 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24170" units="cm"/>
      <inkml:brushProperty name="height" value="0.024170" units="cm"/>
      <inkml:brushProperty name="color" value="#F2385B"/>
      <inkml:brushProperty name="ignorePressure" value="0"/>
    </inkml:brush>
  </inkml:definitions>
  <inkml:trace contextRef="#ctx0" brushRef="#br0">55350 45100 344,'-2'-24'0,"-3"4"0	,-3 3 0,-2 3 0,-1 1 0,3 1-1,3-1 0,4 1-1,-1 1 0,-3 3 1,-3 3 0,-2 4 1,-1 2-1,3 4-2,3 3-2,4 3-1,1 1-1,0 1 1,0-1 0,0 1 1,0 1 0,0 3 0,0 3 0,0 4 1,0-1 0,0-3 1,0-3 1,0-2 0,0-3 1,0 1-1,0-1-1,0 1 0,1-1 3,4 1 0,3-1 0,3 1 0,3-3 0,3-2 0,3-3 2,4-3-1,2-2 1,4 0 1,3 0 2,3 0 2,1 0 0,1 0 2,-1 0 1,1 0 2,1 0 0,3 0 2,3 0 0,4 0 2,4 0 0,6 0-1,7 0 1,6 0-1,4 0 1,4 0 0,3 0 0,3 0 0,1-2 0,1-3-1,-1-3 1,1-2-1,-1-1 0,1 3-2,-1 3-1,1 4-1,-1-1 0,1-3-2,-1-3 1,1-2-1,-1-1 0,1 3 1,-1 3-1,1 4 0,2 1 0,7 0-2,6 0-2,7 0-1,2-2-1,1-3 0,-1-3 1,1-2 1,1-1-1,3 3-2,3 3-1,4 4-3,-1-1-1,-3-3 1,-3-3 0,-2-2-1,-1-1 0,3 3-1,3 3-2,4 4-1,1-1 0,0-3 0,0-3 0,0-2 0,0-1 1,0 3-1,0 3 1,0 4 0,-2-1 1,-3-3 0,-3-3 2,-2-2 1,-3-1 0,1 3 0,-1 3 0,1 4-1,1 1 2,3 0 0,3 0 1,4 0 2,2 0 1,4 0 1,3 0 0,3 0 2,-1 0 1,-2 0 0,-3 0 0,-3 0 0,-4 0 0,-3 0 0,-3 0 0,-2 0 0,0 1-1,7 4-1,6 3 0,7 3-1,2-1 1,1-2-1,-1-3 0,1-3 0,-1-2 0,1 0-2,-1 0-1,1 0-2,-3 0-1,-2 0 1,-3 0-1,-3 0-1,-2 0 1,0 0-1,0 0-1,0 0 0,0 0 0,0 0 0,0 0 0,0 0-1,0-2 0,0-3 1,0-3 0,0-2 0,-4-1 0,-5 3 0,-7 3 0,-5 4 0,-6-1 0,-3-3 0,-3-3 0,-2-2 1,-5-3-1,-2 1 2,-3-1 0,-3 1 0,-2-1 1,0 1 0,0-1-1,0 1 1,-4-1 0,-5 1 0,-7-1 2,-5 1 0,-6 1 1,-3 3 0,-3 3 0,-2 4 0,-6-1 0,-6-3 0,-6-3 0,-6-2 0,-10-1 0,-12 3 3,-13 3 2,-12 4 3,-9 1-1,-2 0 1,-3 0-2,-3 0 0,-6 0-2,-5 0-2,-7 0-3,-5 0-2,-8 0-2,-5 0-1,-7 0 0,-5 0-2,-6 3 0,-3 6-1,-3 7 1,-2 6 0,-5 1-1,-2-3 1,-3-3 0,-3-2 0,-7-3 0,-9 1 1,-10-1 0,-8 1 0,-3-1 1,7 1 0,6-1 0,7 1 1,-1-1 0,-6 1 0,-6-1-1,-6 1 1,-7 1-1,-6 3 2,-6 3 1,-6 4 0,-4-1 2,1-3-1,-1-3-1,1-2 1,-1-1 0,1 3 1,-1 3 1,1 4 1,-4 1 1,-6 0-1,-6 0 0,-6 0 0,1-2-1,9-3 0,10-3 1,10-2 0,0-3-1,-5 1-1,-7-1-1,-5 1-1,-4-1-1,0 1 1,0-1-1,0 1 1,0-1 0,0 1 0,0-1 0,0 1-1,0-1 1,0 1-1,0-1 1,0 1-1,1-3 0,4-2-1,3-3-1,3-3-1,3-2 0,3 0 0,3 0 0,4 0 0,1 0 0,0 0 1,0 0-1,0 0 0,0 0 0,0 0 0,0 0 1,0 0-1,1 0 1,4 0 1,3 0 2,3 0 1,3 0 1,3 0 1,3 0 1,4 0 1,2 0 0,4 0 1,3 0 0,3 0 2,3 0-1,3 0 1,3 0 0,4 0 1,2 0-1,4 0 0,3 0-1,3 0 0,4 0 0,7 0-2,6 0 0,7 0-1,4 0-1,3 0 0,3 0-1,4 0 0,1 0 0,0 0-3,0 0 0,0 0-3,6 0 0,13 0 0,12 0 0,13 0 0,6 0-1,0 0 0,0 0 0,0 0-1,7 0 2,17 0 1,15 0 3,16 0 1,10-2 1,7-3 0,6-3-1,7-2-1,8-1 0,14 3 0,11 3 0,14 4 0,5 1 0,1 0 2,-1 0 1,1 0 0,1 0 2,3 0-1,3 0 0,4 0-1,7 1 2,13 4 1,12 3 2,13 3 2,6-1 0,0-2 0,0-3 0,0-3-1,3-2 0,6 0 1,7 0 0,6 0 2,6 0 0,6 0-1,7 0-1,6 0-1,1 1 0,-3 4 0,-3 3 0,-2 3-1,0-1 1,7-2-2,6-3 1,7-3-1,4-1 0,3 4 0,3 3 0,4 3 0,-1-1 0,-3-2 1,-3-3 0,-2-3 1,-1-2 0,3 0 0,3 0-1,4 0 1,2 0-1,4 0 2,3 0 0,3 0 2,1 0-1,1 0 0,-1 0 0,1 0-1,-3 0 0,-2 0 0,-3 0-1,-3 0 0,-2-4 0,0-5-2,0-7-2,0-5-2,-7-1-1,-11 6-1,-14 7 0,-11 6-2,-6 1-2,4-3-3,3-3-1,3-2-4,-5-3 0,-12 1 0,-13-1 0,-12 1 0,-12 1-2,-8 3-4,-10 3-4,-9 4-4,-7-1-2,-3-3 1,-3-3 0,-2-2 1,-12-1-1,-19 3-2,-18 3-2,-19 4-3,-8-1-4,3-3-4,3-3-5,4-2-4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16700" units="cm"/>
      <inkml:brushProperty name="height" value="0.016700" units="cm"/>
      <inkml:brushProperty name="color" value="#F2385B"/>
      <inkml:brushProperty name="ignorePressure" value="0"/>
    </inkml:brush>
  </inkml:definitions>
  <inkml:trace contextRef="#ctx0" brushRef="#br0">78600 49100 498,'-22'-47'0,"6"6"-2	,7 7-1,6 6 0,3 4 0,0 4 3,0 3 4,0 3 3,0 1 3,0 1 3,0-1 4,0 1 2,3 1 0,6 3 0,7 3-2,6 4-1,4-1-2,4-3-4,3-3-4,3-2-3,-1-1-2,-2 3 0,-3 3-2,-3 4 0,-1-1 0,4-3-2,3-3 0,3-2 0,7-1-1,14 3 0,11 3 0,14 4-1,7-1 1,3-3-2,3-3 1,4-2-2,4-1 1,6 3-1,7 3-1,6 4 1,-4 1-1,-11 0-1,-14 0 1,-11 0 0,0 0 0,17 0 0,15 0 2,16 0 0,12-2 2,9-3 1,10-3 3,10-2 1,5-1 0,4 3 0,3 3 0,3 4 0,3 1-1,3 0 2,3 0 1,4 0 1,5 0 0,10 0 0,10 0 0,9 0-1,6 0 1,3 0 2,3 0 3,4 0 2,1 0 1,0 0 1,0 0 1,0 0-1,1 1 2,4 4 0,3 3 2,3 3 2,1 1-1,1 1 1,-1-1-2,1 1 1,-1-1-2,1 1 0,-1-1 0,1 1-1,-1-3-1,1-2-1,-1-3-2,1-3-1,-3-1-1,-2 4 1,-3 3-1,-3 3 1,-4-1 0,-3-2-2,-3-3-1,-2-3-1,-3-2-1,1 0 0,-1 0 1,1 0 0,-7 0-1,-12 0-1,-13 0-3,-12 0 0,-9 0-3,-2 0 0,-3 0-1,-3 0-1,-6 0 0,-5 0 1,-7 0 1,-5 0 0,-9-2 0,-9-3 0,-10-3-1,-8-2 0,-11-1 0,-8 3 1,-10 3-1,-9 4 2,-9-1-1,-5-3 0,-7-3 1,-5-2 0,-8-1-1,-5 3 1,-7 3 0,-5 4 1,-12-1-1,-16-3-1,-15-3 1,-15-2-2,-14-1 0,-8 3 0,-10 3-2,-9 4-1,-12 1 0,-11 0 0,-14 0 1,-11 0 0,-12 0-1,-9 0-2,-10 0-3,-8 0-4,-8 0-1,-2 0-1,-3 0-1,-3 0-1,-4 1-1,-3 4-1,-3 3 1,-2 3 0,-9-1 1,-12-2 1,-13-3 3,-12-3 1,-4-1 2,7 4-1,6 3 0,7 3 1,-1-1 0,-6-2 3,-6-3 3,-6-3 2,-4-1 2,1 4-1,-1 3-1,1 3-1,1 1 1,3 1 2,3-1 2,4 1 1,-1-3 2,-3-2-2,-3-3 0,-2-3 0,-1-1 0,3 4 0,3 3 1,4 3 0,-1-1 0,-3-2 1,-3-3 1,-2-3-1,2-1 1,9 4-1,10 3 0,10 3 0,-1-1 0,-9-2-1,-10-3 0,-8-3 0,-1-2 0,9 0 0,10 0-1,10 0 1,4 0-1,0 0 0,0 0 0,0 0-1,-2 1 1,-3 4-1,-3 3 1,-2 3-1,-1-1 1,3-2-1,3-3 0,4-3 1,2-1-1,4 4 0,3 3 0,3 3 0,1 1 1,1 1-1,-1-1 0,1 1 0,4-1 0,9 1 0,10-1 0,10 1 0,5-1 0,4 1 0,3-1 1,3 1-1,4-3 0,7-2 1,6-3 1,7-3 1,5-1-1,7 4 1,6 3-1,7 3 0,7 1 1,9 1 1,10-1 1,10 1 2,7-3 1,6-2-2,7-3 1,6-3-1,6-1-1,6 4 1,7 3-1,6 3 0,9 1-1,13 1 0,12-1-1,13 1 0,10-3-1,10-2 1,10-3-1,9-3 1,10-1 0,14 4-1,11 3 1,14 3-2,10 1 1,9 1 0,10-1 0,10 1 0,7-3 1,6-2 0,7-3 1,6-3 2,9-1-1,13 4 0,12 3 0,13 3-1,7 1 0,4 1 1,3-1 0,3 1 0,3-3 1,3-2-1,3-3 1,4-3-1,7-2 0,13 0 1,12 0 0,13 0 0,4 1 1,-3 4 0,-3 3-1,-2 3 0,-1-1 1,3-2-1,3-3 1,4-3-1,4-2 1,6 0-1,7 0-1,6 0-1,1 0 1,-3 0-1,-3 0 0,-2 0 1,-5 0 0,-2 0-1,-3 0 0,-3 0-1,-2-2 0,0-3 0,0-3 0,0-2 1,-5-1-1,-9 3 1,-10 3 0,-8 4 1,-11-1 0,-8-3-1,-10-3 1,-9-2 0,-4-1-1,4 3 0,3 3 1,3 4-1,-10-1 0,-21-3 0,-22-3 0,-22-2 0,-13-1-2,-3 3-2,-3 3-4,-2 4-2,-8 1-2,-8 0 2,-10 0 0,-9 0 2,-10 0-4,-9 0-9,-10 0-8,-8 0-8,-14 0-4,-15 0 3,-15 0 1,-16 0 2,-7 0-4,4 0-10,3 0-9,3 0-10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17550 52650 200,'1'21'46,"4"-5"-8	,3-7-7,3-5-8,3-3-4,3 4-1,3 3-1,4 3 0,1 1-1,0 1 0,0-1-1,0 1-1,0-1-1,0 1 0,0-1-1,0 1 0,0-1-1,0 1 1,0-1-1,0 1 0,1-1 0,4 1-1,3-1-1,3 1-1,1-3-1,1-2 0,-1-3-1,1-3-1,-3-1-1,-2 4 0,-3 3 0,-3 3-1,-2-1 0,0-2-1,0-3 1,0-3 1,0-1-2,0 4 1,0 3-1,0 3 0,0-1 0,0-2 0,0-3 0,0-3-1,0-2 1,0 0 0,0 0 0,0 0 0,3-2 0,6-3 0,7-3 0,6-2 1,1-3-1,-3 1 0,-3-1 0,-2 1 0,-3-1 0,1 1 0,-1-1 0,1 1 0,-1-3 0,1-2 0,-1-3-1,1-3 0,-1-1 1,1 4-1,-1 3 0,1 3 1,-1 1-1,1 1 0,-1-1-1,1 1 0,-1 1 0,1 3 1,-1 3-1,1 4 0,-1 1 1,1 0-1,-1 0-1,1 0 1,-1 0-1,1 0 0,-1 0 1,1 0 0,-1 1-1,1 4 1,-1 3 0,1 3-1,-3 1 1,-2 1-1,-3-1 1,-3 1 0,-2-1-1,0 1 1,0-1 0,0 1 0,-2 1 0,-3 3 0,-3 3 1,-2 4-1,-3 1 1,1 0 0,-1 0 0,1 0 0,1-2 0,3-3 1,3-3 2,4-2 0,2-3 0,4 1 1,3-1 0,3 1 1,-1-4-1,-2-6 1,-3-6-1,-3-6 0,2-6 0,10-2 0,10-3 1,9-3 0,-1-2 0,-8 0 0,-10 0-1,-9 0 0,-4 0-1,4 0 0,3 0-1,3 0-1,1 0-1,1 0 0,-1 0-1,1 0 0,-1 1-1,1 4 0,-1 3 0,1 3 0,1-1-1,3-2 0,3-3 1,4-3-1,-1 1 0,-3 6 1,-3 7-1,-2 6 1,-3 3 0,1 0 0,-1 0 0,1 0 0,-1 0 0,1 0 0,-1 0 0,1 0 0,-1 0 0,1 0 1,-1 0 0,1 0 1,1 3 0,3 6 1,3 7 0,4 6 1,-3 3 0,-5 0 1,-7 0-2,-5 0 1,-3 0 0,4 0 0,3 0 0,3 0 0,-1 0-1,-2 0 1,-3 0 0,-3 0 0,-1-2 0,4-3 0,3-3 0,3-2-1,1-3 1,1 1-1,-1-1 1,1 1 0,-1-1 0,1 1 0,-1-1-1,1 1 0,2-3 0,7-2 1,6-3-1,7-3 1,-1-2 0,-6 0 0,-6 0 0,-6 0-1,-4 0 0,1 0 0,-1 0 0,1 0 0,-1-2 0,1-3-1,-1-3 0,1-2-1,-1-1 1,1 3-1,-1 3 1,1 4-1,-1-1 1,1-3-1,-1-3 1,1-2-1,-1-3 0,1 1-1,-1-1 1,1 1-1,-1 1 1,1 3-1,-1 3 1,1 4-1,2-1 1,7-3-1,6-3 0,7-2 0,2-1 0,1 3 1,-1 3 0,1 4 2,-3 4-1,-2 6 2,-3 7-1,-3 6 1,-6 4 1,-5 4-1,-7 3 0,-5 3 1,-4-1-1,0-2 1,0-3 0,0-3 0,1-6 0,4-5-1,3-7-2,3-5 0,6-8-2,9-5-1,10-7 0,10-5-1,0-4-1,-5 0 0,-7 0 0,-5 0-1,-3 1 0,4 4 0,3 3 0,3 3 1,1 1 0,1 1 1,-1-1-1,1 1 0,-1-1 1,1 1-1,-1-1 1,1 1-1,-1 1 2,1 3 0,-1 3 1,1 4 2,-3-1 1,-2-3 0,-3-3 1,-3-2 1,-1 0 0,4 7 0,3 6 1,3 7 0,-1 0-1,-2-2 1,-3-3 0,-3-3 0,-1-1 0,4 4 0,3 3 0,3 3 0,1-1 1,1-2 0,-1-3 2,1-3 0,-3-1 1,-2 4-1,-3 3-2,-3 3-6,-1-1 0,4-2 0,3-3 0,3-3 0,-1-2 0,-2 0 0,-3 0 0,-3 0 0,-4 0 0,-3 0 0,-3 0 0,-2 0 0,-3 0 0,1 0 0,-1 0 0,1 0 0,-1 0 0,1 0 0,-1 0 0,1 0 0,-1 0 0,1 0 0,-1 0 0,1 0 0,-1-5 0,1-9 0,-1-10 0,1-8 0,-1-3 0,1 7 0,-1 6 0,1 7 0,1 10 0,3 16 0,3 15 0,4 17-12,-3 7-2,-5 0 0,-7 0 1,-5 0 1,-4-2 2,0-3 1,0-3 3,0-2 2,3-5 2,6-2-1,7-3 1,6-3 1,6-6-3,6-5-4,7-7-4,6-5-4,9-6-5,13-3-5,12-3-5,13-2-5,-4-5-6,-18-2-7,-19-3-7,-18-3-7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08929" units="cm"/>
      <inkml:brushProperty name="height" value="0.008929" units="cm"/>
      <inkml:brushProperty name="color" value="#F2385B"/>
      <inkml:brushProperty name="ignorePressure" value="0"/>
    </inkml:brush>
  </inkml:definitions>
  <inkml:trace contextRef="#ctx0" brushRef="#br0">64350 26950 933,'-2'21'0,"-3"-5"0	,-3-7 0,-2-5 0,-5-4 0,-2 0 2,-3 0 0,-3 0 1,-1 1 2,4 4 4,3 3 4,3 3 3,3 1-3,3 1-9,3-1-11,4 1-10,2-3-5,4-2-3,3-3-2,3-3-2,1-2-8,1 0-12,-1 0-13,1 0 36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67600 32100 200,'-22'-24'0,"6"4"0	,7 3 0,6 3 0,1 4 9,-3 7 18,-3 6 19,-2 7 18,-6 7 8,-6 9-3,-6 10-3,-6 10-2,-2 2-3,3-3-5,3-3-4,4-2-5,-1-3-4,-3 1-3,-3-1-4,-2 1-3,-5-1-19,-2 1-14,-3-1 0,-3 1 0,-1-4 0,4-6 0,3-6 0,3-6 0,6-10 0,9-12 0,10-13-12,10-12-41,4-7-4,0 1 3,0-1 2,0 1 3,3-3 3,6-2 2,7-3 3,6-3 3,1 1 1,-3 6 3,-3 7 2,-2 6 1,-1 1 2,3-3 1,3-3 1,4-2 1,4 0 1,6 7 1,7 6 2,6 7 1,1 2 1,-3 1 2,-3-1 0,-2 1 7,-3 2 11,1 7 0,-1 6 0,1 7 0,-1 8 0,1 14 0,-1 11 0,1 14 0,-3 8 0,-2 7 0,-3 6 0,-3 7 0,-6 5 0,-5 7 0,-7 6 20,-5 7 12,-4 2 3,0 1 1,0-1 2,0 1 2,0-3 1,0-2 0,0-3 1,0-3 0,0-6-1,0-5-1,0-7-2,0-5-1,-2-6 1,-3-3 1,-3-3 3,-2-2 2,-1-5 0,3-2 1,3-3-1,4-3-14,5-10-30,10-16 0,10-15 0,9-15 0,2-11-6,-2-2-36,-3-3-5,-3-3-5,-6-4-1,-5-3 3,-7-3 3,-5-2 2,-3-5 2,4-2 0,3-3 1,3-3-1,-1 1 3,-2 6 1,-3 7 3,-3 6 2,-1 3 2,4 0 2,3 0 0,3 0 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03:37:16"/>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68450 31850 200,'21'-25'0,"-5"0"0	,-7 0 0,-5 0 0,-3 3 0,4 6 3,3 7 2,3 6 2,1 7 2,1 10-1,-1 10 2,1 9-1,-1 2 2,1-2 2,-1-3 2,1-3 2,-3 8 3,-2 23 1,-3 22 3,-3 22 2,-2 5 2,0-8 4,0-10 2,0-9 4,0-10-1,0-9-2,0-10-3,0-8-2,0-6-2,0 1-1,0-1 0,0 1-1,0-1-1,0 1-1,0-1-1,0 1-2,-2 4 0,-3 9 0,-3 10 1,-2 10-1,-1-1 1,3-9 1,3-10-19,4-8-4,1-6 0,0 1 0,0-1 0,0 1 0,0-12 0,0-21 0,0-22 0,0-22-90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613D5-12FD-CF49-B1D2-0AEEB0E1F1F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D238A-32CE-EE40-BB24-BC138C77AED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1.tiff"/><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14" name="文本占位符 50"/>
          <p:cNvSpPr>
            <a:spLocks noGrp="1"/>
          </p:cNvSpPr>
          <p:nvPr>
            <p:ph type="body" sz="quarter" idx="10" hasCustomPrompt="1"/>
          </p:nvPr>
        </p:nvSpPr>
        <p:spPr>
          <a:xfrm>
            <a:off x="1253502" y="1429680"/>
            <a:ext cx="6689770" cy="1319974"/>
          </a:xfrm>
        </p:spPr>
        <p:txBody>
          <a:bodyPr>
            <a:normAutofit/>
          </a:bodyPr>
          <a:lstStyle>
            <a:lvl1pPr marL="0" indent="0">
              <a:lnSpc>
                <a:spcPct val="100000"/>
              </a:lnSpc>
              <a:buNone/>
              <a:defRPr sz="3200" b="0" spc="300">
                <a:solidFill>
                  <a:schemeClr val="tx1"/>
                </a:solidFill>
                <a:latin typeface="微软雅黑" pitchFamily="34" charset="-122"/>
                <a:ea typeface="微软雅黑" pitchFamily="3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kumimoji="1" lang="zh-CN" altLang="en-US" dirty="0"/>
              <a:t>北邮</a:t>
            </a:r>
            <a:r>
              <a:rPr kumimoji="1" lang="en-US" altLang="zh-CN" dirty="0"/>
              <a:t>&amp;</a:t>
            </a:r>
            <a:r>
              <a:rPr kumimoji="1" lang="zh-CN" altLang="en-US" dirty="0"/>
              <a:t>华为</a:t>
            </a:r>
            <a:endParaRPr kumimoji="1" lang="en-US" altLang="zh-CN" dirty="0"/>
          </a:p>
          <a:p>
            <a:pPr lvl="0"/>
            <a:r>
              <a:rPr kumimoji="1" lang="zh-CN" altLang="en-US" dirty="0"/>
              <a:t>第一期</a:t>
            </a:r>
            <a:r>
              <a:rPr kumimoji="1" lang="en-US" altLang="zh-CN" dirty="0"/>
              <a:t>XXXX</a:t>
            </a:r>
            <a:r>
              <a:rPr kumimoji="1" lang="zh-CN" altLang="en-US" dirty="0"/>
              <a:t>汇报</a:t>
            </a:r>
            <a:endParaRPr kumimoji="1" lang="zh-CN" altLang="en-US" dirty="0"/>
          </a:p>
        </p:txBody>
      </p:sp>
      <p:sp>
        <p:nvSpPr>
          <p:cNvPr id="15" name="Text Placeholder 7"/>
          <p:cNvSpPr>
            <a:spLocks noGrp="1"/>
          </p:cNvSpPr>
          <p:nvPr>
            <p:ph type="body" sz="quarter" idx="11" hasCustomPrompt="1"/>
          </p:nvPr>
        </p:nvSpPr>
        <p:spPr>
          <a:xfrm>
            <a:off x="1336076" y="3669931"/>
            <a:ext cx="6535842" cy="1480457"/>
          </a:xfrm>
        </p:spPr>
        <p:txBody>
          <a:bodyPr lIns="0" tIns="0" rIns="0" bIns="0">
            <a:normAutofit/>
          </a:bodyPr>
          <a:lstStyle>
            <a:lvl1pPr marL="0" indent="0">
              <a:buNone/>
              <a:defRPr sz="1800"/>
            </a:lvl1pPr>
          </a:lstStyle>
          <a:p>
            <a:r>
              <a:rPr lang="zh-CN" altLang="en-US" dirty="0"/>
              <a:t>汇报人：</a:t>
            </a:r>
            <a:endParaRPr lang="en-US" altLang="zh-CN" dirty="0"/>
          </a:p>
          <a:p>
            <a:r>
              <a:rPr lang="zh-CN" altLang="en-US" dirty="0"/>
              <a:t>日期：</a:t>
            </a:r>
            <a:endParaRPr lang="en-US" dirty="0"/>
          </a:p>
        </p:txBody>
      </p:sp>
      <p:pic>
        <p:nvPicPr>
          <p:cNvPr id="17" name="图片 16"/>
          <p:cNvPicPr>
            <a:picLocks noChangeAspect="1"/>
          </p:cNvPicPr>
          <p:nvPr userDrawn="1"/>
        </p:nvPicPr>
        <p:blipFill>
          <a:blip r:embed="rId4"/>
          <a:stretch>
            <a:fillRect/>
          </a:stretch>
        </p:blipFill>
        <p:spPr>
          <a:xfrm>
            <a:off x="10068075" y="6336530"/>
            <a:ext cx="1930165" cy="5214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多图">
    <p:spTree>
      <p:nvGrpSpPr>
        <p:cNvPr id="1" name=""/>
        <p:cNvGrpSpPr/>
        <p:nvPr/>
      </p:nvGrpSpPr>
      <p:grpSpPr>
        <a:xfrm>
          <a:off x="0" y="0"/>
          <a:ext cx="0" cy="0"/>
          <a:chOff x="0" y="0"/>
          <a:chExt cx="0" cy="0"/>
        </a:xfrm>
      </p:grpSpPr>
      <p:sp>
        <p:nvSpPr>
          <p:cNvPr id="8" name="图片占位符 7"/>
          <p:cNvSpPr>
            <a:spLocks noGrp="1"/>
          </p:cNvSpPr>
          <p:nvPr>
            <p:ph type="pic" sz="quarter" idx="13"/>
          </p:nvPr>
        </p:nvSpPr>
        <p:spPr>
          <a:xfrm>
            <a:off x="819726" y="1420611"/>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9"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10"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11" name="文本框 10"/>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12" name="直线连接符 11"/>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18"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5" name="图片占位符 7"/>
          <p:cNvSpPr>
            <a:spLocks noGrp="1"/>
          </p:cNvSpPr>
          <p:nvPr>
            <p:ph type="pic" sz="quarter" idx="17"/>
          </p:nvPr>
        </p:nvSpPr>
        <p:spPr>
          <a:xfrm>
            <a:off x="3568313" y="2509117"/>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6" name="图片占位符 7"/>
          <p:cNvSpPr>
            <a:spLocks noGrp="1"/>
          </p:cNvSpPr>
          <p:nvPr>
            <p:ph type="pic" sz="quarter" idx="18"/>
          </p:nvPr>
        </p:nvSpPr>
        <p:spPr>
          <a:xfrm>
            <a:off x="6316900" y="1420611"/>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7" name="图片占位符 7"/>
          <p:cNvSpPr>
            <a:spLocks noGrp="1"/>
          </p:cNvSpPr>
          <p:nvPr>
            <p:ph type="pic" sz="quarter" idx="19"/>
          </p:nvPr>
        </p:nvSpPr>
        <p:spPr>
          <a:xfrm>
            <a:off x="9065486" y="2509117"/>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3" name="文本占位符 2"/>
          <p:cNvSpPr>
            <a:spLocks noGrp="1"/>
          </p:cNvSpPr>
          <p:nvPr>
            <p:ph type="body" sz="quarter" idx="20" hasCustomPrompt="1"/>
          </p:nvPr>
        </p:nvSpPr>
        <p:spPr>
          <a:xfrm>
            <a:off x="819726" y="5124535"/>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
        <p:nvSpPr>
          <p:cNvPr id="28" name="文本占位符 2"/>
          <p:cNvSpPr>
            <a:spLocks noGrp="1"/>
          </p:cNvSpPr>
          <p:nvPr>
            <p:ph type="body" sz="quarter" idx="21" hasCustomPrompt="1"/>
          </p:nvPr>
        </p:nvSpPr>
        <p:spPr>
          <a:xfrm>
            <a:off x="3568313" y="1420611"/>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
        <p:nvSpPr>
          <p:cNvPr id="29" name="文本占位符 2"/>
          <p:cNvSpPr>
            <a:spLocks noGrp="1"/>
          </p:cNvSpPr>
          <p:nvPr>
            <p:ph type="body" sz="quarter" idx="22" hasCustomPrompt="1"/>
          </p:nvPr>
        </p:nvSpPr>
        <p:spPr>
          <a:xfrm>
            <a:off x="6316900" y="5124535"/>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
        <p:nvSpPr>
          <p:cNvPr id="30" name="文本占位符 2"/>
          <p:cNvSpPr>
            <a:spLocks noGrp="1"/>
          </p:cNvSpPr>
          <p:nvPr>
            <p:ph type="body" sz="quarter" idx="23" hasCustomPrompt="1"/>
          </p:nvPr>
        </p:nvSpPr>
        <p:spPr>
          <a:xfrm>
            <a:off x="9065486" y="1420610"/>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图片-2">
    <p:spTree>
      <p:nvGrpSpPr>
        <p:cNvPr id="1" name=""/>
        <p:cNvGrpSpPr/>
        <p:nvPr/>
      </p:nvGrpSpPr>
      <p:grpSpPr>
        <a:xfrm>
          <a:off x="0" y="0"/>
          <a:ext cx="0" cy="0"/>
          <a:chOff x="0" y="0"/>
          <a:chExt cx="0" cy="0"/>
        </a:xfrm>
      </p:grpSpPr>
      <p:sp>
        <p:nvSpPr>
          <p:cNvPr id="22" name="内容占位符 2"/>
          <p:cNvSpPr>
            <a:spLocks noGrp="1"/>
          </p:cNvSpPr>
          <p:nvPr>
            <p:ph idx="1"/>
          </p:nvPr>
        </p:nvSpPr>
        <p:spPr>
          <a:xfrm>
            <a:off x="819729" y="4845275"/>
            <a:ext cx="10552543" cy="1331687"/>
          </a:xfrm>
        </p:spPr>
        <p:txBody>
          <a:bodyPr>
            <a:normAutofit/>
          </a:bodyPr>
          <a:lstStyle>
            <a:lvl1pPr marL="0" indent="0" algn="just">
              <a:buNone/>
              <a:defRPr sz="18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23" name="图片占位符 7"/>
          <p:cNvSpPr>
            <a:spLocks noGrp="1"/>
          </p:cNvSpPr>
          <p:nvPr>
            <p:ph type="pic" sz="quarter" idx="13"/>
          </p:nvPr>
        </p:nvSpPr>
        <p:spPr>
          <a:xfrm>
            <a:off x="819730" y="1307912"/>
            <a:ext cx="3301199" cy="3300627"/>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6"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7"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8" name="文本框 27"/>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9" name="直线连接符 28"/>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3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4" name="图片占位符 7"/>
          <p:cNvSpPr>
            <a:spLocks noGrp="1"/>
          </p:cNvSpPr>
          <p:nvPr>
            <p:ph type="pic" sz="quarter" idx="15"/>
          </p:nvPr>
        </p:nvSpPr>
        <p:spPr>
          <a:xfrm>
            <a:off x="8071072" y="1307911"/>
            <a:ext cx="3301200" cy="3300627"/>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 name="矩形 1"/>
          <p:cNvSpPr/>
          <p:nvPr userDrawn="1"/>
        </p:nvSpPr>
        <p:spPr>
          <a:xfrm>
            <a:off x="4120929" y="1302650"/>
            <a:ext cx="3950143" cy="3300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有页眉页脚">
    <p:spTree>
      <p:nvGrpSpPr>
        <p:cNvPr id="1" name=""/>
        <p:cNvGrpSpPr/>
        <p:nvPr/>
      </p:nvGrpSpPr>
      <p:grpSpPr>
        <a:xfrm>
          <a:off x="0" y="0"/>
          <a:ext cx="0" cy="0"/>
          <a:chOff x="0" y="0"/>
          <a:chExt cx="0" cy="0"/>
        </a:xfrm>
      </p:grpSpPr>
      <p:sp>
        <p:nvSpPr>
          <p:cNvPr id="26"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7"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8" name="文本框 27"/>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9" name="直线连接符 28"/>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3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感谢页">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hasCustomPrompt="1"/>
          </p:nvPr>
        </p:nvSpPr>
        <p:spPr>
          <a:xfrm>
            <a:off x="618969" y="1467870"/>
            <a:ext cx="4747358" cy="2816080"/>
          </a:xfrm>
          <a:prstGeom prst="rect">
            <a:avLst/>
          </a:prstGeom>
        </p:spPr>
        <p:txBody>
          <a:bodyPr vert="horz" lIns="91440" tIns="45720" rIns="91440" bIns="45720" rtlCol="0" anchor="t">
            <a:normAutofit/>
          </a:bodyPr>
          <a:lstStyle>
            <a:lvl1pPr>
              <a:defRPr sz="5400" b="0" i="0" baseline="0">
                <a:solidFill>
                  <a:srgbClr val="A80000"/>
                </a:solidFill>
                <a:latin typeface="+mj-ea"/>
                <a:ea typeface="+mj-ea"/>
              </a:defRPr>
            </a:lvl1pPr>
          </a:lstStyle>
          <a:p>
            <a:r>
              <a:rPr lang="en-US" dirty="0"/>
              <a:t>T</a:t>
            </a:r>
            <a:r>
              <a:rPr lang="en-US" altLang="zh-CN" dirty="0"/>
              <a:t>hank you.</a:t>
            </a:r>
            <a:endParaRPr lang="en-US" dirty="0"/>
          </a:p>
        </p:txBody>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3676" y="4831652"/>
            <a:ext cx="1875600" cy="405914"/>
          </a:xfrm>
          <a:prstGeom prst="rect">
            <a:avLst/>
          </a:prstGeom>
        </p:spPr>
      </p:pic>
      <p:sp>
        <p:nvSpPr>
          <p:cNvPr id="7" name="矩形 6"/>
          <p:cNvSpPr/>
          <p:nvPr userDrawn="1"/>
        </p:nvSpPr>
        <p:spPr>
          <a:xfrm>
            <a:off x="0" y="4831652"/>
            <a:ext cx="12192000" cy="2026348"/>
          </a:xfrm>
          <a:prstGeom prst="rect">
            <a:avLst/>
          </a:prstGeom>
          <a:solidFill>
            <a:srgbClr val="FE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5606473"/>
            <a:ext cx="12192000" cy="1251527"/>
          </a:xfrm>
          <a:prstGeom prst="rect">
            <a:avLst/>
          </a:prstGeom>
          <a:solidFill>
            <a:srgbClr val="00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a:stretch>
            <a:fillRect/>
          </a:stretch>
        </p:blipFill>
        <p:spPr>
          <a:xfrm>
            <a:off x="9849276" y="6232236"/>
            <a:ext cx="1930165" cy="52147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3"/>
          <p:cNvSpPr>
            <a:spLocks noGrp="1" noChangeArrowheads="1"/>
          </p:cNvSpPr>
          <p:nvPr>
            <p:ph type="sldNum" sz="quarter" idx="12"/>
          </p:nvPr>
        </p:nvSpPr>
        <p:spPr/>
        <p:txBody>
          <a:bodyPr/>
          <a:lstStyle>
            <a:lvl1pPr>
              <a:defRPr/>
            </a:lvl1pPr>
          </a:lstStyle>
          <a:p>
            <a:pPr>
              <a:defRPr/>
            </a:pPr>
            <a:fld id="{9214D84F-F606-450F-AE13-BA2A805BC04F}"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r>
              <a:rPr lang="zh-CN" altLang="en-US"/>
              <a:t>November 2012</a:t>
            </a: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r>
              <a:rPr lang="zh-CN" altLang="en-US"/>
              <a:t>Operating System Concepts - Chapter 8 Memory Management - </a:t>
            </a: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C03A221E-71C0-496D-9CBB-327FCE18E1FA}"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r>
              <a:rPr lang="zh-CN" altLang="en-US"/>
              <a:t>November 2012</a:t>
            </a: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zh-CN" altLang="en-US"/>
              <a:t>Operating System Concepts - Chapter 8 Memory Management - </a:t>
            </a: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A67CB30F-3B84-43C1-B0B6-0F5818344FAD}"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7" name="矩形 6"/>
          <p:cNvSpPr/>
          <p:nvPr userDrawn="1"/>
        </p:nvSpPr>
        <p:spPr>
          <a:xfrm>
            <a:off x="0" y="-1"/>
            <a:ext cx="12192000" cy="1975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1" y="5160579"/>
            <a:ext cx="12192000" cy="1697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1975932"/>
            <a:ext cx="12192000" cy="3184647"/>
          </a:xfrm>
          <a:prstGeom prst="rect">
            <a:avLst/>
          </a:prstGeom>
          <a:solidFill>
            <a:srgbClr val="0525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标题 1"/>
          <p:cNvSpPr>
            <a:spLocks noGrp="1"/>
          </p:cNvSpPr>
          <p:nvPr>
            <p:ph type="title" hasCustomPrompt="1"/>
          </p:nvPr>
        </p:nvSpPr>
        <p:spPr>
          <a:xfrm>
            <a:off x="457974" y="615232"/>
            <a:ext cx="1992293" cy="410400"/>
          </a:xfrm>
        </p:spPr>
        <p:txBody>
          <a:bodyPr>
            <a:noAutofit/>
          </a:bodyPr>
          <a:lstStyle>
            <a:lvl1pPr algn="dist">
              <a:defRPr sz="2400" b="0">
                <a:solidFill>
                  <a:srgbClr val="052547"/>
                </a:solidFill>
                <a:latin typeface="+mj-ea"/>
                <a:ea typeface="+mj-ea"/>
              </a:defRPr>
            </a:lvl1pPr>
          </a:lstStyle>
          <a:p>
            <a:r>
              <a:rPr kumimoji="1" lang="zh-CN" altLang="en-US" dirty="0"/>
              <a:t>目录</a:t>
            </a:r>
            <a:endParaRPr kumimoji="1" lang="zh-CN" altLang="en-US" dirty="0"/>
          </a:p>
        </p:txBody>
      </p:sp>
      <p:sp>
        <p:nvSpPr>
          <p:cNvPr id="11" name="文本占位符 11"/>
          <p:cNvSpPr>
            <a:spLocks noGrp="1"/>
          </p:cNvSpPr>
          <p:nvPr>
            <p:ph type="body" sz="quarter" idx="13"/>
          </p:nvPr>
        </p:nvSpPr>
        <p:spPr>
          <a:xfrm>
            <a:off x="457974" y="1099559"/>
            <a:ext cx="1992293" cy="238175"/>
          </a:xfrm>
        </p:spPr>
        <p:txBody>
          <a:bodyPr>
            <a:noAutofit/>
          </a:bodyPr>
          <a:lstStyle>
            <a:lvl1pPr marL="0" indent="0" algn="dist">
              <a:buNone/>
              <a:defRPr sz="1400" baseline="0">
                <a:solidFill>
                  <a:srgbClr val="052547"/>
                </a:solidFill>
                <a:latin typeface="+mj-ea"/>
                <a:ea typeface="+mj-ea"/>
              </a:defRPr>
            </a:lvl1pPr>
          </a:lstStyle>
          <a:p>
            <a:r>
              <a:rPr kumimoji="1" lang="en-US" altLang="zh-CN" sz="1800" dirty="0"/>
              <a:t>CONTENTS</a:t>
            </a:r>
            <a:endParaRPr kumimoji="1" lang="zh-CN" altLang="en-US" sz="1800" dirty="0"/>
          </a:p>
        </p:txBody>
      </p:sp>
      <p:sp>
        <p:nvSpPr>
          <p:cNvPr id="12" name="矩形 11"/>
          <p:cNvSpPr/>
          <p:nvPr userDrawn="1"/>
        </p:nvSpPr>
        <p:spPr>
          <a:xfrm>
            <a:off x="186849" y="615232"/>
            <a:ext cx="106662" cy="722502"/>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userDrawn="1"/>
        </p:nvSpPr>
        <p:spPr>
          <a:xfrm rot="18900000">
            <a:off x="1764630" y="2621774"/>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占位符 17"/>
          <p:cNvSpPr>
            <a:spLocks noGrp="1"/>
          </p:cNvSpPr>
          <p:nvPr>
            <p:ph type="body" sz="quarter" idx="14" hasCustomPrompt="1"/>
          </p:nvPr>
        </p:nvSpPr>
        <p:spPr>
          <a:xfrm>
            <a:off x="1718711" y="2753331"/>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9" name="文本占位符 28"/>
          <p:cNvSpPr>
            <a:spLocks noGrp="1"/>
          </p:cNvSpPr>
          <p:nvPr>
            <p:ph type="body" sz="quarter" idx="18" hasCustomPrompt="1"/>
          </p:nvPr>
        </p:nvSpPr>
        <p:spPr>
          <a:xfrm>
            <a:off x="1718711"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0" name="文本占位符 28"/>
          <p:cNvSpPr>
            <a:spLocks noGrp="1"/>
          </p:cNvSpPr>
          <p:nvPr>
            <p:ph type="body" sz="quarter" idx="19" hasCustomPrompt="1"/>
          </p:nvPr>
        </p:nvSpPr>
        <p:spPr>
          <a:xfrm>
            <a:off x="1718711"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1" name="圆角矩形 20"/>
          <p:cNvSpPr/>
          <p:nvPr userDrawn="1"/>
        </p:nvSpPr>
        <p:spPr>
          <a:xfrm rot="18900000">
            <a:off x="5189366" y="2621775"/>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占位符 17"/>
          <p:cNvSpPr>
            <a:spLocks noGrp="1"/>
          </p:cNvSpPr>
          <p:nvPr>
            <p:ph type="body" sz="quarter" idx="20" hasCustomPrompt="1"/>
          </p:nvPr>
        </p:nvSpPr>
        <p:spPr>
          <a:xfrm>
            <a:off x="5143447"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3" name="文本占位符 28"/>
          <p:cNvSpPr>
            <a:spLocks noGrp="1"/>
          </p:cNvSpPr>
          <p:nvPr>
            <p:ph type="body" sz="quarter" idx="21" hasCustomPrompt="1"/>
          </p:nvPr>
        </p:nvSpPr>
        <p:spPr>
          <a:xfrm>
            <a:off x="5143447" y="3535671"/>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4" name="文本占位符 28"/>
          <p:cNvSpPr>
            <a:spLocks noGrp="1"/>
          </p:cNvSpPr>
          <p:nvPr>
            <p:ph type="body" sz="quarter" idx="22" hasCustomPrompt="1"/>
          </p:nvPr>
        </p:nvSpPr>
        <p:spPr>
          <a:xfrm>
            <a:off x="5143447" y="3957596"/>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5" name="圆角矩形 24"/>
          <p:cNvSpPr/>
          <p:nvPr userDrawn="1"/>
        </p:nvSpPr>
        <p:spPr>
          <a:xfrm rot="18900000">
            <a:off x="8526915" y="2621774"/>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占位符 17"/>
          <p:cNvSpPr>
            <a:spLocks noGrp="1"/>
          </p:cNvSpPr>
          <p:nvPr>
            <p:ph type="body" sz="quarter" idx="23" hasCustomPrompt="1"/>
          </p:nvPr>
        </p:nvSpPr>
        <p:spPr>
          <a:xfrm>
            <a:off x="8480996" y="2753331"/>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7" name="文本占位符 28"/>
          <p:cNvSpPr>
            <a:spLocks noGrp="1"/>
          </p:cNvSpPr>
          <p:nvPr>
            <p:ph type="body" sz="quarter" idx="24" hasCustomPrompt="1"/>
          </p:nvPr>
        </p:nvSpPr>
        <p:spPr>
          <a:xfrm>
            <a:off x="8480996"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8" name="文本占位符 28"/>
          <p:cNvSpPr>
            <a:spLocks noGrp="1"/>
          </p:cNvSpPr>
          <p:nvPr>
            <p:ph type="body" sz="quarter" idx="25" hasCustomPrompt="1"/>
          </p:nvPr>
        </p:nvSpPr>
        <p:spPr>
          <a:xfrm>
            <a:off x="8480996"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9" name="文本框 28"/>
          <p:cNvSpPr txBox="1"/>
          <p:nvPr userDrawn="1"/>
        </p:nvSpPr>
        <p:spPr>
          <a:xfrm>
            <a:off x="9139430" y="5524632"/>
            <a:ext cx="2667718" cy="1019959"/>
          </a:xfrm>
          <a:prstGeom prst="rect">
            <a:avLst/>
          </a:prstGeom>
          <a:noFill/>
        </p:spPr>
        <p:txBody>
          <a:bodyPr wrap="none" rtlCol="0">
            <a:spAutoFit/>
          </a:bodyPr>
          <a:lstStyle/>
          <a:p>
            <a:pPr>
              <a:lnSpc>
                <a:spcPct val="150000"/>
              </a:lnSpc>
            </a:pPr>
            <a:r>
              <a:rPr kumimoji="1" lang="zh-CN" altLang="en-US" sz="1400" dirty="0">
                <a:solidFill>
                  <a:schemeClr val="bg1">
                    <a:lumMod val="65000"/>
                  </a:schemeClr>
                </a:solidFill>
              </a:rPr>
              <a:t>北邮校风：团结 勤奋 严谨 创新</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北邮校训：厚德博学  敬业乐群</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北邮精神：崇尚奉献  追求卓越</a:t>
            </a:r>
            <a:endParaRPr kumimoji="1" lang="zh-CN" altLang="en-US" sz="1400" dirty="0">
              <a:solidFill>
                <a:schemeClr val="bg1">
                  <a:lumMod val="6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7" name="矩形 6"/>
          <p:cNvSpPr/>
          <p:nvPr userDrawn="1"/>
        </p:nvSpPr>
        <p:spPr>
          <a:xfrm>
            <a:off x="0" y="-1"/>
            <a:ext cx="12192000" cy="1975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1" y="5160579"/>
            <a:ext cx="12192000" cy="1697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1975932"/>
            <a:ext cx="12192000" cy="3184647"/>
          </a:xfrm>
          <a:prstGeom prst="rect">
            <a:avLst/>
          </a:prstGeom>
          <a:solidFill>
            <a:srgbClr val="0525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标题 1"/>
          <p:cNvSpPr>
            <a:spLocks noGrp="1"/>
          </p:cNvSpPr>
          <p:nvPr>
            <p:ph type="title" hasCustomPrompt="1"/>
          </p:nvPr>
        </p:nvSpPr>
        <p:spPr>
          <a:xfrm>
            <a:off x="457974" y="615232"/>
            <a:ext cx="1992293" cy="410400"/>
          </a:xfrm>
        </p:spPr>
        <p:txBody>
          <a:bodyPr>
            <a:noAutofit/>
          </a:bodyPr>
          <a:lstStyle>
            <a:lvl1pPr algn="dist">
              <a:defRPr sz="2400" b="0">
                <a:solidFill>
                  <a:srgbClr val="052547"/>
                </a:solidFill>
                <a:latin typeface="+mj-ea"/>
                <a:ea typeface="+mj-ea"/>
              </a:defRPr>
            </a:lvl1pPr>
          </a:lstStyle>
          <a:p>
            <a:r>
              <a:rPr kumimoji="1" lang="zh-CN" altLang="en-US" dirty="0"/>
              <a:t>目录</a:t>
            </a:r>
            <a:endParaRPr kumimoji="1" lang="zh-CN" altLang="en-US" dirty="0"/>
          </a:p>
        </p:txBody>
      </p:sp>
      <p:sp>
        <p:nvSpPr>
          <p:cNvPr id="11" name="文本占位符 11"/>
          <p:cNvSpPr>
            <a:spLocks noGrp="1"/>
          </p:cNvSpPr>
          <p:nvPr>
            <p:ph type="body" sz="quarter" idx="13"/>
          </p:nvPr>
        </p:nvSpPr>
        <p:spPr>
          <a:xfrm>
            <a:off x="457974" y="1099559"/>
            <a:ext cx="1992293" cy="238175"/>
          </a:xfrm>
        </p:spPr>
        <p:txBody>
          <a:bodyPr>
            <a:noAutofit/>
          </a:bodyPr>
          <a:lstStyle>
            <a:lvl1pPr marL="0" indent="0" algn="dist">
              <a:buNone/>
              <a:defRPr sz="1400" baseline="0">
                <a:solidFill>
                  <a:srgbClr val="052547"/>
                </a:solidFill>
                <a:latin typeface="+mj-ea"/>
                <a:ea typeface="+mj-ea"/>
              </a:defRPr>
            </a:lvl1pPr>
          </a:lstStyle>
          <a:p>
            <a:r>
              <a:rPr kumimoji="1" lang="en-US" altLang="zh-CN" sz="1800" dirty="0"/>
              <a:t>CONTENTS</a:t>
            </a:r>
            <a:endParaRPr kumimoji="1" lang="zh-CN" altLang="en-US" sz="1800" dirty="0"/>
          </a:p>
        </p:txBody>
      </p:sp>
      <p:sp>
        <p:nvSpPr>
          <p:cNvPr id="12" name="矩形 11"/>
          <p:cNvSpPr/>
          <p:nvPr userDrawn="1"/>
        </p:nvSpPr>
        <p:spPr>
          <a:xfrm>
            <a:off x="186849" y="615232"/>
            <a:ext cx="106662" cy="722502"/>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userDrawn="1"/>
        </p:nvSpPr>
        <p:spPr>
          <a:xfrm rot="18900000">
            <a:off x="1316431"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占位符 17"/>
          <p:cNvSpPr>
            <a:spLocks noGrp="1"/>
          </p:cNvSpPr>
          <p:nvPr>
            <p:ph type="body" sz="quarter" idx="14" hasCustomPrompt="1"/>
          </p:nvPr>
        </p:nvSpPr>
        <p:spPr>
          <a:xfrm>
            <a:off x="1270512"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9" name="文本占位符 28"/>
          <p:cNvSpPr>
            <a:spLocks noGrp="1"/>
          </p:cNvSpPr>
          <p:nvPr>
            <p:ph type="body" sz="quarter" idx="18" hasCustomPrompt="1"/>
          </p:nvPr>
        </p:nvSpPr>
        <p:spPr>
          <a:xfrm>
            <a:off x="1270512"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0" name="文本占位符 28"/>
          <p:cNvSpPr>
            <a:spLocks noGrp="1"/>
          </p:cNvSpPr>
          <p:nvPr>
            <p:ph type="body" sz="quarter" idx="19" hasCustomPrompt="1"/>
          </p:nvPr>
        </p:nvSpPr>
        <p:spPr>
          <a:xfrm>
            <a:off x="1270512"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1" name="圆角矩形 20"/>
          <p:cNvSpPr/>
          <p:nvPr userDrawn="1"/>
        </p:nvSpPr>
        <p:spPr>
          <a:xfrm rot="18900000">
            <a:off x="3871681"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占位符 17"/>
          <p:cNvSpPr>
            <a:spLocks noGrp="1"/>
          </p:cNvSpPr>
          <p:nvPr>
            <p:ph type="body" sz="quarter" idx="20" hasCustomPrompt="1"/>
          </p:nvPr>
        </p:nvSpPr>
        <p:spPr>
          <a:xfrm>
            <a:off x="3825762"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3" name="文本占位符 28"/>
          <p:cNvSpPr>
            <a:spLocks noGrp="1"/>
          </p:cNvSpPr>
          <p:nvPr>
            <p:ph type="body" sz="quarter" idx="21" hasCustomPrompt="1"/>
          </p:nvPr>
        </p:nvSpPr>
        <p:spPr>
          <a:xfrm>
            <a:off x="3825762" y="3535671"/>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4" name="文本占位符 28"/>
          <p:cNvSpPr>
            <a:spLocks noGrp="1"/>
          </p:cNvSpPr>
          <p:nvPr>
            <p:ph type="body" sz="quarter" idx="22" hasCustomPrompt="1"/>
          </p:nvPr>
        </p:nvSpPr>
        <p:spPr>
          <a:xfrm>
            <a:off x="3825762"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5" name="圆角矩形 24"/>
          <p:cNvSpPr/>
          <p:nvPr userDrawn="1"/>
        </p:nvSpPr>
        <p:spPr>
          <a:xfrm rot="18900000">
            <a:off x="8982180"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占位符 17"/>
          <p:cNvSpPr>
            <a:spLocks noGrp="1"/>
          </p:cNvSpPr>
          <p:nvPr>
            <p:ph type="body" sz="quarter" idx="23" hasCustomPrompt="1"/>
          </p:nvPr>
        </p:nvSpPr>
        <p:spPr>
          <a:xfrm>
            <a:off x="8936261"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7" name="文本占位符 28"/>
          <p:cNvSpPr>
            <a:spLocks noGrp="1"/>
          </p:cNvSpPr>
          <p:nvPr>
            <p:ph type="body" sz="quarter" idx="24" hasCustomPrompt="1"/>
          </p:nvPr>
        </p:nvSpPr>
        <p:spPr>
          <a:xfrm>
            <a:off x="8936261"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8" name="文本占位符 28"/>
          <p:cNvSpPr>
            <a:spLocks noGrp="1"/>
          </p:cNvSpPr>
          <p:nvPr>
            <p:ph type="body" sz="quarter" idx="25" hasCustomPrompt="1"/>
          </p:nvPr>
        </p:nvSpPr>
        <p:spPr>
          <a:xfrm>
            <a:off x="8936261"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9" name="文本框 28"/>
          <p:cNvSpPr txBox="1"/>
          <p:nvPr userDrawn="1"/>
        </p:nvSpPr>
        <p:spPr>
          <a:xfrm>
            <a:off x="9139430" y="5524632"/>
            <a:ext cx="2667718" cy="1019959"/>
          </a:xfrm>
          <a:prstGeom prst="rect">
            <a:avLst/>
          </a:prstGeom>
          <a:noFill/>
        </p:spPr>
        <p:txBody>
          <a:bodyPr wrap="none" rtlCol="0">
            <a:spAutoFit/>
          </a:bodyPr>
          <a:lstStyle/>
          <a:p>
            <a:pPr>
              <a:lnSpc>
                <a:spcPct val="150000"/>
              </a:lnSpc>
            </a:pPr>
            <a:r>
              <a:rPr kumimoji="1" lang="zh-CN" altLang="en-US" sz="1400" dirty="0">
                <a:solidFill>
                  <a:schemeClr val="bg1">
                    <a:lumMod val="65000"/>
                  </a:schemeClr>
                </a:solidFill>
              </a:rPr>
              <a:t>北邮校风：团结 勤奋 严谨 创新</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北邮校训：厚德博学  敬业乐群</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北邮精神：崇尚奉献  追求卓越</a:t>
            </a:r>
            <a:endParaRPr kumimoji="1" lang="zh-CN" altLang="en-US" sz="1400" dirty="0">
              <a:solidFill>
                <a:schemeClr val="bg1">
                  <a:lumMod val="65000"/>
                </a:schemeClr>
              </a:solidFill>
            </a:endParaRPr>
          </a:p>
        </p:txBody>
      </p:sp>
      <p:sp>
        <p:nvSpPr>
          <p:cNvPr id="30" name="圆角矩形 29"/>
          <p:cNvSpPr/>
          <p:nvPr userDrawn="1"/>
        </p:nvSpPr>
        <p:spPr>
          <a:xfrm rot="18900000">
            <a:off x="6426931"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占位符 17"/>
          <p:cNvSpPr>
            <a:spLocks noGrp="1"/>
          </p:cNvSpPr>
          <p:nvPr>
            <p:ph type="body" sz="quarter" idx="26" hasCustomPrompt="1"/>
          </p:nvPr>
        </p:nvSpPr>
        <p:spPr>
          <a:xfrm>
            <a:off x="6381012"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33" name="文本占位符 28"/>
          <p:cNvSpPr>
            <a:spLocks noGrp="1"/>
          </p:cNvSpPr>
          <p:nvPr>
            <p:ph type="body" sz="quarter" idx="27" hasCustomPrompt="1"/>
          </p:nvPr>
        </p:nvSpPr>
        <p:spPr>
          <a:xfrm>
            <a:off x="6381012" y="3535672"/>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34" name="文本占位符 28"/>
          <p:cNvSpPr>
            <a:spLocks noGrp="1"/>
          </p:cNvSpPr>
          <p:nvPr>
            <p:ph type="body" sz="quarter" idx="28" hasCustomPrompt="1"/>
          </p:nvPr>
        </p:nvSpPr>
        <p:spPr>
          <a:xfrm>
            <a:off x="6381012"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目录页-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7" name="矩形 6"/>
          <p:cNvSpPr/>
          <p:nvPr userDrawn="1"/>
        </p:nvSpPr>
        <p:spPr>
          <a:xfrm>
            <a:off x="0" y="-1"/>
            <a:ext cx="12192000" cy="1975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1" y="5160579"/>
            <a:ext cx="12192000" cy="1697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1975932"/>
            <a:ext cx="12192000" cy="3184647"/>
          </a:xfrm>
          <a:prstGeom prst="rect">
            <a:avLst/>
          </a:prstGeom>
          <a:solidFill>
            <a:srgbClr val="0525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标题 1"/>
          <p:cNvSpPr>
            <a:spLocks noGrp="1"/>
          </p:cNvSpPr>
          <p:nvPr>
            <p:ph type="title" hasCustomPrompt="1"/>
          </p:nvPr>
        </p:nvSpPr>
        <p:spPr>
          <a:xfrm>
            <a:off x="457974" y="615232"/>
            <a:ext cx="1992293" cy="410400"/>
          </a:xfrm>
        </p:spPr>
        <p:txBody>
          <a:bodyPr>
            <a:noAutofit/>
          </a:bodyPr>
          <a:lstStyle>
            <a:lvl1pPr algn="dist">
              <a:defRPr sz="2400" b="0">
                <a:solidFill>
                  <a:srgbClr val="052547"/>
                </a:solidFill>
                <a:latin typeface="+mj-ea"/>
                <a:ea typeface="+mj-ea"/>
              </a:defRPr>
            </a:lvl1pPr>
          </a:lstStyle>
          <a:p>
            <a:r>
              <a:rPr kumimoji="1" lang="zh-CN" altLang="en-US" dirty="0"/>
              <a:t>目录</a:t>
            </a:r>
            <a:endParaRPr kumimoji="1" lang="zh-CN" altLang="en-US" dirty="0"/>
          </a:p>
        </p:txBody>
      </p:sp>
      <p:sp>
        <p:nvSpPr>
          <p:cNvPr id="11" name="文本占位符 11"/>
          <p:cNvSpPr>
            <a:spLocks noGrp="1"/>
          </p:cNvSpPr>
          <p:nvPr>
            <p:ph type="body" sz="quarter" idx="13"/>
          </p:nvPr>
        </p:nvSpPr>
        <p:spPr>
          <a:xfrm>
            <a:off x="457974" y="1099559"/>
            <a:ext cx="1992293" cy="238175"/>
          </a:xfrm>
        </p:spPr>
        <p:txBody>
          <a:bodyPr>
            <a:noAutofit/>
          </a:bodyPr>
          <a:lstStyle>
            <a:lvl1pPr marL="0" indent="0" algn="dist">
              <a:buNone/>
              <a:defRPr sz="1400" baseline="0">
                <a:solidFill>
                  <a:srgbClr val="052547"/>
                </a:solidFill>
                <a:latin typeface="+mj-ea"/>
                <a:ea typeface="+mj-ea"/>
              </a:defRPr>
            </a:lvl1pPr>
          </a:lstStyle>
          <a:p>
            <a:r>
              <a:rPr kumimoji="1" lang="en-US" altLang="zh-CN" sz="1800" dirty="0"/>
              <a:t>CONTENTS</a:t>
            </a:r>
            <a:endParaRPr kumimoji="1" lang="zh-CN" altLang="en-US" sz="1800" dirty="0"/>
          </a:p>
        </p:txBody>
      </p:sp>
      <p:sp>
        <p:nvSpPr>
          <p:cNvPr id="12" name="矩形 11"/>
          <p:cNvSpPr/>
          <p:nvPr userDrawn="1"/>
        </p:nvSpPr>
        <p:spPr>
          <a:xfrm>
            <a:off x="186849" y="615232"/>
            <a:ext cx="106662" cy="722502"/>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userDrawn="1"/>
        </p:nvSpPr>
        <p:spPr>
          <a:xfrm rot="18900000">
            <a:off x="946425"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占位符 17"/>
          <p:cNvSpPr>
            <a:spLocks noGrp="1"/>
          </p:cNvSpPr>
          <p:nvPr>
            <p:ph type="body" sz="quarter" idx="14" hasCustomPrompt="1"/>
          </p:nvPr>
        </p:nvSpPr>
        <p:spPr>
          <a:xfrm>
            <a:off x="900506"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9" name="文本占位符 28"/>
          <p:cNvSpPr>
            <a:spLocks noGrp="1"/>
          </p:cNvSpPr>
          <p:nvPr>
            <p:ph type="body" sz="quarter" idx="18" hasCustomPrompt="1"/>
          </p:nvPr>
        </p:nvSpPr>
        <p:spPr>
          <a:xfrm>
            <a:off x="900506" y="3535670"/>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20" name="文本占位符 28"/>
          <p:cNvSpPr>
            <a:spLocks noGrp="1"/>
          </p:cNvSpPr>
          <p:nvPr>
            <p:ph type="body" sz="quarter" idx="19" hasCustomPrompt="1"/>
          </p:nvPr>
        </p:nvSpPr>
        <p:spPr>
          <a:xfrm>
            <a:off x="900506"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1" name="圆角矩形 20"/>
          <p:cNvSpPr/>
          <p:nvPr userDrawn="1"/>
        </p:nvSpPr>
        <p:spPr>
          <a:xfrm rot="18900000">
            <a:off x="3140204"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占位符 17"/>
          <p:cNvSpPr>
            <a:spLocks noGrp="1"/>
          </p:cNvSpPr>
          <p:nvPr>
            <p:ph type="body" sz="quarter" idx="20" hasCustomPrompt="1"/>
          </p:nvPr>
        </p:nvSpPr>
        <p:spPr>
          <a:xfrm>
            <a:off x="3094285"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3" name="文本占位符 28"/>
          <p:cNvSpPr>
            <a:spLocks noGrp="1"/>
          </p:cNvSpPr>
          <p:nvPr>
            <p:ph type="body" sz="quarter" idx="21" hasCustomPrompt="1"/>
          </p:nvPr>
        </p:nvSpPr>
        <p:spPr>
          <a:xfrm>
            <a:off x="3094285" y="3535671"/>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24" name="文本占位符 28"/>
          <p:cNvSpPr>
            <a:spLocks noGrp="1"/>
          </p:cNvSpPr>
          <p:nvPr>
            <p:ph type="body" sz="quarter" idx="22" hasCustomPrompt="1"/>
          </p:nvPr>
        </p:nvSpPr>
        <p:spPr>
          <a:xfrm>
            <a:off x="3094285"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5" name="圆角矩形 24"/>
          <p:cNvSpPr/>
          <p:nvPr userDrawn="1"/>
        </p:nvSpPr>
        <p:spPr>
          <a:xfrm rot="18900000">
            <a:off x="9721543"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占位符 17"/>
          <p:cNvSpPr>
            <a:spLocks noGrp="1"/>
          </p:cNvSpPr>
          <p:nvPr>
            <p:ph type="body" sz="quarter" idx="23" hasCustomPrompt="1"/>
          </p:nvPr>
        </p:nvSpPr>
        <p:spPr>
          <a:xfrm>
            <a:off x="9675624"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7" name="文本占位符 28"/>
          <p:cNvSpPr>
            <a:spLocks noGrp="1"/>
          </p:cNvSpPr>
          <p:nvPr>
            <p:ph type="body" sz="quarter" idx="24" hasCustomPrompt="1"/>
          </p:nvPr>
        </p:nvSpPr>
        <p:spPr>
          <a:xfrm>
            <a:off x="9675624" y="3535670"/>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28" name="文本占位符 28"/>
          <p:cNvSpPr>
            <a:spLocks noGrp="1"/>
          </p:cNvSpPr>
          <p:nvPr>
            <p:ph type="body" sz="quarter" idx="25" hasCustomPrompt="1"/>
          </p:nvPr>
        </p:nvSpPr>
        <p:spPr>
          <a:xfrm>
            <a:off x="9675624"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9" name="文本框 28"/>
          <p:cNvSpPr txBox="1"/>
          <p:nvPr userDrawn="1"/>
        </p:nvSpPr>
        <p:spPr>
          <a:xfrm>
            <a:off x="9139430" y="5524632"/>
            <a:ext cx="2667718" cy="1019959"/>
          </a:xfrm>
          <a:prstGeom prst="rect">
            <a:avLst/>
          </a:prstGeom>
          <a:noFill/>
        </p:spPr>
        <p:txBody>
          <a:bodyPr wrap="none" rtlCol="0">
            <a:spAutoFit/>
          </a:bodyPr>
          <a:lstStyle/>
          <a:p>
            <a:pPr>
              <a:lnSpc>
                <a:spcPct val="150000"/>
              </a:lnSpc>
            </a:pPr>
            <a:r>
              <a:rPr kumimoji="1" lang="zh-CN" altLang="en-US" sz="1400" dirty="0">
                <a:solidFill>
                  <a:schemeClr val="bg1">
                    <a:lumMod val="65000"/>
                  </a:schemeClr>
                </a:solidFill>
              </a:rPr>
              <a:t>北邮校风：团结 勤奋 严谨 创新</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北邮校训：厚德博学  敬业乐群</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北邮精神：崇尚奉献  追求卓越</a:t>
            </a:r>
            <a:endParaRPr kumimoji="1" lang="zh-CN" altLang="en-US" sz="1400" dirty="0">
              <a:solidFill>
                <a:schemeClr val="bg1">
                  <a:lumMod val="65000"/>
                </a:schemeClr>
              </a:solidFill>
            </a:endParaRPr>
          </a:p>
        </p:txBody>
      </p:sp>
      <p:sp>
        <p:nvSpPr>
          <p:cNvPr id="30" name="圆角矩形 29"/>
          <p:cNvSpPr/>
          <p:nvPr userDrawn="1"/>
        </p:nvSpPr>
        <p:spPr>
          <a:xfrm rot="18900000">
            <a:off x="5333983"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占位符 17"/>
          <p:cNvSpPr>
            <a:spLocks noGrp="1"/>
          </p:cNvSpPr>
          <p:nvPr>
            <p:ph type="body" sz="quarter" idx="26" hasCustomPrompt="1"/>
          </p:nvPr>
        </p:nvSpPr>
        <p:spPr>
          <a:xfrm>
            <a:off x="5288064"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33" name="文本占位符 28"/>
          <p:cNvSpPr>
            <a:spLocks noGrp="1"/>
          </p:cNvSpPr>
          <p:nvPr>
            <p:ph type="body" sz="quarter" idx="27" hasCustomPrompt="1"/>
          </p:nvPr>
        </p:nvSpPr>
        <p:spPr>
          <a:xfrm>
            <a:off x="5288064" y="3535672"/>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34" name="文本占位符 28"/>
          <p:cNvSpPr>
            <a:spLocks noGrp="1"/>
          </p:cNvSpPr>
          <p:nvPr>
            <p:ph type="body" sz="quarter" idx="28" hasCustomPrompt="1"/>
          </p:nvPr>
        </p:nvSpPr>
        <p:spPr>
          <a:xfrm>
            <a:off x="5288064"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35" name="圆角矩形 34"/>
          <p:cNvSpPr/>
          <p:nvPr userDrawn="1"/>
        </p:nvSpPr>
        <p:spPr>
          <a:xfrm rot="18900000">
            <a:off x="7527762" y="2621777"/>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7"/>
          <p:cNvSpPr>
            <a:spLocks noGrp="1"/>
          </p:cNvSpPr>
          <p:nvPr>
            <p:ph type="body" sz="quarter" idx="29" hasCustomPrompt="1"/>
          </p:nvPr>
        </p:nvSpPr>
        <p:spPr>
          <a:xfrm>
            <a:off x="7481843" y="2753333"/>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37" name="文本占位符 28"/>
          <p:cNvSpPr>
            <a:spLocks noGrp="1"/>
          </p:cNvSpPr>
          <p:nvPr>
            <p:ph type="body" sz="quarter" idx="30" hasCustomPrompt="1"/>
          </p:nvPr>
        </p:nvSpPr>
        <p:spPr>
          <a:xfrm>
            <a:off x="7481843" y="3535673"/>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38" name="文本占位符 28"/>
          <p:cNvSpPr>
            <a:spLocks noGrp="1"/>
          </p:cNvSpPr>
          <p:nvPr>
            <p:ph type="body" sz="quarter" idx="31" hasCustomPrompt="1"/>
          </p:nvPr>
        </p:nvSpPr>
        <p:spPr>
          <a:xfrm>
            <a:off x="7481843" y="3957596"/>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tile tx="0" ty="-1016000" sx="100000" sy="100000" flip="none" algn="tl"/>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41" name="矩形 40"/>
          <p:cNvSpPr/>
          <p:nvPr userDrawn="1"/>
        </p:nvSpPr>
        <p:spPr>
          <a:xfrm>
            <a:off x="0" y="-1"/>
            <a:ext cx="12192000" cy="1143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userDrawn="1"/>
        </p:nvSpPr>
        <p:spPr>
          <a:xfrm>
            <a:off x="-1" y="3615559"/>
            <a:ext cx="12192000" cy="324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userDrawn="1"/>
        </p:nvSpPr>
        <p:spPr>
          <a:xfrm>
            <a:off x="2501461" y="1143395"/>
            <a:ext cx="2469931" cy="2472164"/>
          </a:xfrm>
          <a:prstGeom prst="rect">
            <a:avLst/>
          </a:prstGeom>
          <a:solidFill>
            <a:srgbClr val="05254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占位符 17"/>
          <p:cNvSpPr>
            <a:spLocks noGrp="1"/>
          </p:cNvSpPr>
          <p:nvPr>
            <p:ph type="body" sz="quarter" idx="14" hasCustomPrompt="1"/>
          </p:nvPr>
        </p:nvSpPr>
        <p:spPr>
          <a:xfrm>
            <a:off x="2868476" y="1910441"/>
            <a:ext cx="1735899" cy="938072"/>
          </a:xfrm>
        </p:spPr>
        <p:txBody>
          <a:bodyPr>
            <a:noAutofit/>
          </a:bodyPr>
          <a:lstStyle>
            <a:lvl1pPr marL="0" indent="0" algn="l">
              <a:buNone/>
              <a:defRPr sz="7200" b="1">
                <a:solidFill>
                  <a:schemeClr val="bg1"/>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45" name="文本占位符 28"/>
          <p:cNvSpPr>
            <a:spLocks noGrp="1"/>
          </p:cNvSpPr>
          <p:nvPr>
            <p:ph type="body" sz="quarter" idx="19" hasCustomPrompt="1"/>
          </p:nvPr>
        </p:nvSpPr>
        <p:spPr>
          <a:xfrm>
            <a:off x="679788" y="4067504"/>
            <a:ext cx="2841178" cy="525518"/>
          </a:xfrm>
        </p:spPr>
        <p:txBody>
          <a:bodyPr>
            <a:noAutofit/>
          </a:bodyPr>
          <a:lstStyle>
            <a:lvl1pPr marL="0" indent="0" algn="l">
              <a:buNone/>
              <a:defRPr sz="3600" b="1">
                <a:solidFill>
                  <a:schemeClr val="tx1">
                    <a:lumMod val="85000"/>
                    <a:lumOff val="15000"/>
                  </a:schemeClr>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请输入标题</a:t>
            </a:r>
            <a:endParaRPr kumimoji="1" lang="zh-CN" altLang="en-US" dirty="0"/>
          </a:p>
        </p:txBody>
      </p:sp>
      <p:sp>
        <p:nvSpPr>
          <p:cNvPr id="47" name="文本占位符 28"/>
          <p:cNvSpPr>
            <a:spLocks noGrp="1"/>
          </p:cNvSpPr>
          <p:nvPr>
            <p:ph type="body" sz="quarter" idx="20" hasCustomPrompt="1"/>
          </p:nvPr>
        </p:nvSpPr>
        <p:spPr>
          <a:xfrm>
            <a:off x="679787" y="4711260"/>
            <a:ext cx="6266951" cy="1003345"/>
          </a:xfrm>
        </p:spPr>
        <p:txBody>
          <a:bodyPr>
            <a:noAutofit/>
          </a:bodyPr>
          <a:lstStyle>
            <a:lvl1pPr marL="0" marR="0" indent="0" algn="dist" defTabSz="914400" rtl="0" eaLnBrk="1" fontAlgn="auto" latinLnBrk="0" hangingPunct="1">
              <a:lnSpc>
                <a:spcPct val="150000"/>
              </a:lnSpc>
              <a:spcBef>
                <a:spcPts val="1000"/>
              </a:spcBef>
              <a:spcAft>
                <a:spcPts val="0"/>
              </a:spcAft>
              <a:buClrTx/>
              <a:buSzTx/>
              <a:buFont typeface="Arial" charset="0"/>
              <a:buNone/>
              <a:defRPr sz="1400" b="0">
                <a:solidFill>
                  <a:schemeClr val="tx1">
                    <a:lumMod val="65000"/>
                    <a:lumOff val="35000"/>
                  </a:schemeClr>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marL="0" marR="0" lvl="0" indent="0" algn="l" defTabSz="914400" rtl="0" eaLnBrk="1" fontAlgn="auto" latinLnBrk="0" hangingPunct="1">
              <a:lnSpc>
                <a:spcPct val="90000"/>
              </a:lnSpc>
              <a:spcBef>
                <a:spcPts val="1000"/>
              </a:spcBef>
              <a:spcAft>
                <a:spcPts val="0"/>
              </a:spcAft>
              <a:buClrTx/>
              <a:buSzTx/>
              <a:buFont typeface="Arial" charset="0"/>
              <a:buNone/>
              <a:defRPr/>
            </a:pPr>
            <a:r>
              <a:rPr kumimoji="1" lang="zh-CN" altLang="en-US" dirty="0"/>
              <a:t>请输入内容请输入内容请输入内容请输入内容请输入内容请输入内容请输入内容请输入内容请输入内容请输入内容请输入内容请输入内容请输入内容请输入内容请输入内容请输入内容请输入内容请输入内容请输入内容请输入内容请输入内容</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319544" y="1113503"/>
            <a:ext cx="11567656" cy="5361039"/>
          </a:xfrm>
        </p:spPr>
        <p:txBody>
          <a:bodyPr>
            <a:normAutofit/>
          </a:bodyPr>
          <a:lstStyle>
            <a:lvl1pPr marL="0" indent="0" algn="just">
              <a:buNone/>
              <a:defRPr sz="20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9" name="矩形 8"/>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11" name="日期占位符 3"/>
          <p:cNvSpPr>
            <a:spLocks noGrp="1"/>
          </p:cNvSpPr>
          <p:nvPr>
            <p:ph type="dt" sz="half" idx="10"/>
          </p:nvPr>
        </p:nvSpPr>
        <p:spPr>
          <a:xfrm>
            <a:off x="0" y="6546433"/>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12" name="灯片编号占位符 5"/>
          <p:cNvSpPr>
            <a:spLocks noGrp="1"/>
          </p:cNvSpPr>
          <p:nvPr>
            <p:ph type="sldNum" sz="quarter" idx="12"/>
          </p:nvPr>
        </p:nvSpPr>
        <p:spPr>
          <a:xfrm>
            <a:off x="10873451" y="6567586"/>
            <a:ext cx="1318549" cy="307777"/>
          </a:xfrm>
        </p:spPr>
        <p:txBody>
          <a:bodyPr/>
          <a:lstStyle>
            <a:lvl1pPr>
              <a:defRPr sz="1200"/>
            </a:lvl1pPr>
          </a:lstStyle>
          <a:p>
            <a:r>
              <a:rPr kumimoji="1" lang="en-US" altLang="zh-CN" dirty="0"/>
              <a:t>PAGE</a:t>
            </a:r>
            <a:r>
              <a:rPr kumimoji="1" lang="zh-CN" altLang="en-US" dirty="0"/>
              <a:t> </a:t>
            </a:r>
            <a:fld id="{45C466B8-AFC2-AE4B-94BC-EF87A0F7179E}" type="slidenum">
              <a:rPr kumimoji="1" lang="zh-CN" altLang="en-US" dirty="0" smtClean="0"/>
            </a:fld>
            <a:endParaRPr kumimoji="1" lang="zh-CN" altLang="en-US" dirty="0"/>
          </a:p>
        </p:txBody>
      </p:sp>
      <p:cxnSp>
        <p:nvCxnSpPr>
          <p:cNvPr id="14" name="直线连接符 13"/>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图片">
    <p:spTree>
      <p:nvGrpSpPr>
        <p:cNvPr id="1" name=""/>
        <p:cNvGrpSpPr/>
        <p:nvPr/>
      </p:nvGrpSpPr>
      <p:grpSpPr>
        <a:xfrm>
          <a:off x="0" y="0"/>
          <a:ext cx="0" cy="0"/>
          <a:chOff x="0" y="0"/>
          <a:chExt cx="0" cy="0"/>
        </a:xfrm>
      </p:grpSpPr>
      <p:sp>
        <p:nvSpPr>
          <p:cNvPr id="3" name="内容占位符 2"/>
          <p:cNvSpPr>
            <a:spLocks noGrp="1"/>
          </p:cNvSpPr>
          <p:nvPr>
            <p:ph idx="1"/>
          </p:nvPr>
        </p:nvSpPr>
        <p:spPr>
          <a:xfrm>
            <a:off x="819726" y="1307939"/>
            <a:ext cx="5276274" cy="4869024"/>
          </a:xfrm>
        </p:spPr>
        <p:txBody>
          <a:bodyPr>
            <a:normAutofit/>
          </a:bodyPr>
          <a:lstStyle>
            <a:lvl1pPr marL="0" indent="0" algn="just">
              <a:buNone/>
              <a:defRPr sz="18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8" name="图片占位符 7"/>
          <p:cNvSpPr>
            <a:spLocks noGrp="1"/>
          </p:cNvSpPr>
          <p:nvPr>
            <p:ph type="pic" sz="quarter" idx="13"/>
          </p:nvPr>
        </p:nvSpPr>
        <p:spPr>
          <a:xfrm>
            <a:off x="6095999" y="1307911"/>
            <a:ext cx="5275801" cy="4869023"/>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0"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1"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2" name="文本框 21"/>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3" name="直线连接符 22"/>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29"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图片-2">
    <p:spTree>
      <p:nvGrpSpPr>
        <p:cNvPr id="1" name=""/>
        <p:cNvGrpSpPr/>
        <p:nvPr/>
      </p:nvGrpSpPr>
      <p:grpSpPr>
        <a:xfrm>
          <a:off x="0" y="0"/>
          <a:ext cx="0" cy="0"/>
          <a:chOff x="0" y="0"/>
          <a:chExt cx="0" cy="0"/>
        </a:xfrm>
      </p:grpSpPr>
      <p:sp>
        <p:nvSpPr>
          <p:cNvPr id="22" name="内容占位符 2"/>
          <p:cNvSpPr>
            <a:spLocks noGrp="1"/>
          </p:cNvSpPr>
          <p:nvPr>
            <p:ph idx="1"/>
          </p:nvPr>
        </p:nvSpPr>
        <p:spPr>
          <a:xfrm>
            <a:off x="819729" y="3909847"/>
            <a:ext cx="10552543" cy="2267115"/>
          </a:xfrm>
        </p:spPr>
        <p:txBody>
          <a:bodyPr>
            <a:normAutofit/>
          </a:bodyPr>
          <a:lstStyle>
            <a:lvl1pPr marL="0" indent="0" algn="just">
              <a:buNone/>
              <a:defRPr sz="18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23" name="图片占位符 7"/>
          <p:cNvSpPr>
            <a:spLocks noGrp="1"/>
          </p:cNvSpPr>
          <p:nvPr>
            <p:ph type="pic" sz="quarter" idx="13"/>
          </p:nvPr>
        </p:nvSpPr>
        <p:spPr>
          <a:xfrm>
            <a:off x="819729" y="1307912"/>
            <a:ext cx="10552543" cy="236519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6"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7"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8" name="文本框 27"/>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9" name="直线连接符 28"/>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3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多图">
    <p:spTree>
      <p:nvGrpSpPr>
        <p:cNvPr id="1" name=""/>
        <p:cNvGrpSpPr/>
        <p:nvPr/>
      </p:nvGrpSpPr>
      <p:grpSpPr>
        <a:xfrm>
          <a:off x="0" y="0"/>
          <a:ext cx="0" cy="0"/>
          <a:chOff x="0" y="0"/>
          <a:chExt cx="0" cy="0"/>
        </a:xfrm>
      </p:grpSpPr>
      <p:sp>
        <p:nvSpPr>
          <p:cNvPr id="8" name="图片占位符 7"/>
          <p:cNvSpPr>
            <a:spLocks noGrp="1"/>
          </p:cNvSpPr>
          <p:nvPr>
            <p:ph type="pic" sz="quarter" idx="13"/>
          </p:nvPr>
        </p:nvSpPr>
        <p:spPr>
          <a:xfrm>
            <a:off x="1185231" y="1695451"/>
            <a:ext cx="2520000" cy="2520000"/>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9"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10"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11" name="文本框 10"/>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12" name="直线连接符 11"/>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18"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0" name="图片占位符 7"/>
          <p:cNvSpPr>
            <a:spLocks noGrp="1"/>
          </p:cNvSpPr>
          <p:nvPr>
            <p:ph type="pic" sz="quarter" idx="15"/>
          </p:nvPr>
        </p:nvSpPr>
        <p:spPr>
          <a:xfrm>
            <a:off x="4835526" y="1695451"/>
            <a:ext cx="2520000" cy="2520000"/>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1" name="图片占位符 7"/>
          <p:cNvSpPr>
            <a:spLocks noGrp="1"/>
          </p:cNvSpPr>
          <p:nvPr>
            <p:ph type="pic" sz="quarter" idx="16"/>
          </p:nvPr>
        </p:nvSpPr>
        <p:spPr>
          <a:xfrm>
            <a:off x="8485821" y="1695451"/>
            <a:ext cx="2520000" cy="2520000"/>
          </a:xfrm>
          <a:solidFill>
            <a:schemeClr val="bg1">
              <a:lumMod val="95000"/>
            </a:schemeClr>
          </a:solidFill>
        </p:spPr>
        <p:txBody>
          <a:bodyPr>
            <a:normAutofit/>
          </a:bodyPr>
          <a:lstStyle>
            <a:lvl1pPr marL="0" indent="0">
              <a:buNone/>
              <a:defRPr sz="2000"/>
            </a:lvl1pPr>
          </a:lstStyle>
          <a:p>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4094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9F100-E294-4B47-BE5D-7E0607444C1F}" type="datetime1">
              <a:rPr kumimoji="1" lang="zh-CN" altLang="en-US" smtClean="0"/>
            </a:fld>
            <a:endParaRPr kumimoji="1" lang="zh-CN" altLang="en-US"/>
          </a:p>
        </p:txBody>
      </p:sp>
      <p:sp>
        <p:nvSpPr>
          <p:cNvPr id="5" name="页脚占位符 4"/>
          <p:cNvSpPr>
            <a:spLocks noGrp="1"/>
          </p:cNvSpPr>
          <p:nvPr>
            <p:ph type="ftr" sz="quarter" idx="3"/>
          </p:nvPr>
        </p:nvSpPr>
        <p:spPr>
          <a:xfrm>
            <a:off x="3247697" y="6356350"/>
            <a:ext cx="569660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200">
                <a:solidFill>
                  <a:schemeClr val="tx1">
                    <a:tint val="75000"/>
                  </a:schemeClr>
                </a:solidFill>
              </a:defRPr>
            </a:lvl1pPr>
          </a:lstStyle>
          <a:p>
            <a:r>
              <a:rPr kumimoji="1" lang="en-GB" altLang="zh-CN" dirty="0"/>
              <a:t>BEIJING UNIVERSITY OF POSTS AND TELECOMMUNICATIONS &amp; HUAWEI</a:t>
            </a:r>
            <a:endParaRPr kumimoji="1" lang="en-GB" altLang="zh-CN" dirty="0"/>
          </a:p>
        </p:txBody>
      </p:sp>
      <p:sp>
        <p:nvSpPr>
          <p:cNvPr id="6" name="灯片编号占位符 5"/>
          <p:cNvSpPr>
            <a:spLocks noGrp="1"/>
          </p:cNvSpPr>
          <p:nvPr>
            <p:ph type="sldNum" sz="quarter" idx="4"/>
          </p:nvPr>
        </p:nvSpPr>
        <p:spPr>
          <a:xfrm>
            <a:off x="8933794" y="6356350"/>
            <a:ext cx="242000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466B8-AFC2-AE4B-94BC-EF87A0F7179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56.png"/><Relationship Id="rId97" Type="http://schemas.openxmlformats.org/officeDocument/2006/relationships/customXml" Target="../ink/ink49.xml"/><Relationship Id="rId96" Type="http://schemas.openxmlformats.org/officeDocument/2006/relationships/image" Target="../media/image55.png"/><Relationship Id="rId95" Type="http://schemas.openxmlformats.org/officeDocument/2006/relationships/customXml" Target="../ink/ink48.xml"/><Relationship Id="rId94" Type="http://schemas.openxmlformats.org/officeDocument/2006/relationships/image" Target="../media/image54.png"/><Relationship Id="rId93" Type="http://schemas.openxmlformats.org/officeDocument/2006/relationships/customXml" Target="../ink/ink47.xml"/><Relationship Id="rId92" Type="http://schemas.openxmlformats.org/officeDocument/2006/relationships/image" Target="../media/image53.png"/><Relationship Id="rId91" Type="http://schemas.openxmlformats.org/officeDocument/2006/relationships/customXml" Target="../ink/ink46.xml"/><Relationship Id="rId90" Type="http://schemas.openxmlformats.org/officeDocument/2006/relationships/image" Target="../media/image52.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51.png"/><Relationship Id="rId87" Type="http://schemas.openxmlformats.org/officeDocument/2006/relationships/customXml" Target="../ink/ink44.xml"/><Relationship Id="rId86" Type="http://schemas.openxmlformats.org/officeDocument/2006/relationships/image" Target="../media/image50.png"/><Relationship Id="rId85" Type="http://schemas.openxmlformats.org/officeDocument/2006/relationships/customXml" Target="../ink/ink43.xml"/><Relationship Id="rId84" Type="http://schemas.openxmlformats.org/officeDocument/2006/relationships/image" Target="../media/image49.png"/><Relationship Id="rId83" Type="http://schemas.openxmlformats.org/officeDocument/2006/relationships/customXml" Target="../ink/ink42.xml"/><Relationship Id="rId82" Type="http://schemas.openxmlformats.org/officeDocument/2006/relationships/image" Target="../media/image48.png"/><Relationship Id="rId81" Type="http://schemas.openxmlformats.org/officeDocument/2006/relationships/customXml" Target="../ink/ink41.xml"/><Relationship Id="rId80" Type="http://schemas.openxmlformats.org/officeDocument/2006/relationships/image" Target="../media/image47.png"/><Relationship Id="rId8" Type="http://schemas.openxmlformats.org/officeDocument/2006/relationships/image" Target="../media/image11.png"/><Relationship Id="rId79" Type="http://schemas.openxmlformats.org/officeDocument/2006/relationships/customXml" Target="../ink/ink40.xml"/><Relationship Id="rId78" Type="http://schemas.openxmlformats.org/officeDocument/2006/relationships/image" Target="../media/image46.png"/><Relationship Id="rId77" Type="http://schemas.openxmlformats.org/officeDocument/2006/relationships/customXml" Target="../ink/ink39.xml"/><Relationship Id="rId76" Type="http://schemas.openxmlformats.org/officeDocument/2006/relationships/image" Target="../media/image45.png"/><Relationship Id="rId75" Type="http://schemas.openxmlformats.org/officeDocument/2006/relationships/customXml" Target="../ink/ink38.xml"/><Relationship Id="rId74" Type="http://schemas.openxmlformats.org/officeDocument/2006/relationships/image" Target="../media/image44.png"/><Relationship Id="rId73" Type="http://schemas.openxmlformats.org/officeDocument/2006/relationships/customXml" Target="../ink/ink37.xml"/><Relationship Id="rId72" Type="http://schemas.openxmlformats.org/officeDocument/2006/relationships/image" Target="../media/image43.png"/><Relationship Id="rId71" Type="http://schemas.openxmlformats.org/officeDocument/2006/relationships/customXml" Target="../ink/ink36.xml"/><Relationship Id="rId70" Type="http://schemas.openxmlformats.org/officeDocument/2006/relationships/image" Target="../media/image42.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41.png"/><Relationship Id="rId67" Type="http://schemas.openxmlformats.org/officeDocument/2006/relationships/customXml" Target="../ink/ink34.xml"/><Relationship Id="rId66" Type="http://schemas.openxmlformats.org/officeDocument/2006/relationships/image" Target="../media/image40.png"/><Relationship Id="rId65" Type="http://schemas.openxmlformats.org/officeDocument/2006/relationships/customXml" Target="../ink/ink33.xml"/><Relationship Id="rId64" Type="http://schemas.openxmlformats.org/officeDocument/2006/relationships/image" Target="../media/image39.png"/><Relationship Id="rId63" Type="http://schemas.openxmlformats.org/officeDocument/2006/relationships/customXml" Target="../ink/ink32.xml"/><Relationship Id="rId62" Type="http://schemas.openxmlformats.org/officeDocument/2006/relationships/image" Target="../media/image38.png"/><Relationship Id="rId61" Type="http://schemas.openxmlformats.org/officeDocument/2006/relationships/customXml" Target="../ink/ink31.xml"/><Relationship Id="rId60" Type="http://schemas.openxmlformats.org/officeDocument/2006/relationships/image" Target="../media/image37.png"/><Relationship Id="rId6" Type="http://schemas.openxmlformats.org/officeDocument/2006/relationships/image" Target="../media/image10.png"/><Relationship Id="rId59" Type="http://schemas.openxmlformats.org/officeDocument/2006/relationships/customXml" Target="../ink/ink30.xml"/><Relationship Id="rId58" Type="http://schemas.openxmlformats.org/officeDocument/2006/relationships/image" Target="../media/image36.png"/><Relationship Id="rId57" Type="http://schemas.openxmlformats.org/officeDocument/2006/relationships/customXml" Target="../ink/ink29.xml"/><Relationship Id="rId56" Type="http://schemas.openxmlformats.org/officeDocument/2006/relationships/image" Target="../media/image35.png"/><Relationship Id="rId55" Type="http://schemas.openxmlformats.org/officeDocument/2006/relationships/customXml" Target="../ink/ink28.xml"/><Relationship Id="rId54" Type="http://schemas.openxmlformats.org/officeDocument/2006/relationships/image" Target="../media/image34.png"/><Relationship Id="rId53" Type="http://schemas.openxmlformats.org/officeDocument/2006/relationships/customXml" Target="../ink/ink27.xml"/><Relationship Id="rId52" Type="http://schemas.openxmlformats.org/officeDocument/2006/relationships/image" Target="../media/image33.png"/><Relationship Id="rId51" Type="http://schemas.openxmlformats.org/officeDocument/2006/relationships/customXml" Target="../ink/ink26.xml"/><Relationship Id="rId50" Type="http://schemas.openxmlformats.org/officeDocument/2006/relationships/image" Target="../media/image32.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31.png"/><Relationship Id="rId47" Type="http://schemas.openxmlformats.org/officeDocument/2006/relationships/customXml" Target="../ink/ink24.xml"/><Relationship Id="rId46" Type="http://schemas.openxmlformats.org/officeDocument/2006/relationships/image" Target="../media/image30.png"/><Relationship Id="rId45" Type="http://schemas.openxmlformats.org/officeDocument/2006/relationships/customXml" Target="../ink/ink23.xml"/><Relationship Id="rId44" Type="http://schemas.openxmlformats.org/officeDocument/2006/relationships/image" Target="../media/image29.png"/><Relationship Id="rId43" Type="http://schemas.openxmlformats.org/officeDocument/2006/relationships/customXml" Target="../ink/ink22.xml"/><Relationship Id="rId42" Type="http://schemas.openxmlformats.org/officeDocument/2006/relationships/image" Target="../media/image28.png"/><Relationship Id="rId41" Type="http://schemas.openxmlformats.org/officeDocument/2006/relationships/customXml" Target="../ink/ink21.xml"/><Relationship Id="rId40" Type="http://schemas.openxmlformats.org/officeDocument/2006/relationships/image" Target="../media/image27.png"/><Relationship Id="rId4" Type="http://schemas.openxmlformats.org/officeDocument/2006/relationships/image" Target="../media/image9.png"/><Relationship Id="rId39" Type="http://schemas.openxmlformats.org/officeDocument/2006/relationships/customXml" Target="../ink/ink20.xml"/><Relationship Id="rId38" Type="http://schemas.openxmlformats.org/officeDocument/2006/relationships/image" Target="../media/image26.png"/><Relationship Id="rId37" Type="http://schemas.openxmlformats.org/officeDocument/2006/relationships/customXml" Target="../ink/ink19.xml"/><Relationship Id="rId36" Type="http://schemas.openxmlformats.org/officeDocument/2006/relationships/image" Target="../media/image25.png"/><Relationship Id="rId35" Type="http://schemas.openxmlformats.org/officeDocument/2006/relationships/customXml" Target="../ink/ink18.xml"/><Relationship Id="rId34" Type="http://schemas.openxmlformats.org/officeDocument/2006/relationships/image" Target="../media/image24.png"/><Relationship Id="rId33" Type="http://schemas.openxmlformats.org/officeDocument/2006/relationships/customXml" Target="../ink/ink17.xml"/><Relationship Id="rId32" Type="http://schemas.openxmlformats.org/officeDocument/2006/relationships/image" Target="../media/image23.png"/><Relationship Id="rId31" Type="http://schemas.openxmlformats.org/officeDocument/2006/relationships/customXml" Target="../ink/ink16.xml"/><Relationship Id="rId30" Type="http://schemas.openxmlformats.org/officeDocument/2006/relationships/image" Target="../media/image22.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21.png"/><Relationship Id="rId27" Type="http://schemas.openxmlformats.org/officeDocument/2006/relationships/customXml" Target="../ink/ink14.xml"/><Relationship Id="rId26" Type="http://schemas.openxmlformats.org/officeDocument/2006/relationships/image" Target="../media/image20.png"/><Relationship Id="rId25" Type="http://schemas.openxmlformats.org/officeDocument/2006/relationships/customXml" Target="../ink/ink13.xml"/><Relationship Id="rId24" Type="http://schemas.openxmlformats.org/officeDocument/2006/relationships/image" Target="../media/image19.png"/><Relationship Id="rId23" Type="http://schemas.openxmlformats.org/officeDocument/2006/relationships/customXml" Target="../ink/ink12.xml"/><Relationship Id="rId22" Type="http://schemas.openxmlformats.org/officeDocument/2006/relationships/image" Target="../media/image18.png"/><Relationship Id="rId21" Type="http://schemas.openxmlformats.org/officeDocument/2006/relationships/customXml" Target="../ink/ink11.xml"/><Relationship Id="rId20" Type="http://schemas.openxmlformats.org/officeDocument/2006/relationships/image" Target="../media/image17.png"/><Relationship Id="rId2" Type="http://schemas.openxmlformats.org/officeDocument/2006/relationships/image" Target="../media/image8.png"/><Relationship Id="rId19" Type="http://schemas.openxmlformats.org/officeDocument/2006/relationships/customXml" Target="../ink/ink10.xml"/><Relationship Id="rId18" Type="http://schemas.openxmlformats.org/officeDocument/2006/relationships/image" Target="../media/image16.png"/><Relationship Id="rId17" Type="http://schemas.openxmlformats.org/officeDocument/2006/relationships/customXml" Target="../ink/ink9.xml"/><Relationship Id="rId16" Type="http://schemas.openxmlformats.org/officeDocument/2006/relationships/image" Target="../media/image15.png"/><Relationship Id="rId15" Type="http://schemas.openxmlformats.org/officeDocument/2006/relationships/customXml" Target="../ink/ink8.xml"/><Relationship Id="rId14" Type="http://schemas.openxmlformats.org/officeDocument/2006/relationships/image" Target="../media/image14.png"/><Relationship Id="rId13" Type="http://schemas.openxmlformats.org/officeDocument/2006/relationships/customXml" Target="../ink/ink7.xml"/><Relationship Id="rId12" Type="http://schemas.openxmlformats.org/officeDocument/2006/relationships/image" Target="../media/image13.png"/><Relationship Id="rId113" Type="http://schemas.openxmlformats.org/officeDocument/2006/relationships/slideLayout" Target="../slideLayouts/slideLayout6.xml"/><Relationship Id="rId112" Type="http://schemas.openxmlformats.org/officeDocument/2006/relationships/image" Target="../media/image63.png"/><Relationship Id="rId111" Type="http://schemas.openxmlformats.org/officeDocument/2006/relationships/customXml" Target="../ink/ink56.xml"/><Relationship Id="rId110" Type="http://schemas.openxmlformats.org/officeDocument/2006/relationships/image" Target="../media/image62.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61.png"/><Relationship Id="rId107" Type="http://schemas.openxmlformats.org/officeDocument/2006/relationships/customXml" Target="../ink/ink54.xml"/><Relationship Id="rId106" Type="http://schemas.openxmlformats.org/officeDocument/2006/relationships/image" Target="../media/image60.png"/><Relationship Id="rId105" Type="http://schemas.openxmlformats.org/officeDocument/2006/relationships/customXml" Target="../ink/ink53.xml"/><Relationship Id="rId104" Type="http://schemas.openxmlformats.org/officeDocument/2006/relationships/image" Target="../media/image59.png"/><Relationship Id="rId103" Type="http://schemas.openxmlformats.org/officeDocument/2006/relationships/customXml" Target="../ink/ink52.xml"/><Relationship Id="rId102" Type="http://schemas.openxmlformats.org/officeDocument/2006/relationships/image" Target="../media/image58.png"/><Relationship Id="rId101" Type="http://schemas.openxmlformats.org/officeDocument/2006/relationships/customXml" Target="../ink/ink51.xml"/><Relationship Id="rId100" Type="http://schemas.openxmlformats.org/officeDocument/2006/relationships/image" Target="../media/image57.png"/><Relationship Id="rId10" Type="http://schemas.openxmlformats.org/officeDocument/2006/relationships/image" Target="../media/image12.png"/><Relationship Id="rId1" Type="http://schemas.openxmlformats.org/officeDocument/2006/relationships/customXml" Target="../ink/ink1.xml"/></Relationships>
</file>

<file path=ppt/slides/_rels/slide26.xml.rels><?xml version="1.0" encoding="UTF-8" standalone="yes"?>
<Relationships xmlns="http://schemas.openxmlformats.org/package/2006/relationships"><Relationship Id="rId9" Type="http://schemas.openxmlformats.org/officeDocument/2006/relationships/customXml" Target="../ink/ink61.xml"/><Relationship Id="rId8" Type="http://schemas.openxmlformats.org/officeDocument/2006/relationships/image" Target="../media/image67.png"/><Relationship Id="rId7" Type="http://schemas.openxmlformats.org/officeDocument/2006/relationships/customXml" Target="../ink/ink60.xml"/><Relationship Id="rId6" Type="http://schemas.openxmlformats.org/officeDocument/2006/relationships/image" Target="../media/image66.png"/><Relationship Id="rId5" Type="http://schemas.openxmlformats.org/officeDocument/2006/relationships/customXml" Target="../ink/ink59.xml"/><Relationship Id="rId4" Type="http://schemas.openxmlformats.org/officeDocument/2006/relationships/image" Target="../media/image65.png"/><Relationship Id="rId3" Type="http://schemas.openxmlformats.org/officeDocument/2006/relationships/customXml" Target="../ink/ink58.xml"/><Relationship Id="rId23" Type="http://schemas.openxmlformats.org/officeDocument/2006/relationships/slideLayout" Target="../slideLayouts/slideLayout6.xml"/><Relationship Id="rId22" Type="http://schemas.openxmlformats.org/officeDocument/2006/relationships/image" Target="../media/image74.png"/><Relationship Id="rId21" Type="http://schemas.openxmlformats.org/officeDocument/2006/relationships/customXml" Target="../ink/ink67.xml"/><Relationship Id="rId20" Type="http://schemas.openxmlformats.org/officeDocument/2006/relationships/image" Target="../media/image73.png"/><Relationship Id="rId2" Type="http://schemas.openxmlformats.org/officeDocument/2006/relationships/image" Target="../media/image64.png"/><Relationship Id="rId19" Type="http://schemas.openxmlformats.org/officeDocument/2006/relationships/customXml" Target="../ink/ink66.xml"/><Relationship Id="rId18" Type="http://schemas.openxmlformats.org/officeDocument/2006/relationships/image" Target="../media/image72.png"/><Relationship Id="rId17" Type="http://schemas.openxmlformats.org/officeDocument/2006/relationships/customXml" Target="../ink/ink65.xml"/><Relationship Id="rId16" Type="http://schemas.openxmlformats.org/officeDocument/2006/relationships/image" Target="../media/image71.png"/><Relationship Id="rId15" Type="http://schemas.openxmlformats.org/officeDocument/2006/relationships/customXml" Target="../ink/ink64.xml"/><Relationship Id="rId14" Type="http://schemas.openxmlformats.org/officeDocument/2006/relationships/image" Target="../media/image70.png"/><Relationship Id="rId13" Type="http://schemas.openxmlformats.org/officeDocument/2006/relationships/customXml" Target="../ink/ink63.xml"/><Relationship Id="rId12" Type="http://schemas.openxmlformats.org/officeDocument/2006/relationships/image" Target="../media/image69.png"/><Relationship Id="rId11" Type="http://schemas.openxmlformats.org/officeDocument/2006/relationships/customXml" Target="../ink/ink62.xml"/><Relationship Id="rId10" Type="http://schemas.openxmlformats.org/officeDocument/2006/relationships/image" Target="../media/image68.png"/><Relationship Id="rId1" Type="http://schemas.openxmlformats.org/officeDocument/2006/relationships/customXml" Target="../ink/ink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51115" y="2021962"/>
            <a:ext cx="6689770" cy="2184278"/>
          </a:xfrm>
        </p:spPr>
        <p:txBody>
          <a:bodyPr>
            <a:noAutofit/>
          </a:bodyPr>
          <a:lstStyle/>
          <a:p>
            <a:r>
              <a:rPr kumimoji="1" lang="en-US" altLang="zh-CN" sz="4400" b="1" dirty="0" smtClean="0">
                <a:solidFill>
                  <a:srgbClr val="FFC000"/>
                </a:solidFill>
                <a:effectLst>
                  <a:outerShdw blurRad="50800" dist="38100" dir="5400000" algn="t" rotWithShape="0">
                    <a:prstClr val="black">
                      <a:alpha val="40000"/>
                    </a:prstClr>
                  </a:outerShdw>
                </a:effectLst>
              </a:rPr>
              <a:t>Chapter </a:t>
            </a:r>
            <a:r>
              <a:rPr kumimoji="1" lang="en-US" altLang="zh-CN" sz="4400" b="1" dirty="0" smtClean="0">
                <a:solidFill>
                  <a:srgbClr val="FFC000"/>
                </a:solidFill>
                <a:effectLst>
                  <a:outerShdw blurRad="50800" dist="38100" dir="5400000" algn="t" rotWithShape="0">
                    <a:prstClr val="black">
                      <a:alpha val="40000"/>
                    </a:prstClr>
                  </a:outerShdw>
                </a:effectLst>
              </a:rPr>
              <a:t>8    </a:t>
            </a:r>
            <a:br>
              <a:rPr kumimoji="1" lang="en-US" altLang="zh-CN" sz="4400" b="1" dirty="0">
                <a:solidFill>
                  <a:srgbClr val="FFC000"/>
                </a:solidFill>
                <a:effectLst>
                  <a:outerShdw blurRad="50800" dist="38100" dir="5400000" algn="t" rotWithShape="0">
                    <a:prstClr val="black">
                      <a:alpha val="40000"/>
                    </a:prstClr>
                  </a:outerShdw>
                </a:effectLst>
              </a:rPr>
            </a:br>
            <a:endParaRPr kumimoji="1" lang="en-US" altLang="zh-CN" sz="4400" b="1" dirty="0">
              <a:solidFill>
                <a:srgbClr val="FFC000"/>
              </a:solidFill>
              <a:effectLst>
                <a:outerShdw blurRad="50800" dist="38100" dir="5400000" algn="t" rotWithShape="0">
                  <a:prstClr val="black">
                    <a:alpha val="40000"/>
                  </a:prstClr>
                </a:outerShdw>
              </a:effectLst>
            </a:endParaRPr>
          </a:p>
          <a:p>
            <a:r>
              <a:rPr kumimoji="1" lang="en-US" altLang="zh-CN" sz="4400" b="1" dirty="0">
                <a:solidFill>
                  <a:srgbClr val="FFC000"/>
                </a:solidFill>
                <a:effectLst>
                  <a:outerShdw blurRad="50800" dist="38100" dir="5400000" algn="t" rotWithShape="0">
                    <a:prstClr val="black">
                      <a:alpha val="40000"/>
                    </a:prstClr>
                  </a:outerShdw>
                </a:effectLst>
              </a:rPr>
              <a:t>— </a:t>
            </a:r>
            <a:r>
              <a:rPr kumimoji="1" lang="zh-CN" altLang="en-US" sz="4400" b="1" dirty="0" smtClean="0">
                <a:solidFill>
                  <a:srgbClr val="FFC000"/>
                </a:solidFill>
                <a:effectLst>
                  <a:outerShdw blurRad="50800" dist="38100" dir="5400000" algn="t" rotWithShape="0">
                    <a:prstClr val="black">
                      <a:alpha val="40000"/>
                    </a:prstClr>
                  </a:outerShdw>
                </a:effectLst>
              </a:rPr>
              <a:t>例题与作业</a:t>
            </a:r>
            <a:endParaRPr kumimoji="1" lang="zh-CN" altLang="en-US" sz="4400" b="1" dirty="0">
              <a:solidFill>
                <a:srgbClr val="FFC000"/>
              </a:solidFill>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342900" lvl="1" indent="-342900" algn="l">
              <a:lnSpc>
                <a:spcPct val="145000"/>
              </a:lnSpc>
              <a:spcBef>
                <a:spcPts val="600"/>
              </a:spcBef>
              <a:buFont typeface="Wingdings" charset="2"/>
              <a:buChar char="l"/>
            </a:pPr>
            <a:r>
              <a:rPr lang="en-US" altLang="zh-CN" sz="2400" dirty="0" smtClean="0">
                <a:latin typeface="微软雅黑" pitchFamily="34" charset="-122"/>
                <a:ea typeface="微软雅黑" pitchFamily="34" charset="-122"/>
              </a:rPr>
              <a:t>On </a:t>
            </a:r>
            <a:r>
              <a:rPr lang="en-US" altLang="zh-CN" sz="2400" dirty="0">
                <a:latin typeface="微软雅黑" pitchFamily="34" charset="-122"/>
                <a:ea typeface="微软雅黑" pitchFamily="34" charset="-122"/>
              </a:rPr>
              <a:t>a simple paging system with 2</a:t>
            </a:r>
            <a:r>
              <a:rPr lang="en-US" altLang="zh-CN" sz="2400" baseline="30000" dirty="0">
                <a:latin typeface="微软雅黑" pitchFamily="34" charset="-122"/>
                <a:ea typeface="微软雅黑" pitchFamily="34" charset="-122"/>
              </a:rPr>
              <a:t>32</a:t>
            </a:r>
            <a:r>
              <a:rPr lang="en-US" altLang="zh-CN" sz="2400" dirty="0">
                <a:latin typeface="微软雅黑" pitchFamily="34" charset="-122"/>
                <a:ea typeface="微软雅黑" pitchFamily="34" charset="-122"/>
              </a:rPr>
              <a:t> bytes of physical memory, 2</a:t>
            </a:r>
            <a:r>
              <a:rPr lang="en-US" altLang="zh-CN" sz="2400" baseline="30000" dirty="0">
                <a:latin typeface="微软雅黑" pitchFamily="34" charset="-122"/>
                <a:ea typeface="微软雅黑" pitchFamily="34" charset="-122"/>
              </a:rPr>
              <a:t>12</a:t>
            </a:r>
            <a:r>
              <a:rPr lang="en-US" altLang="zh-CN" sz="2400" dirty="0">
                <a:latin typeface="微软雅黑" pitchFamily="34" charset="-122"/>
                <a:ea typeface="微软雅黑" pitchFamily="34" charset="-122"/>
              </a:rPr>
              <a:t> pages of the logical address space, and page size of 512=2</a:t>
            </a:r>
            <a:r>
              <a:rPr lang="en-US" altLang="zh-CN" sz="2400" baseline="30000" dirty="0">
                <a:latin typeface="微软雅黑" pitchFamily="34" charset="-122"/>
                <a:ea typeface="微软雅黑" pitchFamily="34" charset="-122"/>
              </a:rPr>
              <a:t>9</a:t>
            </a:r>
            <a:r>
              <a:rPr lang="en-US" altLang="zh-CN" sz="2400" dirty="0">
                <a:latin typeface="微软雅黑" pitchFamily="34" charset="-122"/>
                <a:ea typeface="微软雅黑" pitchFamily="34" charset="-122"/>
              </a:rPr>
              <a:t> bytes</a:t>
            </a:r>
            <a:endParaRPr lang="en-US" altLang="zh-CN" sz="2400" dirty="0">
              <a:latin typeface="微软雅黑" pitchFamily="34" charset="-122"/>
              <a:ea typeface="微软雅黑" pitchFamily="34" charset="-122"/>
              <a:cs typeface="Times New Roman" pitchFamily="18" charset="0"/>
            </a:endParaRPr>
          </a:p>
          <a:p>
            <a:pPr marL="800100" lvl="1" indent="-342900">
              <a:lnSpc>
                <a:spcPct val="14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a)</a:t>
            </a:r>
            <a:r>
              <a:rPr lang="en-US" altLang="zh-CN" sz="2400" dirty="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rPr>
              <a:t>how many bits are in a logical address</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4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21 </a:t>
            </a:r>
            <a:r>
              <a:rPr lang="en-US" altLang="zh-CN" sz="2400" dirty="0">
                <a:latin typeface="微软雅黑" pitchFamily="34" charset="-122"/>
                <a:ea typeface="微软雅黑" pitchFamily="34" charset="-122"/>
              </a:rPr>
              <a:t>=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logical address space) </a:t>
            </a:r>
            <a:endParaRPr lang="en-US" altLang="zh-CN" sz="2400" dirty="0">
              <a:latin typeface="微软雅黑" pitchFamily="34" charset="-122"/>
              <a:ea typeface="微软雅黑" pitchFamily="34" charset="-122"/>
            </a:endParaRPr>
          </a:p>
          <a:p>
            <a:pPr marL="576580" lvl="1" indent="-196850">
              <a:lnSpc>
                <a:spcPct val="145000"/>
              </a:lnSpc>
              <a:spcBef>
                <a:spcPct val="20000"/>
              </a:spcBef>
              <a:buClr>
                <a:schemeClr val="hlink"/>
              </a:buClr>
              <a:buSzPct val="55000"/>
            </a:pP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12</a:t>
            </a:r>
            <a:r>
              <a:rPr lang="en-US" altLang="zh-CN" sz="2400" dirty="0">
                <a:latin typeface="微软雅黑" pitchFamily="34" charset="-122"/>
                <a:ea typeface="微软雅黑" pitchFamily="34" charset="-122"/>
              </a:rPr>
              <a:t> pages * page size )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12</a:t>
            </a:r>
            <a:r>
              <a:rPr lang="en-US" altLang="zh-CN" sz="2400" dirty="0">
                <a:latin typeface="微软雅黑" pitchFamily="34" charset="-122"/>
                <a:ea typeface="微软雅黑" pitchFamily="34" charset="-122"/>
              </a:rPr>
              <a:t> * 2</a:t>
            </a:r>
            <a:r>
              <a:rPr lang="en-US" altLang="zh-CN" sz="2400" baseline="30000" dirty="0">
                <a:latin typeface="微软雅黑" pitchFamily="34" charset="-122"/>
                <a:ea typeface="微软雅黑" pitchFamily="34" charset="-122"/>
              </a:rPr>
              <a:t>9</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4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b)</a:t>
            </a:r>
            <a:r>
              <a:rPr lang="en-US" altLang="zh-CN" sz="2400" dirty="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rPr>
              <a:t>how many bytes are there in a frame? </a:t>
            </a:r>
            <a:endParaRPr lang="en-US" altLang="zh-CN" sz="2400" dirty="0" smtClean="0">
              <a:latin typeface="微软雅黑" pitchFamily="34" charset="-122"/>
              <a:ea typeface="微软雅黑" pitchFamily="34" charset="-122"/>
            </a:endParaRPr>
          </a:p>
          <a:p>
            <a:pPr marL="1257300" lvl="2" indent="-342900">
              <a:lnSpc>
                <a:spcPct val="14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512 </a:t>
            </a:r>
            <a:r>
              <a:rPr lang="en-US" altLang="zh-CN" sz="2400" dirty="0">
                <a:latin typeface="微软雅黑" pitchFamily="34" charset="-122"/>
                <a:ea typeface="微软雅黑" pitchFamily="34" charset="-122"/>
              </a:rPr>
              <a:t>bytes, the same as that in a </a:t>
            </a:r>
            <a:r>
              <a:rPr lang="en-US" altLang="zh-CN" sz="2400" dirty="0" smtClean="0">
                <a:latin typeface="微软雅黑" pitchFamily="34" charset="-122"/>
                <a:ea typeface="微软雅黑" pitchFamily="34" charset="-122"/>
              </a:rPr>
              <a:t>page</a:t>
            </a:r>
            <a:endParaRPr lang="en-US" altLang="zh-CN" sz="2400" dirty="0" smtClean="0">
              <a:latin typeface="微软雅黑" pitchFamily="34" charset="-122"/>
              <a:ea typeface="微软雅黑" pitchFamily="34" charset="-122"/>
            </a:endParaRPr>
          </a:p>
          <a:p>
            <a:pPr marL="800100" lvl="1" indent="-342900">
              <a:lnSpc>
                <a:spcPct val="14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c)</a:t>
            </a:r>
            <a:r>
              <a:rPr lang="en-US" altLang="zh-CN" sz="2400" dirty="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rPr>
              <a:t>how many bits in the physical address specify the frame number</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4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23 </a:t>
            </a:r>
            <a:r>
              <a:rPr lang="en-US" altLang="zh-CN" sz="2400" dirty="0">
                <a:latin typeface="微软雅黑" pitchFamily="34" charset="-122"/>
                <a:ea typeface="微软雅黑" pitchFamily="34" charset="-122"/>
              </a:rPr>
              <a:t>=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(physical memory size2</a:t>
            </a:r>
            <a:r>
              <a:rPr lang="en-US" altLang="zh-CN" sz="2400" baseline="30000" dirty="0">
                <a:latin typeface="微软雅黑" pitchFamily="34" charset="-122"/>
                <a:ea typeface="微软雅黑" pitchFamily="34" charset="-122"/>
              </a:rPr>
              <a:t>32</a:t>
            </a: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(page size) </a:t>
            </a:r>
            <a:endParaRPr lang="en-US" altLang="zh-CN" sz="2400" dirty="0">
              <a:latin typeface="微软雅黑" pitchFamily="34" charset="-122"/>
              <a:ea typeface="微软雅黑" pitchFamily="34" charset="-122"/>
            </a:endParaRPr>
          </a:p>
          <a:p>
            <a:pPr marL="576580" lvl="1" indent="-196850">
              <a:lnSpc>
                <a:spcPct val="145000"/>
              </a:lnSpc>
              <a:spcBef>
                <a:spcPct val="20000"/>
              </a:spcBef>
              <a:buClr>
                <a:schemeClr val="hlink"/>
              </a:buClr>
              <a:buSzPct val="55000"/>
            </a:pP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32</a:t>
            </a: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9</a:t>
            </a:r>
            <a:r>
              <a:rPr lang="en-US" altLang="zh-CN"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lvl="1" algn="ctr"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5 </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d)</a:t>
            </a:r>
            <a:r>
              <a:rPr lang="en-US" altLang="zh-CN" sz="2400" dirty="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rPr>
              <a:t>how many entries are in the page table (how long is the page table) </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12</a:t>
            </a:r>
            <a:r>
              <a:rPr lang="en-US" altLang="zh-CN" sz="2400" dirty="0">
                <a:latin typeface="微软雅黑" pitchFamily="34" charset="-122"/>
                <a:ea typeface="微软雅黑" pitchFamily="34" charset="-122"/>
                <a:cs typeface="Times New Roman" pitchFamily="18" charset="0"/>
              </a:rPr>
              <a:t>, the number of </a:t>
            </a:r>
            <a:r>
              <a:rPr lang="en-US" altLang="zh-CN" sz="2400" dirty="0">
                <a:latin typeface="微软雅黑" pitchFamily="34" charset="-122"/>
                <a:ea typeface="微软雅黑" pitchFamily="34" charset="-122"/>
              </a:rPr>
              <a:t>pages in the logical address space</a:t>
            </a:r>
            <a:endParaRPr lang="en-US" altLang="zh-CN" sz="2400" dirty="0" smtClean="0">
              <a:latin typeface="微软雅黑" pitchFamily="34" charset="-122"/>
              <a:ea typeface="微软雅黑" pitchFamily="34" charset="-122"/>
            </a:endParaRPr>
          </a:p>
          <a:p>
            <a:pPr lvl="2">
              <a:lnSpc>
                <a:spcPct val="110000"/>
              </a:lnSpc>
              <a:spcBef>
                <a:spcPts val="600"/>
              </a:spcBef>
              <a:buClr>
                <a:srgbClr val="FF0000"/>
              </a:buClr>
              <a:buSzPct val="80000"/>
            </a:pP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e) how many bits in the logical address specify the page number</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12 </a:t>
            </a:r>
            <a:r>
              <a:rPr lang="en-US" altLang="zh-CN" sz="2400" dirty="0">
                <a:latin typeface="微软雅黑" pitchFamily="34" charset="-122"/>
                <a:ea typeface="微软雅黑" pitchFamily="34" charset="-122"/>
              </a:rPr>
              <a:t>=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number of pages)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12</a:t>
            </a:r>
            <a:r>
              <a:rPr lang="en-US" altLang="zh-CN"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pPr lvl="2">
              <a:lnSpc>
                <a:spcPct val="110000"/>
              </a:lnSpc>
              <a:spcBef>
                <a:spcPts val="600"/>
              </a:spcBef>
              <a:buClr>
                <a:srgbClr val="FF0000"/>
              </a:buClr>
              <a:buSzPct val="80000"/>
            </a:pP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f) how many bits in the logical address specify the offset within a page</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9 </a:t>
            </a:r>
            <a:r>
              <a:rPr lang="en-US" altLang="zh-CN" sz="2400" dirty="0">
                <a:latin typeface="微软雅黑" pitchFamily="34" charset="-122"/>
                <a:ea typeface="微软雅黑" pitchFamily="34" charset="-122"/>
              </a:rPr>
              <a:t>=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pages)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9</a:t>
            </a:r>
            <a:r>
              <a:rPr lang="en-US" altLang="zh-CN"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pPr lvl="2">
              <a:lnSpc>
                <a:spcPct val="110000"/>
              </a:lnSpc>
              <a:spcBef>
                <a:spcPts val="600"/>
              </a:spcBef>
              <a:buClr>
                <a:srgbClr val="FF0000"/>
              </a:buClr>
              <a:buSzPct val="80000"/>
            </a:pPr>
            <a:endParaRPr lang="zh-CN" altLang="en-US"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lvl="1" algn="l"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5 </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003301"/>
            <a:ext cx="11567656" cy="5850910"/>
          </a:xfrm>
        </p:spPr>
        <p:txBody>
          <a:bodyPr>
            <a:normAutofit/>
          </a:bodyPr>
          <a:lstStyle/>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sym typeface="Symbol" pitchFamily="18" charset="2"/>
              </a:rPr>
              <a:t>Hit ratio  – percentage of times that a page number is found in the TLB</a:t>
            </a:r>
            <a:endParaRPr lang="en-US" altLang="zh-CN" sz="2400" dirty="0" smtClean="0">
              <a:latin typeface="微软雅黑" pitchFamily="34" charset="-122"/>
              <a:ea typeface="微软雅黑" pitchFamily="34" charset="-122"/>
              <a:sym typeface="Symbol" pitchFamily="18" charset="2"/>
            </a:endParaRPr>
          </a:p>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sym typeface="Symbol" pitchFamily="18" charset="2"/>
              </a:rPr>
              <a:t>E.g. It </a:t>
            </a:r>
            <a:r>
              <a:rPr lang="en-US" altLang="zh-CN" sz="2400" dirty="0">
                <a:latin typeface="微软雅黑" pitchFamily="34" charset="-122"/>
                <a:ea typeface="微软雅黑" pitchFamily="34" charset="-122"/>
                <a:sym typeface="Symbol" pitchFamily="18" charset="2"/>
              </a:rPr>
              <a:t>is supposed </a:t>
            </a:r>
            <a:endParaRPr lang="en-US" altLang="zh-CN" sz="2400" dirty="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the hit ratio is 80%</a:t>
            </a: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it </a:t>
            </a:r>
            <a:r>
              <a:rPr lang="en-US" altLang="zh-CN" sz="2400" dirty="0">
                <a:latin typeface="微软雅黑" pitchFamily="34" charset="-122"/>
                <a:ea typeface="微软雅黑" pitchFamily="34" charset="-122"/>
              </a:rPr>
              <a:t>takes 20 ns to search the TLB and 100ns to access </a:t>
            </a:r>
            <a:r>
              <a:rPr lang="en-US" altLang="zh-CN" sz="2400" dirty="0" smtClean="0">
                <a:latin typeface="微软雅黑" pitchFamily="34" charset="-122"/>
                <a:ea typeface="微软雅黑" pitchFamily="34" charset="-122"/>
              </a:rPr>
              <a:t>memory, then </a:t>
            </a: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 </a:t>
            </a:r>
            <a:r>
              <a:rPr lang="en-US" altLang="zh-CN" sz="2400" dirty="0">
                <a:latin typeface="微软雅黑" pitchFamily="34" charset="-122"/>
                <a:ea typeface="微软雅黑" pitchFamily="34" charset="-122"/>
              </a:rPr>
              <a:t>mapped-memory access takes 120 ns when  the page number is in TLB, because it takes 20ns to search TLB and 100 ns to access </a:t>
            </a:r>
            <a:r>
              <a:rPr lang="en-US" altLang="zh-CN" sz="2400" dirty="0" smtClean="0">
                <a:latin typeface="微软雅黑" pitchFamily="34" charset="-122"/>
                <a:ea typeface="微软雅黑" pitchFamily="34" charset="-122"/>
              </a:rPr>
              <a:t>memory</a:t>
            </a: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if </a:t>
            </a:r>
            <a:r>
              <a:rPr lang="en-US" altLang="zh-CN" sz="2400" dirty="0">
                <a:latin typeface="微软雅黑" pitchFamily="34" charset="-122"/>
                <a:ea typeface="微软雅黑" pitchFamily="34" charset="-122"/>
              </a:rPr>
              <a:t>the page number is not in TLB (20 ns), the we must first access the memory for the page table and frame number (100ns), then access the desired the page in memory (100ns), for a total 220 </a:t>
            </a:r>
            <a:r>
              <a:rPr lang="en-US" altLang="zh-CN" sz="2400" dirty="0" smtClean="0">
                <a:latin typeface="微软雅黑" pitchFamily="34" charset="-122"/>
                <a:ea typeface="微软雅黑" pitchFamily="34" charset="-122"/>
              </a:rPr>
              <a:t>ns</a:t>
            </a: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by </a:t>
            </a:r>
            <a:r>
              <a:rPr lang="en-US" altLang="zh-CN" sz="2400" dirty="0">
                <a:latin typeface="微软雅黑" pitchFamily="34" charset="-122"/>
                <a:ea typeface="微软雅黑" pitchFamily="34" charset="-122"/>
              </a:rPr>
              <a:t>weighting each case by its probability, we obtain the EAT as </a:t>
            </a:r>
            <a:endParaRPr lang="en-US" altLang="zh-CN" sz="2400" dirty="0">
              <a:latin typeface="微软雅黑" pitchFamily="34" charset="-122"/>
              <a:ea typeface="微软雅黑" pitchFamily="34" charset="-122"/>
            </a:endParaRPr>
          </a:p>
          <a:p>
            <a:pPr lvl="1" defTabSz="-635">
              <a:lnSpc>
                <a:spcPct val="110000"/>
              </a:lnSpc>
              <a:tabLst>
                <a:tab pos="2063750" algn="l"/>
                <a:tab pos="2568575" algn="l"/>
              </a:tabLst>
            </a:pPr>
            <a:r>
              <a:rPr lang="en-US" altLang="zh-CN" sz="2400" dirty="0">
                <a:latin typeface="微软雅黑" pitchFamily="34" charset="-122"/>
                <a:ea typeface="微软雅黑" pitchFamily="34" charset="-122"/>
              </a:rPr>
              <a:t>        EAT = 0.80 ╳ (20+100) + 0.20 ╳ (20+ 100 + 100)</a:t>
            </a:r>
            <a:endParaRPr lang="en-US" altLang="zh-CN" sz="2400" dirty="0">
              <a:latin typeface="微软雅黑" pitchFamily="34" charset="-122"/>
              <a:ea typeface="微软雅黑" pitchFamily="34" charset="-122"/>
            </a:endParaRPr>
          </a:p>
          <a:p>
            <a:pPr lvl="1" defTabSz="-635">
              <a:lnSpc>
                <a:spcPct val="110000"/>
              </a:lnSpc>
              <a:tabLst>
                <a:tab pos="2063750" algn="l"/>
                <a:tab pos="2568575" algn="l"/>
              </a:tabLst>
            </a:pPr>
            <a:r>
              <a:rPr lang="en-US" altLang="zh-CN" sz="2400" dirty="0">
                <a:latin typeface="微软雅黑" pitchFamily="34" charset="-122"/>
                <a:ea typeface="微软雅黑" pitchFamily="34" charset="-122"/>
              </a:rPr>
              <a:t>                = 140 ns</a:t>
            </a:r>
            <a:endParaRPr lang="en-US" altLang="zh-CN" sz="2400" dirty="0">
              <a:latin typeface="微软雅黑" pitchFamily="34" charset="-122"/>
              <a:ea typeface="微软雅黑" pitchFamily="34" charset="-122"/>
            </a:endParaRPr>
          </a:p>
          <a:p>
            <a:pPr marL="800100" lvl="1" indent="-342900">
              <a:lnSpc>
                <a:spcPct val="145000"/>
              </a:lnSpc>
              <a:spcBef>
                <a:spcPts val="600"/>
              </a:spcBef>
              <a:buClr>
                <a:srgbClr val="FF0000"/>
              </a:buClr>
              <a:buSzPct val="80000"/>
              <a:buFont typeface="Wingdings" charset="2"/>
              <a:buChar char="n"/>
            </a:pPr>
            <a:endParaRPr lang="en-US" altLang="zh-CN" sz="2400" dirty="0">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normAutofit/>
          </a:bodyPr>
          <a:lstStyle/>
          <a:p>
            <a:pPr lvl="1" algn="ctr" rtl="0">
              <a:lnSpc>
                <a:spcPct val="90000"/>
              </a:lnSpc>
              <a:spcBef>
                <a:spcPct val="0"/>
              </a:spcBef>
            </a:pPr>
            <a:r>
              <a:rPr lang="zh-CN" altLang="en-US" sz="2400" b="1" kern="1200" dirty="0">
                <a:solidFill>
                  <a:schemeClr val="accent5">
                    <a:lumMod val="75000"/>
                  </a:schemeClr>
                </a:solidFill>
                <a:latin typeface="微软雅黑" pitchFamily="34" charset="-122"/>
                <a:ea typeface="微软雅黑" pitchFamily="34" charset="-122"/>
                <a:cs typeface="+mj-cs"/>
              </a:rPr>
              <a:t>例</a:t>
            </a:r>
            <a:r>
              <a:rPr lang="en-US" altLang="zh-CN" sz="2400" b="1" kern="1200" dirty="0">
                <a:solidFill>
                  <a:schemeClr val="accent5">
                    <a:lumMod val="75000"/>
                  </a:schemeClr>
                </a:solidFill>
                <a:latin typeface="微软雅黑" pitchFamily="34" charset="-122"/>
                <a:ea typeface="微软雅黑" pitchFamily="34" charset="-122"/>
                <a:cs typeface="+mj-cs"/>
              </a:rPr>
              <a:t>6. EAT in TLB-based paging</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42900" lvl="1" indent="-342900" algn="l">
              <a:lnSpc>
                <a:spcPct val="125000"/>
              </a:lnSpc>
              <a:spcBef>
                <a:spcPts val="600"/>
              </a:spcBef>
              <a:buFont typeface="Wingdings" charset="2"/>
              <a:buChar char="l"/>
            </a:pPr>
            <a:r>
              <a:rPr lang="en-US" altLang="zh-CN" sz="2400" dirty="0">
                <a:latin typeface="微软雅黑" pitchFamily="34" charset="-122"/>
                <a:ea typeface="微软雅黑" pitchFamily="34" charset="-122"/>
              </a:rPr>
              <a:t>On a system of </a:t>
            </a:r>
            <a:r>
              <a:rPr lang="en-US" altLang="zh-CN" sz="2400" dirty="0">
                <a:solidFill>
                  <a:srgbClr val="FF0000"/>
                </a:solidFill>
                <a:latin typeface="微软雅黑" pitchFamily="34" charset="-122"/>
                <a:ea typeface="微软雅黑" pitchFamily="34" charset="-122"/>
              </a:rPr>
              <a:t>segmentation with paging</a:t>
            </a:r>
            <a:r>
              <a:rPr lang="en-US" altLang="zh-CN" sz="2400" dirty="0">
                <a:latin typeface="微软雅黑" pitchFamily="34" charset="-122"/>
                <a:ea typeface="微软雅黑" pitchFamily="34" charset="-122"/>
              </a:rPr>
              <a:t>, the logical address space consists of up to 16 segments where each segment can be up to 2</a:t>
            </a:r>
            <a:r>
              <a:rPr lang="en-US" altLang="zh-CN" sz="2400" baseline="30000" dirty="0">
                <a:latin typeface="微软雅黑" pitchFamily="34" charset="-122"/>
                <a:ea typeface="微软雅黑" pitchFamily="34" charset="-122"/>
              </a:rPr>
              <a:t>16</a:t>
            </a:r>
            <a:r>
              <a:rPr lang="en-US" altLang="zh-CN" sz="2400" dirty="0">
                <a:latin typeface="微软雅黑" pitchFamily="34" charset="-122"/>
                <a:ea typeface="微软雅黑" pitchFamily="34" charset="-122"/>
              </a:rPr>
              <a:t> bytes long. The hardware pages each segment into 512-byte </a:t>
            </a:r>
            <a:r>
              <a:rPr lang="en-US" altLang="zh-CN" sz="2400" dirty="0" smtClean="0">
                <a:latin typeface="微软雅黑" pitchFamily="34" charset="-122"/>
                <a:ea typeface="微软雅黑" pitchFamily="34" charset="-122"/>
              </a:rPr>
              <a:t>pages</a:t>
            </a:r>
            <a:endParaRPr lang="en-US" altLang="zh-CN" sz="2400" dirty="0">
              <a:latin typeface="微软雅黑" pitchFamily="34" charset="-122"/>
              <a:ea typeface="微软雅黑" pitchFamily="34" charset="-122"/>
              <a:cs typeface="Times New Roman" pitchFamily="18" charset="0"/>
            </a:endParaRPr>
          </a:p>
          <a:p>
            <a:pPr lvl="1">
              <a:lnSpc>
                <a:spcPct val="125000"/>
              </a:lnSpc>
              <a:spcBef>
                <a:spcPts val="600"/>
              </a:spcBef>
              <a:buClr>
                <a:srgbClr val="FF0000"/>
              </a:buClr>
              <a:buSzPct val="80000"/>
            </a:pPr>
            <a:r>
              <a:rPr lang="en-US" altLang="zh-CN" sz="2400" dirty="0" smtClean="0">
                <a:latin typeface="微软雅黑" pitchFamily="34" charset="-122"/>
                <a:ea typeface="微软雅黑" pitchFamily="34" charset="-122"/>
              </a:rPr>
              <a:t>   how </a:t>
            </a:r>
            <a:r>
              <a:rPr lang="en-US" altLang="zh-CN" sz="2400" dirty="0">
                <a:latin typeface="微软雅黑" pitchFamily="34" charset="-122"/>
                <a:ea typeface="微软雅黑" pitchFamily="34" charset="-122"/>
              </a:rPr>
              <a:t>many bits in the logical address specify the following </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a)</a:t>
            </a:r>
            <a:r>
              <a:rPr lang="en-US" altLang="zh-CN" sz="2400" dirty="0">
                <a:latin typeface="微软雅黑" pitchFamily="34" charset="-122"/>
                <a:ea typeface="微软雅黑" pitchFamily="34" charset="-122"/>
                <a:cs typeface="Times New Roman" pitchFamily="18" charset="0"/>
              </a:rPr>
              <a:t> s</a:t>
            </a:r>
            <a:r>
              <a:rPr lang="en-US" altLang="zh-CN" sz="2400" dirty="0">
                <a:latin typeface="微软雅黑" pitchFamily="34" charset="-122"/>
                <a:ea typeface="微软雅黑" pitchFamily="34" charset="-122"/>
              </a:rPr>
              <a:t>egment </a:t>
            </a:r>
            <a:r>
              <a:rPr lang="en-US" altLang="zh-CN" sz="2400" dirty="0" smtClean="0">
                <a:latin typeface="微软雅黑" pitchFamily="34" charset="-122"/>
                <a:ea typeface="微软雅黑" pitchFamily="34" charset="-122"/>
              </a:rPr>
              <a:t>number</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4 </a:t>
            </a:r>
            <a:r>
              <a:rPr lang="en-US" altLang="zh-CN" sz="2400" dirty="0">
                <a:latin typeface="微软雅黑" pitchFamily="34" charset="-122"/>
                <a:ea typeface="微软雅黑" pitchFamily="34" charset="-122"/>
              </a:rPr>
              <a:t>=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 (the number of segments)=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(16</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(b</a:t>
            </a:r>
            <a:r>
              <a:rPr lang="en-US"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cs typeface="Times New Roman" pitchFamily="18" charset="0"/>
              </a:rPr>
              <a:t> p</a:t>
            </a:r>
            <a:r>
              <a:rPr lang="en-US" altLang="zh-CN" sz="2400" dirty="0">
                <a:latin typeface="微软雅黑" pitchFamily="34" charset="-122"/>
                <a:ea typeface="微软雅黑" pitchFamily="34" charset="-122"/>
              </a:rPr>
              <a:t>age number </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7 </a:t>
            </a:r>
            <a:r>
              <a:rPr lang="en-US" altLang="zh-CN" sz="2400" dirty="0">
                <a:latin typeface="微软雅黑" pitchFamily="34" charset="-122"/>
                <a:ea typeface="微软雅黑" pitchFamily="34" charset="-122"/>
              </a:rPr>
              <a:t>=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number of pages) </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segments / </a:t>
            </a:r>
            <a:endParaRPr lang="en-US" altLang="zh-CN" sz="2400" dirty="0" smtClean="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the </a:t>
            </a:r>
            <a:r>
              <a:rPr lang="en-US" altLang="zh-CN" sz="2400" dirty="0">
                <a:latin typeface="微软雅黑" pitchFamily="34" charset="-122"/>
                <a:ea typeface="微软雅黑" pitchFamily="34" charset="-122"/>
              </a:rPr>
              <a:t>size of pages ) </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( 2</a:t>
            </a:r>
            <a:r>
              <a:rPr lang="en-US" altLang="zh-CN" sz="2400" baseline="30000" dirty="0">
                <a:latin typeface="微软雅黑" pitchFamily="34" charset="-122"/>
                <a:ea typeface="微软雅黑" pitchFamily="34" charset="-122"/>
              </a:rPr>
              <a:t>16</a:t>
            </a:r>
            <a:r>
              <a:rPr lang="en-US" altLang="zh-CN" sz="2400" dirty="0">
                <a:latin typeface="微软雅黑" pitchFamily="34" charset="-122"/>
                <a:ea typeface="微软雅黑" pitchFamily="34" charset="-122"/>
              </a:rPr>
              <a:t> /2</a:t>
            </a:r>
            <a:r>
              <a:rPr lang="en-US" altLang="zh-CN" sz="2400" baseline="30000" dirty="0">
                <a:latin typeface="微软雅黑" pitchFamily="34" charset="-122"/>
                <a:ea typeface="微软雅黑" pitchFamily="34" charset="-122"/>
              </a:rPr>
              <a:t>9</a:t>
            </a:r>
            <a:r>
              <a:rPr lang="en-US" altLang="zh-CN"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normAutofit/>
          </a:bodyPr>
          <a:lstStyle/>
          <a:p>
            <a:pPr algn="ctr"/>
            <a:r>
              <a:rPr lang="zh-CN" altLang="en-US" sz="2400" b="1" dirty="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7</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grpSp>
        <p:nvGrpSpPr>
          <p:cNvPr id="7" name="Group 4"/>
          <p:cNvGrpSpPr/>
          <p:nvPr/>
        </p:nvGrpSpPr>
        <p:grpSpPr bwMode="auto">
          <a:xfrm>
            <a:off x="7109317" y="4973673"/>
            <a:ext cx="4817856" cy="1224731"/>
            <a:chOff x="1939" y="1968"/>
            <a:chExt cx="2813" cy="726"/>
          </a:xfrm>
        </p:grpSpPr>
        <p:sp>
          <p:nvSpPr>
            <p:cNvPr id="8" name="Rectangle 5"/>
            <p:cNvSpPr>
              <a:spLocks noChangeArrowheads="1"/>
            </p:cNvSpPr>
            <p:nvPr/>
          </p:nvSpPr>
          <p:spPr bwMode="auto">
            <a:xfrm>
              <a:off x="1939" y="1968"/>
              <a:ext cx="862" cy="726"/>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solidFill>
                    <a:srgbClr val="990000"/>
                  </a:solidFill>
                </a:rPr>
                <a:t>segment</a:t>
              </a:r>
              <a:endParaRPr kumimoji="0" lang="en-US" altLang="zh-CN" b="1">
                <a:solidFill>
                  <a:srgbClr val="990000"/>
                </a:solidFill>
              </a:endParaRPr>
            </a:p>
            <a:p>
              <a:pPr algn="ctr"/>
              <a:r>
                <a:rPr kumimoji="0" lang="en-US" altLang="zh-CN" b="1">
                  <a:solidFill>
                    <a:srgbClr val="990000"/>
                  </a:solidFill>
                </a:rPr>
                <a:t>number</a:t>
              </a:r>
              <a:endParaRPr kumimoji="0" lang="en-US" altLang="zh-CN" b="1">
                <a:solidFill>
                  <a:srgbClr val="990000"/>
                </a:solidFill>
              </a:endParaRPr>
            </a:p>
          </p:txBody>
        </p:sp>
        <p:sp>
          <p:nvSpPr>
            <p:cNvPr id="9" name="Rectangle 6"/>
            <p:cNvSpPr>
              <a:spLocks noChangeArrowheads="1"/>
            </p:cNvSpPr>
            <p:nvPr/>
          </p:nvSpPr>
          <p:spPr bwMode="auto">
            <a:xfrm>
              <a:off x="2801" y="1968"/>
              <a:ext cx="1951" cy="363"/>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dirty="0">
                  <a:solidFill>
                    <a:srgbClr val="990000"/>
                  </a:solidFill>
                </a:rPr>
                <a:t>offset in segment</a:t>
              </a:r>
              <a:endParaRPr kumimoji="0" lang="en-US" altLang="zh-CN" b="1" dirty="0">
                <a:solidFill>
                  <a:srgbClr val="990000"/>
                </a:solidFill>
              </a:endParaRPr>
            </a:p>
          </p:txBody>
        </p:sp>
        <p:sp>
          <p:nvSpPr>
            <p:cNvPr id="10" name="Rectangle 7"/>
            <p:cNvSpPr>
              <a:spLocks noChangeArrowheads="1"/>
            </p:cNvSpPr>
            <p:nvPr/>
          </p:nvSpPr>
          <p:spPr bwMode="auto">
            <a:xfrm>
              <a:off x="2801" y="2331"/>
              <a:ext cx="862" cy="363"/>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solidFill>
                    <a:srgbClr val="990000"/>
                  </a:solidFill>
                </a:rPr>
                <a:t>page </a:t>
              </a:r>
              <a:endParaRPr kumimoji="0" lang="en-US" altLang="zh-CN" b="1">
                <a:solidFill>
                  <a:srgbClr val="990000"/>
                </a:solidFill>
              </a:endParaRPr>
            </a:p>
            <a:p>
              <a:pPr algn="ctr"/>
              <a:r>
                <a:rPr kumimoji="0" lang="en-US" altLang="zh-CN" b="1">
                  <a:solidFill>
                    <a:srgbClr val="990000"/>
                  </a:solidFill>
                </a:rPr>
                <a:t>number</a:t>
              </a:r>
              <a:endParaRPr kumimoji="0" lang="en-US" altLang="zh-CN" b="1">
                <a:solidFill>
                  <a:srgbClr val="990000"/>
                </a:solidFill>
              </a:endParaRPr>
            </a:p>
          </p:txBody>
        </p:sp>
        <p:sp>
          <p:nvSpPr>
            <p:cNvPr id="11" name="Rectangle 8"/>
            <p:cNvSpPr>
              <a:spLocks noChangeArrowheads="1"/>
            </p:cNvSpPr>
            <p:nvPr/>
          </p:nvSpPr>
          <p:spPr bwMode="auto">
            <a:xfrm>
              <a:off x="3663" y="2331"/>
              <a:ext cx="1089" cy="363"/>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solidFill>
                    <a:srgbClr val="990000"/>
                  </a:solidFill>
                </a:rPr>
                <a:t>offset </a:t>
              </a:r>
              <a:endParaRPr kumimoji="0" lang="en-US" altLang="zh-CN" b="1">
                <a:solidFill>
                  <a:srgbClr val="990000"/>
                </a:solidFill>
              </a:endParaRPr>
            </a:p>
            <a:p>
              <a:pPr algn="ctr"/>
              <a:r>
                <a:rPr kumimoji="0" lang="en-US" altLang="zh-CN" b="1">
                  <a:solidFill>
                    <a:srgbClr val="990000"/>
                  </a:solidFill>
                </a:rPr>
                <a:t>in page</a:t>
              </a:r>
              <a:endParaRPr kumimoji="0" lang="en-US" altLang="zh-CN" b="1">
                <a:solidFill>
                  <a:srgbClr val="990000"/>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c)</a:t>
            </a:r>
            <a:r>
              <a:rPr lang="en-US" altLang="zh-CN" sz="2400" dirty="0">
                <a:latin typeface="微软雅黑" pitchFamily="34" charset="-122"/>
                <a:ea typeface="微软雅黑" pitchFamily="34" charset="-122"/>
                <a:cs typeface="Times New Roman" pitchFamily="18" charset="0"/>
              </a:rPr>
              <a:t> o</a:t>
            </a:r>
            <a:r>
              <a:rPr lang="en-US" altLang="zh-CN" sz="2400" dirty="0">
                <a:latin typeface="微软雅黑" pitchFamily="34" charset="-122"/>
                <a:ea typeface="微软雅黑" pitchFamily="34" charset="-122"/>
              </a:rPr>
              <a:t>ffset within </a:t>
            </a:r>
            <a:r>
              <a:rPr lang="en-US" altLang="zh-CN" sz="2400" dirty="0" smtClean="0">
                <a:latin typeface="微软雅黑" pitchFamily="34" charset="-122"/>
                <a:ea typeface="微软雅黑" pitchFamily="34" charset="-122"/>
              </a:rPr>
              <a:t>pages</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9 </a:t>
            </a:r>
            <a:r>
              <a:rPr lang="en-US" altLang="zh-CN" sz="2400" dirty="0">
                <a:latin typeface="微软雅黑" pitchFamily="34" charset="-122"/>
                <a:ea typeface="微软雅黑" pitchFamily="34" charset="-122"/>
              </a:rPr>
              <a:t>=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pages)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 512</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(d</a:t>
            </a:r>
            <a:r>
              <a:rPr lang="en-US" altLang="zh-CN" sz="2400" dirty="0">
                <a:latin typeface="微软雅黑" pitchFamily="34" charset="-122"/>
                <a:ea typeface="微软雅黑" pitchFamily="34" charset="-122"/>
              </a:rPr>
              <a:t>)</a:t>
            </a:r>
            <a:r>
              <a:rPr lang="en-US" altLang="zh-CN" sz="2400" dirty="0">
                <a:latin typeface="微软雅黑" pitchFamily="34" charset="-122"/>
                <a:ea typeface="微软雅黑" pitchFamily="34" charset="-122"/>
                <a:cs typeface="Times New Roman" pitchFamily="18" charset="0"/>
              </a:rPr>
              <a:t> e</a:t>
            </a:r>
            <a:r>
              <a:rPr lang="en-US" altLang="zh-CN" sz="2400" dirty="0">
                <a:latin typeface="微软雅黑" pitchFamily="34" charset="-122"/>
                <a:ea typeface="微软雅黑" pitchFamily="34" charset="-122"/>
              </a:rPr>
              <a:t>ntire logical </a:t>
            </a:r>
            <a:r>
              <a:rPr lang="en-US" altLang="zh-CN" sz="2400" dirty="0" smtClean="0">
                <a:latin typeface="微软雅黑" pitchFamily="34" charset="-122"/>
                <a:ea typeface="微软雅黑" pitchFamily="34" charset="-122"/>
              </a:rPr>
              <a:t>address</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20 </a:t>
            </a:r>
            <a:r>
              <a:rPr lang="en-US" altLang="zh-CN" sz="2400" dirty="0">
                <a:latin typeface="微软雅黑" pitchFamily="34" charset="-122"/>
                <a:ea typeface="微软雅黑" pitchFamily="34" charset="-122"/>
              </a:rPr>
              <a:t>=   the bits for </a:t>
            </a:r>
            <a:r>
              <a:rPr lang="en-US" altLang="zh-CN" sz="2400" dirty="0">
                <a:latin typeface="微软雅黑" pitchFamily="34" charset="-122"/>
                <a:ea typeface="微软雅黑" pitchFamily="34" charset="-122"/>
                <a:cs typeface="Times New Roman" pitchFamily="18" charset="0"/>
              </a:rPr>
              <a:t>s</a:t>
            </a:r>
            <a:r>
              <a:rPr lang="en-US" altLang="zh-CN" sz="2400" dirty="0">
                <a:latin typeface="微软雅黑" pitchFamily="34" charset="-122"/>
                <a:ea typeface="微软雅黑" pitchFamily="34" charset="-122"/>
              </a:rPr>
              <a:t>egment number </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 the bits for </a:t>
            </a:r>
            <a:r>
              <a:rPr lang="en-US" altLang="zh-CN" sz="2400" dirty="0">
                <a:latin typeface="微软雅黑" pitchFamily="34" charset="-122"/>
                <a:ea typeface="微软雅黑" pitchFamily="34" charset="-122"/>
                <a:cs typeface="Times New Roman" pitchFamily="18" charset="0"/>
              </a:rPr>
              <a:t>p</a:t>
            </a:r>
            <a:r>
              <a:rPr lang="en-US" altLang="zh-CN" sz="2400" dirty="0">
                <a:latin typeface="微软雅黑" pitchFamily="34" charset="-122"/>
                <a:ea typeface="微软雅黑" pitchFamily="34" charset="-122"/>
              </a:rPr>
              <a:t>age number </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 the bits for </a:t>
            </a:r>
            <a:r>
              <a:rPr lang="en-US" altLang="zh-CN" sz="2400" dirty="0">
                <a:latin typeface="微软雅黑" pitchFamily="34" charset="-122"/>
                <a:ea typeface="微软雅黑" pitchFamily="34" charset="-122"/>
                <a:cs typeface="Times New Roman" pitchFamily="18" charset="0"/>
              </a:rPr>
              <a:t>o</a:t>
            </a:r>
            <a:r>
              <a:rPr lang="en-US" altLang="zh-CN" sz="2400" dirty="0">
                <a:latin typeface="微软雅黑" pitchFamily="34" charset="-122"/>
                <a:ea typeface="微软雅黑" pitchFamily="34" charset="-122"/>
              </a:rPr>
              <a:t>ffset within pages</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or: 20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the logical address space) </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number of segments * the size of segments)</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(16 * 2</a:t>
            </a:r>
            <a:r>
              <a:rPr lang="en-US" altLang="zh-CN" sz="2400" baseline="30000" dirty="0">
                <a:latin typeface="微软雅黑" pitchFamily="34" charset="-122"/>
                <a:ea typeface="微软雅黑" pitchFamily="34" charset="-122"/>
              </a:rPr>
              <a:t>16</a:t>
            </a:r>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a:p>
            <a:pPr lvl="2">
              <a:lnSpc>
                <a:spcPct val="110000"/>
              </a:lnSpc>
              <a:spcBef>
                <a:spcPts val="600"/>
              </a:spcBef>
              <a:buClr>
                <a:srgbClr val="FF0000"/>
              </a:buClr>
              <a:buSzPct val="80000"/>
            </a:pPr>
            <a:endParaRPr lang="en-US" altLang="zh-CN" sz="2400" dirty="0">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normAutofit/>
          </a:bodyPr>
          <a:lstStyle/>
          <a:p>
            <a:r>
              <a:rPr lang="zh-CN" altLang="en-US" sz="2400" b="1" dirty="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7</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grpSp>
        <p:nvGrpSpPr>
          <p:cNvPr id="7" name="Group 4"/>
          <p:cNvGrpSpPr/>
          <p:nvPr/>
        </p:nvGrpSpPr>
        <p:grpSpPr bwMode="auto">
          <a:xfrm>
            <a:off x="7292592" y="2087511"/>
            <a:ext cx="4817856" cy="1224731"/>
            <a:chOff x="1939" y="1968"/>
            <a:chExt cx="2813" cy="726"/>
          </a:xfrm>
        </p:grpSpPr>
        <p:sp>
          <p:nvSpPr>
            <p:cNvPr id="8" name="Rectangle 5"/>
            <p:cNvSpPr>
              <a:spLocks noChangeArrowheads="1"/>
            </p:cNvSpPr>
            <p:nvPr/>
          </p:nvSpPr>
          <p:spPr bwMode="auto">
            <a:xfrm>
              <a:off x="1939" y="1968"/>
              <a:ext cx="862" cy="726"/>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solidFill>
                    <a:srgbClr val="990000"/>
                  </a:solidFill>
                </a:rPr>
                <a:t>segment</a:t>
              </a:r>
              <a:endParaRPr kumimoji="0" lang="en-US" altLang="zh-CN" b="1">
                <a:solidFill>
                  <a:srgbClr val="990000"/>
                </a:solidFill>
              </a:endParaRPr>
            </a:p>
            <a:p>
              <a:pPr algn="ctr"/>
              <a:r>
                <a:rPr kumimoji="0" lang="en-US" altLang="zh-CN" b="1">
                  <a:solidFill>
                    <a:srgbClr val="990000"/>
                  </a:solidFill>
                </a:rPr>
                <a:t>number</a:t>
              </a:r>
              <a:endParaRPr kumimoji="0" lang="en-US" altLang="zh-CN" b="1">
                <a:solidFill>
                  <a:srgbClr val="990000"/>
                </a:solidFill>
              </a:endParaRPr>
            </a:p>
          </p:txBody>
        </p:sp>
        <p:sp>
          <p:nvSpPr>
            <p:cNvPr id="9" name="Rectangle 6"/>
            <p:cNvSpPr>
              <a:spLocks noChangeArrowheads="1"/>
            </p:cNvSpPr>
            <p:nvPr/>
          </p:nvSpPr>
          <p:spPr bwMode="auto">
            <a:xfrm>
              <a:off x="2801" y="1968"/>
              <a:ext cx="1951" cy="363"/>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dirty="0">
                  <a:solidFill>
                    <a:srgbClr val="990000"/>
                  </a:solidFill>
                </a:rPr>
                <a:t>offset in segment</a:t>
              </a:r>
              <a:endParaRPr kumimoji="0" lang="en-US" altLang="zh-CN" b="1" dirty="0">
                <a:solidFill>
                  <a:srgbClr val="990000"/>
                </a:solidFill>
              </a:endParaRPr>
            </a:p>
          </p:txBody>
        </p:sp>
        <p:sp>
          <p:nvSpPr>
            <p:cNvPr id="10" name="Rectangle 7"/>
            <p:cNvSpPr>
              <a:spLocks noChangeArrowheads="1"/>
            </p:cNvSpPr>
            <p:nvPr/>
          </p:nvSpPr>
          <p:spPr bwMode="auto">
            <a:xfrm>
              <a:off x="2801" y="2331"/>
              <a:ext cx="862" cy="363"/>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solidFill>
                    <a:srgbClr val="990000"/>
                  </a:solidFill>
                </a:rPr>
                <a:t>page </a:t>
              </a:r>
              <a:endParaRPr kumimoji="0" lang="en-US" altLang="zh-CN" b="1">
                <a:solidFill>
                  <a:srgbClr val="990000"/>
                </a:solidFill>
              </a:endParaRPr>
            </a:p>
            <a:p>
              <a:pPr algn="ctr"/>
              <a:r>
                <a:rPr kumimoji="0" lang="en-US" altLang="zh-CN" b="1">
                  <a:solidFill>
                    <a:srgbClr val="990000"/>
                  </a:solidFill>
                </a:rPr>
                <a:t>number</a:t>
              </a:r>
              <a:endParaRPr kumimoji="0" lang="en-US" altLang="zh-CN" b="1">
                <a:solidFill>
                  <a:srgbClr val="990000"/>
                </a:solidFill>
              </a:endParaRPr>
            </a:p>
          </p:txBody>
        </p:sp>
        <p:sp>
          <p:nvSpPr>
            <p:cNvPr id="11" name="Rectangle 8"/>
            <p:cNvSpPr>
              <a:spLocks noChangeArrowheads="1"/>
            </p:cNvSpPr>
            <p:nvPr/>
          </p:nvSpPr>
          <p:spPr bwMode="auto">
            <a:xfrm>
              <a:off x="3663" y="2331"/>
              <a:ext cx="1089" cy="363"/>
            </a:xfrm>
            <a:prstGeom prst="rect">
              <a:avLst/>
            </a:prstGeom>
            <a:solidFill>
              <a:schemeClr val="bg1"/>
            </a:solidFill>
            <a:ln w="38100">
              <a:solidFill>
                <a:srgbClr val="99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solidFill>
                    <a:srgbClr val="990000"/>
                  </a:solidFill>
                </a:rPr>
                <a:t>offset </a:t>
              </a:r>
              <a:endParaRPr kumimoji="0" lang="en-US" altLang="zh-CN" b="1">
                <a:solidFill>
                  <a:srgbClr val="990000"/>
                </a:solidFill>
              </a:endParaRPr>
            </a:p>
            <a:p>
              <a:pPr algn="ctr"/>
              <a:r>
                <a:rPr kumimoji="0" lang="en-US" altLang="zh-CN" b="1">
                  <a:solidFill>
                    <a:srgbClr val="990000"/>
                  </a:solidFill>
                </a:rPr>
                <a:t>in page</a:t>
              </a:r>
              <a:endParaRPr kumimoji="0" lang="en-US" altLang="zh-CN" b="1">
                <a:solidFill>
                  <a:srgbClr val="990000"/>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25000"/>
              </a:lnSpc>
              <a:spcBef>
                <a:spcPts val="600"/>
              </a:spcBef>
              <a:buFont typeface="Wingdings" charset="2"/>
              <a:buChar char="l"/>
            </a:pPr>
            <a:r>
              <a:rPr lang="en-US" altLang="zh-CN" sz="2400" dirty="0" smtClean="0">
                <a:latin typeface="微软雅黑" pitchFamily="34" charset="-122"/>
                <a:ea typeface="微软雅黑" pitchFamily="34" charset="-122"/>
              </a:rPr>
              <a:t>Consider </a:t>
            </a:r>
            <a:r>
              <a:rPr lang="en-US" altLang="zh-CN" sz="2400" dirty="0">
                <a:latin typeface="微软雅黑" pitchFamily="34" charset="-122"/>
                <a:ea typeface="微软雅黑" pitchFamily="34" charset="-122"/>
              </a:rPr>
              <a:t>a system using </a:t>
            </a:r>
            <a:r>
              <a:rPr lang="en-US" altLang="zh-CN" sz="2400" dirty="0">
                <a:solidFill>
                  <a:srgbClr val="FF0000"/>
                </a:solidFill>
                <a:latin typeface="微软雅黑" pitchFamily="34" charset="-122"/>
                <a:ea typeface="微软雅黑" pitchFamily="34" charset="-122"/>
              </a:rPr>
              <a:t>segmentation with paging </a:t>
            </a:r>
            <a:r>
              <a:rPr lang="en-US" altLang="zh-CN" sz="2400" dirty="0">
                <a:latin typeface="微软雅黑" pitchFamily="34" charset="-122"/>
                <a:ea typeface="微软雅黑" pitchFamily="34" charset="-122"/>
              </a:rPr>
              <a:t>management scheme, whose physical memory is of 2</a:t>
            </a:r>
            <a:r>
              <a:rPr lang="en-US" altLang="zh-CN" sz="2400" baseline="30000" dirty="0">
                <a:latin typeface="微软雅黑" pitchFamily="34" charset="-122"/>
                <a:ea typeface="微软雅黑" pitchFamily="34" charset="-122"/>
              </a:rPr>
              <a:t>35</a:t>
            </a:r>
            <a:r>
              <a:rPr lang="en-US" altLang="zh-CN" sz="2400" dirty="0">
                <a:latin typeface="微软雅黑" pitchFamily="34" charset="-122"/>
                <a:ea typeface="微软雅黑" pitchFamily="34" charset="-122"/>
              </a:rPr>
              <a:t> bytes. The logical address space consists of up to 8 segments. Each segment can be up to 2</a:t>
            </a:r>
            <a:r>
              <a:rPr lang="en-US" altLang="zh-CN" sz="2400" baseline="30000" dirty="0">
                <a:latin typeface="微软雅黑" pitchFamily="34" charset="-122"/>
                <a:ea typeface="微软雅黑" pitchFamily="34" charset="-122"/>
              </a:rPr>
              <a:t>13</a:t>
            </a:r>
            <a:r>
              <a:rPr lang="en-US" altLang="zh-CN" sz="2400" dirty="0">
                <a:latin typeface="微软雅黑" pitchFamily="34" charset="-122"/>
                <a:ea typeface="微软雅黑" pitchFamily="34" charset="-122"/>
              </a:rPr>
              <a:t> pages, and the page size of 512 bytes,   </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(1) </a:t>
            </a:r>
            <a:r>
              <a:rPr lang="en-US" altLang="zh-CN" sz="2400" dirty="0">
                <a:latin typeface="微软雅黑" pitchFamily="34" charset="-122"/>
                <a:ea typeface="微软雅黑" pitchFamily="34" charset="-122"/>
              </a:rPr>
              <a:t>How many bits are there in the entire logical address</a:t>
            </a:r>
            <a:r>
              <a:rPr lang="en-US" altLang="zh-CN"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the </a:t>
            </a:r>
            <a:r>
              <a:rPr lang="en-US" altLang="zh-CN" sz="2400" dirty="0">
                <a:latin typeface="微软雅黑" pitchFamily="34" charset="-122"/>
                <a:ea typeface="微软雅黑" pitchFamily="34" charset="-122"/>
              </a:rPr>
              <a:t>entire logical address consists of segmentation and offset in segmentation, and offset in segmentation is divided into page number and page offset, so entire logical address has </a:t>
            </a:r>
            <a:endParaRPr lang="en-US" altLang="zh-CN" sz="2400" dirty="0">
              <a:latin typeface="微软雅黑" pitchFamily="34" charset="-122"/>
              <a:ea typeface="微软雅黑" pitchFamily="34" charset="-122"/>
            </a:endParaRPr>
          </a:p>
          <a:p>
            <a:pPr lvl="1">
              <a:lnSpc>
                <a:spcPct val="125000"/>
              </a:lnSpc>
              <a:spcBef>
                <a:spcPct val="35000"/>
              </a:spcBef>
            </a:pPr>
            <a:r>
              <a:rPr lang="en-US" altLang="zh-CN" sz="2400" dirty="0">
                <a:latin typeface="微软雅黑" pitchFamily="34" charset="-122"/>
                <a:ea typeface="微软雅黑" pitchFamily="34" charset="-122"/>
              </a:rPr>
              <a:t>     log2 (8) + log2(2</a:t>
            </a:r>
            <a:r>
              <a:rPr lang="en-US" altLang="zh-CN" sz="2400" baseline="30000" dirty="0">
                <a:latin typeface="微软雅黑" pitchFamily="34" charset="-122"/>
                <a:ea typeface="微软雅黑" pitchFamily="34" charset="-122"/>
              </a:rPr>
              <a:t>13</a:t>
            </a:r>
            <a:r>
              <a:rPr lang="en-US" altLang="zh-CN" sz="2400" dirty="0">
                <a:latin typeface="微软雅黑" pitchFamily="34" charset="-122"/>
                <a:ea typeface="微软雅黑" pitchFamily="34" charset="-122"/>
              </a:rPr>
              <a:t>) + log2 (512) = 3 + 13 +9 =25 </a:t>
            </a:r>
            <a:r>
              <a:rPr lang="en-US" altLang="zh-CN" sz="2400" dirty="0" smtClean="0">
                <a:latin typeface="微软雅黑" pitchFamily="34" charset="-122"/>
                <a:ea typeface="微软雅黑" pitchFamily="34" charset="-122"/>
              </a:rPr>
              <a:t>bits</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algn="ctr"/>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smtClean="0">
                <a:solidFill>
                  <a:schemeClr val="accent5">
                    <a:lumMod val="75000"/>
                  </a:schemeClr>
                </a:solidFill>
                <a:latin typeface="微软雅黑" pitchFamily="34" charset="-122"/>
                <a:ea typeface="微软雅黑" pitchFamily="34" charset="-122"/>
              </a:rPr>
              <a:t>8</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2</a:t>
            </a: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How many bits in the logical address specify the page number</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each </a:t>
            </a:r>
            <a:r>
              <a:rPr lang="en-US" altLang="zh-CN" sz="2400" dirty="0">
                <a:latin typeface="微软雅黑" pitchFamily="34" charset="-122"/>
                <a:ea typeface="微软雅黑" pitchFamily="34" charset="-122"/>
              </a:rPr>
              <a:t>segment consists of up to 2</a:t>
            </a:r>
            <a:r>
              <a:rPr lang="en-US" altLang="zh-CN" sz="2400" baseline="30000" dirty="0">
                <a:latin typeface="微软雅黑" pitchFamily="34" charset="-122"/>
                <a:ea typeface="微软雅黑" pitchFamily="34" charset="-122"/>
              </a:rPr>
              <a:t>13</a:t>
            </a:r>
            <a:r>
              <a:rPr lang="en-US" altLang="zh-CN" sz="2400" dirty="0">
                <a:latin typeface="微软雅黑" pitchFamily="34" charset="-122"/>
                <a:ea typeface="微软雅黑" pitchFamily="34" charset="-122"/>
              </a:rPr>
              <a:t> pages, so 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13</a:t>
            </a:r>
            <a:r>
              <a:rPr lang="en-US" altLang="zh-CN" sz="2400" dirty="0">
                <a:latin typeface="微软雅黑" pitchFamily="34" charset="-122"/>
                <a:ea typeface="微软雅黑" pitchFamily="34" charset="-122"/>
              </a:rPr>
              <a:t>) = 13 bits in the logical address specify the page </a:t>
            </a:r>
            <a:r>
              <a:rPr lang="en-US" altLang="zh-CN" sz="2400" dirty="0" smtClean="0">
                <a:latin typeface="微软雅黑" pitchFamily="34" charset="-122"/>
                <a:ea typeface="微软雅黑" pitchFamily="34" charset="-122"/>
              </a:rPr>
              <a:t>number</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(3)</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What </a:t>
            </a:r>
            <a:r>
              <a:rPr lang="en-US" altLang="zh-CN" sz="2400" dirty="0">
                <a:latin typeface="微软雅黑" pitchFamily="34" charset="-122"/>
                <a:ea typeface="微软雅黑" pitchFamily="34" charset="-122"/>
              </a:rPr>
              <a:t>is the size of a frame? </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the </a:t>
            </a:r>
            <a:r>
              <a:rPr lang="en-US" altLang="zh-CN" sz="2400" dirty="0">
                <a:latin typeface="微软雅黑" pitchFamily="34" charset="-122"/>
                <a:ea typeface="微软雅黑" pitchFamily="34" charset="-122"/>
              </a:rPr>
              <a:t>size of a frame is equal to that of a page, i.e. 512 </a:t>
            </a:r>
            <a:r>
              <a:rPr lang="en-US" altLang="zh-CN" sz="2400" dirty="0" smtClean="0">
                <a:latin typeface="微软雅黑" pitchFamily="34" charset="-122"/>
                <a:ea typeface="微软雅黑" pitchFamily="34" charset="-122"/>
              </a:rPr>
              <a:t>bytes</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4) How many bits in the physical address specify the frame number</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the </a:t>
            </a:r>
            <a:r>
              <a:rPr lang="en-US" altLang="zh-CN" sz="2400" dirty="0">
                <a:latin typeface="微软雅黑" pitchFamily="34" charset="-122"/>
                <a:ea typeface="微软雅黑" pitchFamily="34" charset="-122"/>
              </a:rPr>
              <a:t>total size of physical memory is 2</a:t>
            </a:r>
            <a:r>
              <a:rPr lang="en-US" altLang="zh-CN" sz="2400" baseline="30000" dirty="0">
                <a:latin typeface="微软雅黑" pitchFamily="34" charset="-122"/>
                <a:ea typeface="微软雅黑" pitchFamily="34" charset="-122"/>
              </a:rPr>
              <a:t>35</a:t>
            </a:r>
            <a:r>
              <a:rPr lang="en-US" altLang="zh-CN" sz="2400" dirty="0">
                <a:latin typeface="微软雅黑" pitchFamily="34" charset="-122"/>
                <a:ea typeface="微软雅黑" pitchFamily="34" charset="-122"/>
              </a:rPr>
              <a:t> bytes, and each frame is 2</a:t>
            </a:r>
            <a:r>
              <a:rPr lang="en-US" altLang="zh-CN" sz="2400" baseline="30000" dirty="0">
                <a:latin typeface="微软雅黑" pitchFamily="34" charset="-122"/>
                <a:ea typeface="微软雅黑" pitchFamily="34" charset="-122"/>
              </a:rPr>
              <a:t>9</a:t>
            </a:r>
            <a:r>
              <a:rPr lang="en-US" altLang="zh-CN" sz="2400" dirty="0">
                <a:latin typeface="微软雅黑" pitchFamily="34" charset="-122"/>
                <a:ea typeface="微软雅黑" pitchFamily="34" charset="-122"/>
              </a:rPr>
              <a:t> = 512 bytes, so there are 26 = (35 – 9) bits in the physical address specify the frame number</a:t>
            </a:r>
            <a:endParaRPr lang="en-US" altLang="zh-CN" sz="2400" dirty="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endParaRPr lang="en-US" altLang="zh-CN" sz="2400" dirty="0" smtClean="0">
              <a:latin typeface="Times New Roman" pitchFamily="18" charset="0"/>
            </a:endParaRPr>
          </a:p>
          <a:p>
            <a:pPr marL="1257300" lvl="2" indent="-342900">
              <a:lnSpc>
                <a:spcPct val="125000"/>
              </a:lnSpc>
              <a:spcBef>
                <a:spcPts val="600"/>
              </a:spcBef>
              <a:buClr>
                <a:srgbClr val="FF0000"/>
              </a:buClr>
              <a:buSzPct val="80000"/>
              <a:buFont typeface="Wingdings" charset="2"/>
              <a:buChar char="n"/>
            </a:pPr>
            <a:endParaRPr lang="en-US" altLang="zh-CN" sz="2400" dirty="0">
              <a:latin typeface="Times New Roman" pitchFamily="18" charset="0"/>
            </a:endParaRPr>
          </a:p>
          <a:p>
            <a:pPr marL="800100" lvl="1" indent="-342900">
              <a:lnSpc>
                <a:spcPct val="125000"/>
              </a:lnSpc>
              <a:spcBef>
                <a:spcPts val="600"/>
              </a:spcBef>
              <a:buClr>
                <a:srgbClr val="FF0000"/>
              </a:buClr>
              <a:buSzPct val="80000"/>
              <a:buFont typeface="Wingdings" charset="2"/>
              <a:buChar char="n"/>
            </a:pPr>
            <a:endParaRPr lang="en-US" altLang="zh-CN" sz="2400" dirty="0">
              <a:latin typeface="Times New Roman" pitchFamily="18" charset="0"/>
            </a:endParaRPr>
          </a:p>
          <a:p>
            <a:pPr marL="800100" lvl="1" indent="-342900">
              <a:lnSpc>
                <a:spcPct val="125000"/>
              </a:lnSpc>
              <a:spcBef>
                <a:spcPts val="600"/>
              </a:spcBef>
              <a:buClr>
                <a:srgbClr val="FF0000"/>
              </a:buClr>
              <a:buSzPct val="80000"/>
              <a:buFont typeface="Wingdings" charset="2"/>
              <a:buChar char="n"/>
            </a:pPr>
            <a:endParaRPr lang="en-US" altLang="zh-CN" sz="2400" dirty="0" smtClean="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smtClean="0">
                <a:solidFill>
                  <a:schemeClr val="accent5">
                    <a:lumMod val="75000"/>
                  </a:schemeClr>
                </a:solidFill>
                <a:latin typeface="微软雅黑" pitchFamily="34" charset="-122"/>
                <a:ea typeface="微软雅黑" pitchFamily="34" charset="-122"/>
              </a:rPr>
              <a:t>8</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113503"/>
            <a:ext cx="11567656" cy="5553997"/>
          </a:xfrm>
        </p:spPr>
        <p:txBody>
          <a:bodyPr>
            <a:normAutofit/>
          </a:bodyPr>
          <a:lstStyle/>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(5</a:t>
            </a:r>
            <a:r>
              <a:rPr lang="en-US" altLang="zh-CN" sz="2400" dirty="0">
                <a:latin typeface="微软雅黑" pitchFamily="34" charset="-122"/>
                <a:ea typeface="微软雅黑" pitchFamily="34" charset="-122"/>
              </a:rPr>
              <a:t>) How many bits in the physical address specify the frame offset</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the </a:t>
            </a:r>
            <a:r>
              <a:rPr lang="en-US" altLang="zh-CN" sz="2400" dirty="0">
                <a:latin typeface="微软雅黑" pitchFamily="34" charset="-122"/>
                <a:ea typeface="微软雅黑" pitchFamily="34" charset="-122"/>
              </a:rPr>
              <a:t>number of bits in the physical address specifying the frame offset depends on the size of the frame,  so</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log</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 (2</a:t>
            </a:r>
            <a:r>
              <a:rPr lang="en-US" altLang="zh-CN" sz="2400" baseline="30000" dirty="0">
                <a:latin typeface="微软雅黑" pitchFamily="34" charset="-122"/>
                <a:ea typeface="微软雅黑" pitchFamily="34" charset="-122"/>
              </a:rPr>
              <a:t>9</a:t>
            </a:r>
            <a:r>
              <a:rPr lang="en-US" altLang="zh-CN" sz="2400" dirty="0">
                <a:latin typeface="微软雅黑" pitchFamily="34" charset="-122"/>
                <a:ea typeface="微软雅黑" pitchFamily="34" charset="-122"/>
              </a:rPr>
              <a:t>) = 9 bits </a:t>
            </a:r>
            <a:endParaRPr lang="en-US" altLang="zh-CN" sz="2400" dirty="0">
              <a:latin typeface="微软雅黑" pitchFamily="34" charset="-122"/>
              <a:ea typeface="微软雅黑" pitchFamily="34" charset="-122"/>
            </a:endParaRPr>
          </a:p>
          <a:p>
            <a:pPr lvl="1">
              <a:lnSpc>
                <a:spcPct val="125000"/>
              </a:lnSpc>
            </a:pPr>
            <a:r>
              <a:rPr lang="en-US" altLang="zh-CN" sz="2400" dirty="0">
                <a:latin typeface="微软雅黑" pitchFamily="34" charset="-122"/>
                <a:ea typeface="微软雅黑" pitchFamily="34" charset="-122"/>
              </a:rPr>
              <a:t>        in the physical address specify the frame </a:t>
            </a:r>
            <a:r>
              <a:rPr lang="en-US" altLang="zh-CN" sz="2400" dirty="0" smtClean="0">
                <a:latin typeface="微软雅黑" pitchFamily="34" charset="-122"/>
                <a:ea typeface="微软雅黑" pitchFamily="34" charset="-122"/>
              </a:rPr>
              <a:t>offset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(6</a:t>
            </a:r>
            <a:r>
              <a:rPr lang="en-US" altLang="zh-CN" sz="2400" dirty="0">
                <a:latin typeface="微软雅黑" pitchFamily="34" charset="-122"/>
                <a:ea typeface="微软雅黑" pitchFamily="34" charset="-122"/>
              </a:rPr>
              <a:t>) How many entries are there in the page table for each segmentation, i.e. how long is the page table for each segmentation? </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each </a:t>
            </a:r>
            <a:r>
              <a:rPr lang="en-US" altLang="zh-CN" sz="2400" dirty="0">
                <a:latin typeface="微软雅黑" pitchFamily="34" charset="-122"/>
                <a:ea typeface="微软雅黑" pitchFamily="34" charset="-122"/>
              </a:rPr>
              <a:t>entry in the page table corresponds to a page in the segment, each segment can be up to 2</a:t>
            </a:r>
            <a:r>
              <a:rPr lang="en-US" altLang="zh-CN" sz="2400" baseline="30000" dirty="0">
                <a:latin typeface="微软雅黑" pitchFamily="34" charset="-122"/>
                <a:ea typeface="微软雅黑" pitchFamily="34" charset="-122"/>
              </a:rPr>
              <a:t>13</a:t>
            </a:r>
            <a:r>
              <a:rPr lang="en-US" altLang="zh-CN" sz="2400" dirty="0">
                <a:latin typeface="微软雅黑" pitchFamily="34" charset="-122"/>
                <a:ea typeface="微软雅黑" pitchFamily="34" charset="-122"/>
              </a:rPr>
              <a:t> pages, so there are 2</a:t>
            </a:r>
            <a:r>
              <a:rPr lang="en-US" altLang="zh-CN" sz="2400" baseline="30000" dirty="0">
                <a:latin typeface="微软雅黑" pitchFamily="34" charset="-122"/>
                <a:ea typeface="微软雅黑" pitchFamily="34" charset="-122"/>
              </a:rPr>
              <a:t>13</a:t>
            </a:r>
            <a:r>
              <a:rPr lang="en-US" altLang="zh-CN" sz="2400" dirty="0">
                <a:latin typeface="微软雅黑" pitchFamily="34" charset="-122"/>
                <a:ea typeface="微软雅黑" pitchFamily="34" charset="-122"/>
              </a:rPr>
              <a:t> entries in the page table for each </a:t>
            </a:r>
            <a:r>
              <a:rPr lang="en-US" altLang="zh-CN" sz="2400" dirty="0" smtClean="0">
                <a:latin typeface="微软雅黑" pitchFamily="34" charset="-122"/>
                <a:ea typeface="微软雅黑" pitchFamily="34" charset="-122"/>
              </a:rPr>
              <a:t>segment</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smtClean="0">
                <a:solidFill>
                  <a:schemeClr val="accent5">
                    <a:lumMod val="75000"/>
                  </a:schemeClr>
                </a:solidFill>
                <a:latin typeface="微软雅黑" pitchFamily="34" charset="-122"/>
                <a:ea typeface="微软雅黑" pitchFamily="34" charset="-122"/>
              </a:rPr>
              <a:t>8</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25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A </a:t>
            </a:r>
            <a:r>
              <a:rPr lang="en-US" altLang="zh-CN" sz="2400" dirty="0">
                <a:latin typeface="微软雅黑" pitchFamily="34" charset="-122"/>
                <a:ea typeface="微软雅黑" pitchFamily="34" charset="-122"/>
                <a:cs typeface="Times New Roman" pitchFamily="18" charset="0"/>
              </a:rPr>
              <a:t>system using segmentation with paging has a 16-bit logical address space with 2 segments per process and a page size of 2</a:t>
            </a:r>
            <a:r>
              <a:rPr lang="en-US" altLang="zh-CN" sz="2400" baseline="30000" dirty="0">
                <a:latin typeface="微软雅黑" pitchFamily="34" charset="-122"/>
                <a:ea typeface="微软雅黑" pitchFamily="34" charset="-122"/>
                <a:cs typeface="Times New Roman" pitchFamily="18" charset="0"/>
              </a:rPr>
              <a:t>12</a:t>
            </a:r>
            <a:r>
              <a:rPr lang="en-US" altLang="zh-CN" sz="2400" dirty="0">
                <a:latin typeface="微软雅黑" pitchFamily="34" charset="-122"/>
                <a:ea typeface="微软雅黑" pitchFamily="34" charset="-122"/>
                <a:cs typeface="Times New Roman" pitchFamily="18" charset="0"/>
              </a:rPr>
              <a:t> bytes </a:t>
            </a:r>
            <a:endParaRPr lang="zh-CN" altLang="zh-CN" sz="2400" dirty="0">
              <a:latin typeface="微软雅黑" pitchFamily="34" charset="-122"/>
              <a:ea typeface="微软雅黑" pitchFamily="34" charset="-122"/>
              <a:cs typeface="Times New Roman" pitchFamily="18" charset="0"/>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cs typeface="Times New Roman" pitchFamily="18" charset="0"/>
              </a:rPr>
              <a:t>(1) Draw a figure to indicate the components of a logical address, and specify how many bits are there in each component</a:t>
            </a:r>
            <a:endParaRPr lang="en-US" altLang="zh-CN" sz="2400" dirty="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algn="ctr"/>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9</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bwMode="auto">
          <a:xfrm>
            <a:off x="1324497" y="3204840"/>
            <a:ext cx="8712968" cy="2770212"/>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003300"/>
            <a:ext cx="5458956" cy="5361039"/>
          </a:xfrm>
        </p:spPr>
        <p:txBody>
          <a:bodyPr>
            <a:normAutofit/>
          </a:bodyPr>
          <a:lstStyle/>
          <a:p>
            <a:pPr marL="800100" lvl="1" indent="-342900">
              <a:lnSpc>
                <a:spcPct val="125000"/>
              </a:lnSpc>
              <a:spcBef>
                <a:spcPts val="600"/>
              </a:spcBef>
              <a:buClr>
                <a:srgbClr val="FF0000"/>
              </a:buClr>
              <a:buSzPct val="80000"/>
              <a:buFont typeface="Wingdings" charset="2"/>
              <a:buChar char="n"/>
            </a:pPr>
            <a:r>
              <a:rPr lang="en-US" altLang="zh-CN" sz="2400" dirty="0" smtClean="0">
                <a:solidFill>
                  <a:schemeClr val="tx1"/>
                </a:solidFill>
                <a:latin typeface="微软雅黑" pitchFamily="34" charset="-122"/>
                <a:ea typeface="微软雅黑" pitchFamily="34" charset="-122"/>
                <a:cs typeface="Times New Roman" pitchFamily="18" charset="0"/>
              </a:rPr>
              <a:t>(2</a:t>
            </a:r>
            <a:r>
              <a:rPr lang="en-US" altLang="zh-CN" sz="2400" dirty="0">
                <a:solidFill>
                  <a:schemeClr val="tx1"/>
                </a:solidFill>
                <a:latin typeface="微软雅黑" pitchFamily="34" charset="-122"/>
                <a:ea typeface="微软雅黑" pitchFamily="34" charset="-122"/>
                <a:cs typeface="Times New Roman" pitchFamily="18" charset="0"/>
              </a:rPr>
              <a:t>) If the content of the segment and page tables is specified below (all values binary). </a:t>
            </a:r>
            <a:endParaRPr lang="zh-CN" altLang="zh-CN" sz="2400" dirty="0">
              <a:solidFill>
                <a:schemeClr val="tx1"/>
              </a:solidFill>
              <a:latin typeface="微软雅黑" pitchFamily="34" charset="-122"/>
              <a:ea typeface="微软雅黑" pitchFamily="34" charset="-122"/>
              <a:cs typeface="Times New Roman" pitchFamily="18" charset="0"/>
            </a:endParaRPr>
          </a:p>
          <a:p>
            <a:pPr>
              <a:lnSpc>
                <a:spcPct val="125000"/>
              </a:lnSpc>
            </a:pPr>
            <a:r>
              <a:rPr lang="en-US" altLang="zh-CN" sz="2400" dirty="0">
                <a:solidFill>
                  <a:schemeClr val="tx1"/>
                </a:solidFill>
                <a:latin typeface="微软雅黑" pitchFamily="34" charset="-122"/>
                <a:ea typeface="微软雅黑" pitchFamily="34" charset="-122"/>
                <a:cs typeface="Times New Roman" pitchFamily="18" charset="0"/>
              </a:rPr>
              <a:t>     For the following binary logical addresses, indicate what physical address they would be translated into, or if they would a page fault</a:t>
            </a:r>
            <a:r>
              <a:rPr lang="en-US" altLang="zh-CN" sz="2400" dirty="0" smtClean="0">
                <a:solidFill>
                  <a:schemeClr val="tx1"/>
                </a:solidFill>
                <a:latin typeface="微软雅黑" pitchFamily="34" charset="-122"/>
                <a:ea typeface="微软雅黑" pitchFamily="34" charset="-122"/>
                <a:cs typeface="Times New Roman" pitchFamily="18" charset="0"/>
              </a:rPr>
              <a:t>.</a:t>
            </a:r>
            <a:endParaRPr lang="zh-CN" altLang="zh-CN" sz="2400" dirty="0">
              <a:solidFill>
                <a:schemeClr val="tx1"/>
              </a:solidFill>
              <a:latin typeface="微软雅黑" pitchFamily="34" charset="-122"/>
              <a:ea typeface="微软雅黑" pitchFamily="34" charset="-122"/>
              <a:cs typeface="Times New Roman" pitchFamily="18" charset="0"/>
            </a:endParaRPr>
          </a:p>
        </p:txBody>
      </p:sp>
      <p:sp>
        <p:nvSpPr>
          <p:cNvPr id="3" name="标题 2"/>
          <p:cNvSpPr>
            <a:spLocks noGrp="1"/>
          </p:cNvSpPr>
          <p:nvPr>
            <p:ph type="title"/>
          </p:nvPr>
        </p:nvSpPr>
        <p:spPr/>
        <p:txBody>
          <a:bodyPr>
            <a:normAutofit/>
          </a:bodyPr>
          <a:lstStyle/>
          <a:p>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9</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5778500" y="1113503"/>
            <a:ext cx="6229627" cy="4392488"/>
          </a:xfrm>
          <a:prstGeom prst="rect">
            <a:avLst/>
          </a:prstGeom>
          <a:noFill/>
        </p:spPr>
      </p:pic>
      <p:sp>
        <p:nvSpPr>
          <p:cNvPr id="10" name="TextBox 9"/>
          <p:cNvSpPr txBox="1"/>
          <p:nvPr/>
        </p:nvSpPr>
        <p:spPr>
          <a:xfrm>
            <a:off x="578298" y="4944149"/>
            <a:ext cx="4427174" cy="1569660"/>
          </a:xfrm>
          <a:prstGeom prst="rect">
            <a:avLst/>
          </a:prstGeom>
          <a:noFill/>
        </p:spPr>
        <p:txBody>
          <a:bodyPr wrap="none" rtlCol="0">
            <a:spAutoFit/>
          </a:bodyPr>
          <a:lstStyle/>
          <a:p>
            <a:r>
              <a:rPr lang="en-US" altLang="zh-CN" sz="2400" dirty="0"/>
              <a:t>(a)  </a:t>
            </a:r>
            <a:r>
              <a:rPr lang="en-US" altLang="zh-CN" sz="2400" dirty="0" smtClean="0"/>
              <a:t>0, 001, 010001010111       </a:t>
            </a:r>
            <a:endParaRPr lang="zh-CN" altLang="zh-CN" sz="2400" dirty="0"/>
          </a:p>
          <a:p>
            <a:r>
              <a:rPr lang="en-US" altLang="zh-CN" sz="2400" dirty="0"/>
              <a:t>(b)  </a:t>
            </a:r>
            <a:r>
              <a:rPr lang="en-US" altLang="zh-CN" sz="2400" dirty="0" smtClean="0"/>
              <a:t>0,100,  010011111111       </a:t>
            </a:r>
            <a:endParaRPr lang="zh-CN" altLang="zh-CN" sz="2400" dirty="0"/>
          </a:p>
          <a:p>
            <a:r>
              <a:rPr lang="en-US" altLang="zh-CN" sz="2400" dirty="0"/>
              <a:t>(c)  </a:t>
            </a:r>
            <a:r>
              <a:rPr lang="en-US" altLang="zh-CN" sz="2400" dirty="0" smtClean="0"/>
              <a:t>1, 011,  010011000111       </a:t>
            </a:r>
            <a:endParaRPr lang="zh-CN" altLang="zh-CN" sz="2400" dirty="0"/>
          </a:p>
          <a:p>
            <a:r>
              <a:rPr lang="en-US" altLang="zh-CN" sz="2400" dirty="0"/>
              <a:t>(d)  </a:t>
            </a:r>
            <a:r>
              <a:rPr lang="en-US" altLang="zh-CN" sz="2400" dirty="0" smtClean="0"/>
              <a:t>1, 110,  001011000111</a:t>
            </a:r>
            <a:endParaRPr lang="zh-CN" altLang="zh-C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en-US" altLang="zh-CN" sz="2400" b="1" dirty="0" smtClean="0">
                <a:solidFill>
                  <a:schemeClr val="accent5">
                    <a:lumMod val="75000"/>
                  </a:schemeClr>
                </a:solidFill>
                <a:latin typeface="微软雅黑" pitchFamily="34" charset="-122"/>
                <a:ea typeface="微软雅黑" pitchFamily="34" charset="-122"/>
              </a:rPr>
              <a:t>Examples</a:t>
            </a:r>
            <a:endParaRPr kumimoji="1" lang="zh-CN" altLang="en-US" sz="2400"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a:xfrm>
            <a:off x="11021943" y="6546433"/>
            <a:ext cx="1170057" cy="307777"/>
          </a:xfrm>
        </p:spPr>
        <p:txBody>
          <a:bodyPr/>
          <a:lstStyle/>
          <a:p>
            <a:pPr algn="l"/>
            <a:r>
              <a:rPr kumimoji="1" lang="en-US" altLang="zh-CN" dirty="0"/>
              <a:t>PAGE</a:t>
            </a:r>
            <a:r>
              <a:rPr kumimoji="1" lang="zh-CN" altLang="en-US" dirty="0"/>
              <a:t> </a:t>
            </a:r>
            <a:fld id="{45C466B8-AFC2-AE4B-94BC-EF87A0F7179E}" type="slidenum">
              <a:rPr kumimoji="1" lang="zh-CN" altLang="en-US" dirty="0" smtClean="0"/>
            </a:fld>
            <a:endParaRPr kumimoji="1" lang="zh-CN" altLang="en-US" dirty="0"/>
          </a:p>
        </p:txBody>
      </p:sp>
      <p:sp>
        <p:nvSpPr>
          <p:cNvPr id="9" name="Content Placeholder 2"/>
          <p:cNvSpPr>
            <a:spLocks noGrp="1"/>
          </p:cNvSpPr>
          <p:nvPr>
            <p:ph idx="12"/>
          </p:nvPr>
        </p:nvSpPr>
        <p:spPr>
          <a:xfrm>
            <a:off x="354530" y="933033"/>
            <a:ext cx="11525295" cy="5613400"/>
          </a:xfrm>
          <a:noFill/>
        </p:spPr>
        <p:txBody>
          <a:bodyPr/>
          <a:lstStyle/>
          <a:p>
            <a:pPr marL="342900" indent="-342900" algn="l">
              <a:lnSpc>
                <a:spcPct val="125000"/>
              </a:lnSpc>
              <a:spcBef>
                <a:spcPts val="600"/>
              </a:spcBef>
              <a:buFont typeface="Wingdings" charset="2"/>
              <a:buChar char="l"/>
            </a:pPr>
            <a:r>
              <a:rPr lang="en-US" altLang="zh-CN" sz="2400" dirty="0" smtClean="0">
                <a:solidFill>
                  <a:schemeClr val="tx1">
                    <a:lumMod val="85000"/>
                    <a:lumOff val="15000"/>
                  </a:schemeClr>
                </a:solidFill>
                <a:latin typeface="微软雅黑" pitchFamily="34" charset="-122"/>
                <a:ea typeface="微软雅黑" pitchFamily="34" charset="-122"/>
              </a:rPr>
              <a:t>Paging</a:t>
            </a:r>
            <a:r>
              <a:rPr lang="zh-CN" altLang="en-US" sz="2400" dirty="0" smtClean="0">
                <a:solidFill>
                  <a:schemeClr val="tx1">
                    <a:lumMod val="85000"/>
                    <a:lumOff val="15000"/>
                  </a:schemeClr>
                </a:solidFill>
                <a:latin typeface="微软雅黑" pitchFamily="34" charset="-122"/>
                <a:ea typeface="微软雅黑" pitchFamily="34" charset="-122"/>
              </a:rPr>
              <a:t>中</a:t>
            </a:r>
            <a:r>
              <a:rPr lang="zh-CN" altLang="en-US" sz="2400" dirty="0">
                <a:solidFill>
                  <a:schemeClr val="tx1">
                    <a:lumMod val="85000"/>
                    <a:lumOff val="15000"/>
                  </a:schemeClr>
                </a:solidFill>
                <a:latin typeface="微软雅黑" pitchFamily="34" charset="-122"/>
                <a:ea typeface="微软雅黑" pitchFamily="34" charset="-122"/>
              </a:rPr>
              <a:t>逻辑地址</a:t>
            </a:r>
            <a:r>
              <a:rPr lang="en-US" altLang="zh-CN" sz="2400" dirty="0">
                <a:solidFill>
                  <a:schemeClr val="tx1">
                    <a:lumMod val="85000"/>
                    <a:lumOff val="15000"/>
                  </a:schemeClr>
                </a:solidFill>
                <a:latin typeface="微软雅黑" pitchFamily="34" charset="-122"/>
                <a:ea typeface="微软雅黑" pitchFamily="34" charset="-122"/>
              </a:rPr>
              <a:t>-</a:t>
            </a:r>
            <a:r>
              <a:rPr lang="zh-CN" altLang="en-US" sz="2400" dirty="0">
                <a:solidFill>
                  <a:schemeClr val="tx1">
                    <a:lumMod val="85000"/>
                    <a:lumOff val="15000"/>
                  </a:schemeClr>
                </a:solidFill>
                <a:latin typeface="微软雅黑" pitchFamily="34" charset="-122"/>
                <a:ea typeface="微软雅黑" pitchFamily="34" charset="-122"/>
              </a:rPr>
              <a:t>物理</a:t>
            </a:r>
            <a:r>
              <a:rPr lang="zh-CN" altLang="en-US" sz="2400" dirty="0" smtClean="0">
                <a:solidFill>
                  <a:schemeClr val="tx1">
                    <a:lumMod val="85000"/>
                    <a:lumOff val="15000"/>
                  </a:schemeClr>
                </a:solidFill>
                <a:latin typeface="微软雅黑" pitchFamily="34" charset="-122"/>
                <a:ea typeface="微软雅黑" pitchFamily="34" charset="-122"/>
              </a:rPr>
              <a:t>地址</a:t>
            </a:r>
            <a:r>
              <a:rPr lang="en-US" altLang="zh-CN" sz="2400" dirty="0" smtClean="0">
                <a:solidFill>
                  <a:schemeClr val="tx1">
                    <a:lumMod val="85000"/>
                    <a:lumOff val="15000"/>
                  </a:schemeClr>
                </a:solidFill>
                <a:latin typeface="微软雅黑" pitchFamily="34" charset="-122"/>
                <a:ea typeface="微软雅黑" pitchFamily="34" charset="-122"/>
              </a:rPr>
              <a:t>-</a:t>
            </a:r>
            <a:r>
              <a:rPr lang="zh-CN" altLang="en-US" sz="2400" dirty="0" smtClean="0">
                <a:solidFill>
                  <a:schemeClr val="tx1">
                    <a:lumMod val="85000"/>
                    <a:lumOff val="15000"/>
                  </a:schemeClr>
                </a:solidFill>
                <a:latin typeface="微软雅黑" pitchFamily="34" charset="-122"/>
                <a:ea typeface="微软雅黑" pitchFamily="34" charset="-122"/>
              </a:rPr>
              <a:t>页表结构及地址变换</a:t>
            </a:r>
            <a:endParaRPr lang="en-US" altLang="zh-CN" sz="2400" dirty="0" smtClean="0">
              <a:solidFill>
                <a:schemeClr val="tx1">
                  <a:lumMod val="85000"/>
                  <a:lumOff val="15000"/>
                </a:schemeClr>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1. </a:t>
            </a:r>
            <a:r>
              <a:rPr lang="en-US" altLang="zh-CN" sz="2400" dirty="0" smtClean="0">
                <a:solidFill>
                  <a:schemeClr val="tx1">
                    <a:lumMod val="85000"/>
                    <a:lumOff val="15000"/>
                  </a:schemeClr>
                </a:solidFill>
                <a:latin typeface="微软雅黑" pitchFamily="34" charset="-122"/>
                <a:ea typeface="微软雅黑" pitchFamily="34" charset="-122"/>
              </a:rPr>
              <a:t>Fig. 8.9</a:t>
            </a:r>
            <a:endParaRPr lang="en-US" altLang="zh-CN" sz="2400" dirty="0" smtClean="0">
              <a:solidFill>
                <a:schemeClr val="tx1">
                  <a:lumMod val="85000"/>
                  <a:lumOff val="15000"/>
                </a:schemeClr>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2</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3</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4, </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5</a:t>
            </a:r>
            <a:endParaRPr lang="en-US" altLang="zh-CN" sz="2400" dirty="0" smtClean="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a:solidFill>
                  <a:schemeClr val="tx1">
                    <a:lumMod val="85000"/>
                    <a:lumOff val="15000"/>
                  </a:schemeClr>
                </a:solidFill>
                <a:latin typeface="微软雅黑" pitchFamily="34" charset="-122"/>
                <a:ea typeface="微软雅黑" pitchFamily="34" charset="-122"/>
              </a:rPr>
              <a:t>6</a:t>
            </a:r>
            <a:r>
              <a:rPr lang="en-US" altLang="zh-CN" sz="2400" dirty="0" smtClean="0">
                <a:solidFill>
                  <a:schemeClr val="tx1">
                    <a:lumMod val="85000"/>
                    <a:lumOff val="15000"/>
                  </a:schemeClr>
                </a:solidFill>
                <a:latin typeface="微软雅黑" pitchFamily="34" charset="-122"/>
                <a:ea typeface="微软雅黑" pitchFamily="34" charset="-122"/>
              </a:rPr>
              <a:t>. </a:t>
            </a:r>
            <a:r>
              <a:rPr lang="en-US" altLang="zh-CN" sz="2400" dirty="0">
                <a:solidFill>
                  <a:schemeClr val="tx2"/>
                </a:solidFill>
                <a:latin typeface="微软雅黑" pitchFamily="34" charset="-122"/>
                <a:ea typeface="微软雅黑" pitchFamily="34" charset="-122"/>
              </a:rPr>
              <a:t>EAT in TLB-based </a:t>
            </a:r>
            <a:r>
              <a:rPr lang="en-US" altLang="zh-CN" sz="2400" dirty="0" smtClean="0">
                <a:solidFill>
                  <a:schemeClr val="tx2"/>
                </a:solidFill>
                <a:latin typeface="微软雅黑" pitchFamily="34" charset="-122"/>
                <a:ea typeface="微软雅黑" pitchFamily="34" charset="-122"/>
              </a:rPr>
              <a:t>paging</a:t>
            </a:r>
            <a:endParaRPr lang="en-US" altLang="zh-CN" sz="2400" dirty="0" smtClean="0">
              <a:solidFill>
                <a:schemeClr val="tx1">
                  <a:lumMod val="85000"/>
                  <a:lumOff val="15000"/>
                </a:schemeClr>
              </a:solidFill>
              <a:latin typeface="微软雅黑" pitchFamily="34" charset="-122"/>
              <a:ea typeface="微软雅黑" pitchFamily="34" charset="-122"/>
            </a:endParaRPr>
          </a:p>
          <a:p>
            <a:pPr marL="342900" indent="-342900" algn="l">
              <a:lnSpc>
                <a:spcPct val="125000"/>
              </a:lnSpc>
              <a:spcBef>
                <a:spcPts val="600"/>
              </a:spcBef>
              <a:buFont typeface="Wingdings" charset="2"/>
              <a:buChar char="l"/>
            </a:pPr>
            <a:r>
              <a:rPr lang="en-US" altLang="zh-CN" sz="2400" dirty="0" smtClean="0">
                <a:solidFill>
                  <a:schemeClr val="tx1">
                    <a:lumMod val="85000"/>
                    <a:lumOff val="15000"/>
                  </a:schemeClr>
                </a:solidFill>
                <a:latin typeface="微软雅黑" pitchFamily="34" charset="-122"/>
                <a:ea typeface="微软雅黑" pitchFamily="34" charset="-122"/>
              </a:rPr>
              <a:t>Paging with segmentation </a:t>
            </a:r>
            <a:endParaRPr lang="en-US" altLang="zh-CN" sz="2400" dirty="0">
              <a:solidFill>
                <a:schemeClr val="tx1">
                  <a:lumMod val="85000"/>
                  <a:lumOff val="15000"/>
                </a:schemeClr>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7</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8</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9</a:t>
            </a:r>
            <a:endParaRPr lang="en-US" altLang="zh-CN" sz="2400" dirty="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a:solidFill>
                  <a:schemeClr val="tx1">
                    <a:lumMod val="85000"/>
                    <a:lumOff val="15000"/>
                  </a:schemeClr>
                </a:solidFill>
                <a:latin typeface="微软雅黑" pitchFamily="34" charset="-122"/>
                <a:ea typeface="微软雅黑" pitchFamily="34" charset="-122"/>
              </a:rPr>
              <a:t>多级页表结构</a:t>
            </a:r>
            <a:endParaRPr lang="en-US" altLang="zh-CN" sz="2400" dirty="0">
              <a:solidFill>
                <a:schemeClr val="tx1">
                  <a:lumMod val="85000"/>
                  <a:lumOff val="15000"/>
                </a:schemeClr>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10 Fig. 8.12, </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11</a:t>
            </a:r>
            <a:endParaRPr lang="en-US" altLang="zh-CN" sz="2400" dirty="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12. </a:t>
            </a:r>
            <a:r>
              <a:rPr lang="zh-CN" altLang="en-US" sz="2400" dirty="0" smtClean="0">
                <a:solidFill>
                  <a:schemeClr val="tx1">
                    <a:lumMod val="85000"/>
                    <a:lumOff val="15000"/>
                  </a:schemeClr>
                </a:solidFill>
                <a:latin typeface="微软雅黑" pitchFamily="34" charset="-122"/>
                <a:ea typeface="微软雅黑" pitchFamily="34" charset="-122"/>
              </a:rPr>
              <a:t>内存扩展</a:t>
            </a:r>
            <a:r>
              <a:rPr lang="en-US" altLang="zh-CN" sz="2400" dirty="0" smtClean="0">
                <a:solidFill>
                  <a:schemeClr val="tx1">
                    <a:lumMod val="85000"/>
                    <a:lumOff val="15000"/>
                  </a:schemeClr>
                </a:solidFill>
                <a:latin typeface="微软雅黑" pitchFamily="34" charset="-122"/>
                <a:ea typeface="微软雅黑" pitchFamily="34" charset="-122"/>
              </a:rPr>
              <a:t>-CPU</a:t>
            </a:r>
            <a:r>
              <a:rPr lang="zh-CN" altLang="en-US" sz="2400" dirty="0" smtClean="0">
                <a:solidFill>
                  <a:schemeClr val="tx1">
                    <a:lumMod val="85000"/>
                    <a:lumOff val="15000"/>
                  </a:schemeClr>
                </a:solidFill>
                <a:latin typeface="微软雅黑" pitchFamily="34" charset="-122"/>
                <a:ea typeface="微软雅黑" pitchFamily="34" charset="-122"/>
              </a:rPr>
              <a:t>利用率</a:t>
            </a:r>
            <a:r>
              <a:rPr lang="en-US" altLang="zh-CN" sz="2400" dirty="0" smtClean="0">
                <a:solidFill>
                  <a:schemeClr val="tx1">
                    <a:lumMod val="85000"/>
                    <a:lumOff val="15000"/>
                  </a:schemeClr>
                </a:solidFill>
                <a:latin typeface="微软雅黑" pitchFamily="34" charset="-122"/>
                <a:ea typeface="微软雅黑" pitchFamily="34" charset="-122"/>
              </a:rPr>
              <a:t>-</a:t>
            </a:r>
            <a:r>
              <a:rPr lang="zh-CN" altLang="en-US" sz="2400" dirty="0" smtClean="0">
                <a:solidFill>
                  <a:schemeClr val="tx1">
                    <a:lumMod val="85000"/>
                    <a:lumOff val="15000"/>
                  </a:schemeClr>
                </a:solidFill>
                <a:latin typeface="微软雅黑" pitchFamily="34" charset="-122"/>
                <a:ea typeface="微软雅黑" pitchFamily="34" charset="-122"/>
              </a:rPr>
              <a:t>吞吐量</a:t>
            </a:r>
            <a:endParaRPr lang="en-US" altLang="zh-CN" sz="2400" dirty="0" smtClean="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补充作业</a:t>
            </a:r>
            <a:endParaRPr lang="en-US" altLang="zh-CN" sz="2400" dirty="0" smtClean="0">
              <a:solidFill>
                <a:schemeClr val="tx1">
                  <a:lumMod val="85000"/>
                  <a:lumOff val="15000"/>
                </a:schemeClr>
              </a:solidFill>
              <a:latin typeface="微软雅黑" pitchFamily="34" charset="-122"/>
              <a:ea typeface="微软雅黑" pitchFamily="34" charset="-122"/>
            </a:endParaRPr>
          </a:p>
        </p:txBody>
      </p:sp>
      <p:sp>
        <p:nvSpPr>
          <p:cNvPr id="6" name="内容占位符 2"/>
          <p:cNvSpPr>
            <a:spLocks noGrp="1"/>
          </p:cNvSpPr>
          <p:nvPr>
            <p:ph idx="1"/>
          </p:nvPr>
        </p:nvSpPr>
        <p:spPr>
          <a:xfrm>
            <a:off x="9313202" y="2647744"/>
            <a:ext cx="2566623" cy="1682956"/>
          </a:xfrm>
          <a:solidFill>
            <a:srgbClr val="FFFF00"/>
          </a:solidFill>
        </p:spPr>
        <p:txBody>
          <a:bodyPr>
            <a:normAutofit/>
          </a:bodyPr>
          <a:lstStyle/>
          <a:p>
            <a:pPr>
              <a:lnSpc>
                <a:spcPct val="100000"/>
              </a:lnSpc>
            </a:pPr>
            <a:r>
              <a:rPr lang="zh-CN" altLang="en-US" sz="2400" dirty="0" smtClean="0">
                <a:latin typeface="微软雅黑" pitchFamily="34" charset="-122"/>
                <a:ea typeface="微软雅黑" pitchFamily="34" charset="-122"/>
              </a:rPr>
              <a:t>作业：</a:t>
            </a:r>
            <a:endParaRPr lang="en-US" altLang="zh-CN" sz="2400" dirty="0" smtClean="0">
              <a:latin typeface="微软雅黑" pitchFamily="34" charset="-122"/>
              <a:ea typeface="微软雅黑" pitchFamily="34" charset="-122"/>
            </a:endParaRPr>
          </a:p>
          <a:p>
            <a:pPr>
              <a:lnSpc>
                <a:spcPct val="100000"/>
              </a:lnSpc>
            </a:pPr>
            <a:r>
              <a:rPr lang="en-US" altLang="zh-CN" sz="2400" dirty="0" smtClean="0">
                <a:latin typeface="微软雅黑" pitchFamily="34" charset="-122"/>
                <a:ea typeface="微软雅黑" pitchFamily="34" charset="-122"/>
              </a:rPr>
              <a:t>8.3, 8.9, 8.12</a:t>
            </a:r>
            <a:endParaRPr lang="en-US" altLang="zh-CN" sz="2400" dirty="0" smtClean="0">
              <a:latin typeface="微软雅黑" pitchFamily="34" charset="-122"/>
              <a:ea typeface="微软雅黑" pitchFamily="34" charset="-122"/>
            </a:endParaRPr>
          </a:p>
          <a:p>
            <a:pPr>
              <a:lnSpc>
                <a:spcPct val="100000"/>
              </a:lnSpc>
            </a:pPr>
            <a:r>
              <a:rPr lang="zh-CN" altLang="en-US" sz="2400" dirty="0" smtClean="0">
                <a:latin typeface="微软雅黑" pitchFamily="34" charset="-122"/>
                <a:ea typeface="微软雅黑" pitchFamily="34" charset="-122"/>
              </a:rPr>
              <a:t>补充作业</a:t>
            </a: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95" y="4396086"/>
            <a:ext cx="10194137" cy="2339102"/>
          </a:xfrm>
          <a:prstGeom prst="rect">
            <a:avLst/>
          </a:prstGeom>
          <a:noFill/>
        </p:spPr>
        <p:txBody>
          <a:bodyPr wrap="none" rtlCol="0">
            <a:spAutoFit/>
          </a:bodyPr>
          <a:lstStyle/>
          <a:p>
            <a:r>
              <a:rPr lang="en-US" altLang="zh-CN" sz="3200" b="1" dirty="0" smtClean="0"/>
              <a:t>(</a:t>
            </a:r>
            <a:r>
              <a:rPr lang="en-US" altLang="zh-CN" sz="3200" b="1" dirty="0"/>
              <a:t>a) </a:t>
            </a:r>
            <a:r>
              <a:rPr lang="en-US" altLang="zh-CN" sz="3200" b="1" dirty="0" smtClean="0">
                <a:solidFill>
                  <a:srgbClr val="FF0000"/>
                </a:solidFill>
              </a:rPr>
              <a:t>0</a:t>
            </a:r>
            <a:r>
              <a:rPr lang="en-US" altLang="zh-CN" sz="3200" b="1" dirty="0" smtClean="0"/>
              <a:t>  </a:t>
            </a:r>
            <a:r>
              <a:rPr lang="en-US" altLang="zh-CN" sz="3200" b="1" dirty="0" smtClean="0">
                <a:solidFill>
                  <a:srgbClr val="0070C0"/>
                </a:solidFill>
              </a:rPr>
              <a:t>001</a:t>
            </a:r>
            <a:r>
              <a:rPr lang="en-US" altLang="zh-CN" sz="3200" b="1" dirty="0" smtClean="0"/>
              <a:t> </a:t>
            </a:r>
            <a:r>
              <a:rPr lang="en-US" altLang="zh-CN" sz="3200" b="1" dirty="0" smtClean="0">
                <a:solidFill>
                  <a:srgbClr val="C00000"/>
                </a:solidFill>
              </a:rPr>
              <a:t>010001010111</a:t>
            </a:r>
            <a:r>
              <a:rPr lang="en-US" altLang="zh-CN" sz="3200" b="1" dirty="0" smtClean="0"/>
              <a:t> ==&gt;  011101, </a:t>
            </a:r>
            <a:r>
              <a:rPr lang="en-US" altLang="zh-CN" sz="3200" b="1" dirty="0">
                <a:solidFill>
                  <a:srgbClr val="C00000"/>
                </a:solidFill>
              </a:rPr>
              <a:t>010001010111</a:t>
            </a:r>
            <a:endParaRPr lang="zh-CN" altLang="zh-CN" sz="3200" b="1" dirty="0">
              <a:solidFill>
                <a:srgbClr val="C00000"/>
              </a:solidFill>
            </a:endParaRPr>
          </a:p>
          <a:p>
            <a:r>
              <a:rPr lang="en-US" altLang="zh-CN" sz="3200" b="1" dirty="0"/>
              <a:t>(</a:t>
            </a:r>
            <a:r>
              <a:rPr lang="en-US" altLang="zh-CN" sz="3200" b="1" dirty="0" smtClean="0"/>
              <a:t>b) 0 </a:t>
            </a:r>
            <a:r>
              <a:rPr lang="en-US" altLang="zh-CN" sz="3200" b="1" dirty="0" smtClean="0">
                <a:solidFill>
                  <a:srgbClr val="FF0000"/>
                </a:solidFill>
              </a:rPr>
              <a:t>100</a:t>
            </a:r>
            <a:r>
              <a:rPr lang="en-US" altLang="zh-CN" sz="3200" b="1" dirty="0" smtClean="0"/>
              <a:t>  010011111111  ==&gt;  111010, </a:t>
            </a:r>
            <a:r>
              <a:rPr lang="en-US" altLang="zh-CN" sz="3200" b="1" dirty="0"/>
              <a:t>0100 1111 1111</a:t>
            </a:r>
            <a:endParaRPr lang="zh-CN" altLang="zh-CN" sz="3200" dirty="0"/>
          </a:p>
          <a:p>
            <a:r>
              <a:rPr lang="en-US" altLang="zh-CN" sz="3200" b="1" dirty="0"/>
              <a:t>(</a:t>
            </a:r>
            <a:r>
              <a:rPr lang="en-US" altLang="zh-CN" sz="3200" b="1" dirty="0" smtClean="0"/>
              <a:t>c) </a:t>
            </a:r>
            <a:r>
              <a:rPr lang="en-US" altLang="zh-CN" sz="3200" b="1" dirty="0" smtClean="0">
                <a:solidFill>
                  <a:srgbClr val="FF0000"/>
                </a:solidFill>
              </a:rPr>
              <a:t>1</a:t>
            </a:r>
            <a:r>
              <a:rPr lang="en-US" altLang="zh-CN" sz="3200" b="1" dirty="0" smtClean="0"/>
              <a:t>  </a:t>
            </a:r>
            <a:r>
              <a:rPr lang="en-US" altLang="zh-CN" sz="3200" b="1" dirty="0" smtClean="0">
                <a:solidFill>
                  <a:srgbClr val="0070C0"/>
                </a:solidFill>
              </a:rPr>
              <a:t>011</a:t>
            </a:r>
            <a:r>
              <a:rPr lang="en-US" altLang="zh-CN" sz="3200" b="1" dirty="0" smtClean="0"/>
              <a:t>  </a:t>
            </a:r>
            <a:r>
              <a:rPr lang="en-US" altLang="zh-CN" sz="3200" b="1" dirty="0" smtClean="0">
                <a:solidFill>
                  <a:srgbClr val="C00000"/>
                </a:solidFill>
              </a:rPr>
              <a:t>010011000111</a:t>
            </a:r>
            <a:r>
              <a:rPr lang="en-US" altLang="zh-CN" sz="3200" b="1" dirty="0" smtClean="0"/>
              <a:t>  ==&gt; 011001, </a:t>
            </a:r>
            <a:r>
              <a:rPr lang="en-US" altLang="zh-CN" sz="3200" b="1" dirty="0">
                <a:solidFill>
                  <a:srgbClr val="C00000"/>
                </a:solidFill>
              </a:rPr>
              <a:t>010011000111</a:t>
            </a:r>
            <a:endParaRPr lang="zh-CN" altLang="zh-CN" sz="3200" b="1" dirty="0">
              <a:solidFill>
                <a:srgbClr val="C00000"/>
              </a:solidFill>
            </a:endParaRPr>
          </a:p>
          <a:p>
            <a:r>
              <a:rPr lang="en-US" altLang="zh-CN" sz="3200" b="1" dirty="0"/>
              <a:t>(</a:t>
            </a:r>
            <a:r>
              <a:rPr lang="en-US" altLang="zh-CN" sz="3200" b="1" dirty="0" smtClean="0"/>
              <a:t>d) 1 </a:t>
            </a:r>
            <a:r>
              <a:rPr lang="en-US" altLang="zh-CN" sz="3200" b="1" dirty="0">
                <a:solidFill>
                  <a:srgbClr val="FF0000"/>
                </a:solidFill>
              </a:rPr>
              <a:t>110</a:t>
            </a:r>
            <a:r>
              <a:rPr lang="en-US" altLang="zh-CN" sz="3200" b="1" dirty="0"/>
              <a:t> </a:t>
            </a:r>
            <a:r>
              <a:rPr lang="en-US" altLang="zh-CN" sz="3200" b="1" dirty="0" smtClean="0"/>
              <a:t>  001011000111  ==&gt;  </a:t>
            </a:r>
            <a:r>
              <a:rPr lang="en-US" altLang="zh-CN" sz="3200" b="1" dirty="0"/>
              <a:t>page fault</a:t>
            </a:r>
            <a:endParaRPr lang="zh-CN" altLang="zh-CN" sz="3200" dirty="0"/>
          </a:p>
          <a:p>
            <a:endParaRPr lang="zh-CN" altLang="en-US" dirty="0"/>
          </a:p>
        </p:txBody>
      </p:sp>
      <p:sp>
        <p:nvSpPr>
          <p:cNvPr id="9" name="TextBox 8"/>
          <p:cNvSpPr txBox="1"/>
          <p:nvPr/>
        </p:nvSpPr>
        <p:spPr>
          <a:xfrm>
            <a:off x="17840" y="23803"/>
            <a:ext cx="1390124" cy="369332"/>
          </a:xfrm>
          <a:prstGeom prst="rect">
            <a:avLst/>
          </a:prstGeom>
          <a:noFill/>
        </p:spPr>
        <p:txBody>
          <a:bodyPr wrap="none" rtlCol="0">
            <a:spAutoFit/>
          </a:bodyPr>
          <a:lstStyle/>
          <a:p>
            <a:r>
              <a:rPr lang="en-US" altLang="zh-CN" dirty="0" smtClean="0"/>
              <a:t>(2) answers</a:t>
            </a:r>
            <a:endParaRPr lang="zh-CN" altLang="en-US" dirty="0"/>
          </a:p>
        </p:txBody>
      </p:sp>
      <p:pic>
        <p:nvPicPr>
          <p:cNvPr id="10" name="图片 9"/>
          <p:cNvPicPr/>
          <p:nvPr/>
        </p:nvPicPr>
        <p:blipFill>
          <a:blip r:embed="rId1">
            <a:extLst>
              <a:ext uri="{28A0092B-C50C-407E-A947-70E740481C1C}">
                <a14:useLocalDpi xmlns:a14="http://schemas.microsoft.com/office/drawing/2010/main" val="0"/>
              </a:ext>
            </a:extLst>
          </a:blip>
          <a:srcRect/>
          <a:stretch>
            <a:fillRect/>
          </a:stretch>
        </p:blipFill>
        <p:spPr bwMode="auto">
          <a:xfrm>
            <a:off x="1984482" y="3597"/>
            <a:ext cx="8306169" cy="4392488"/>
          </a:xfrm>
          <a:prstGeom prst="rect">
            <a:avLst/>
          </a:prstGeom>
          <a:noFill/>
        </p:spPr>
      </p:pic>
      <p:cxnSp>
        <p:nvCxnSpPr>
          <p:cNvPr id="12" name="直接连接符 11"/>
          <p:cNvCxnSpPr/>
          <p:nvPr/>
        </p:nvCxnSpPr>
        <p:spPr bwMode="auto">
          <a:xfrm>
            <a:off x="2313941" y="2552319"/>
            <a:ext cx="864096" cy="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2745990" y="2552319"/>
            <a:ext cx="3066493" cy="2016224"/>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5491361" y="4903936"/>
            <a:ext cx="1536171" cy="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5618900" y="5899844"/>
            <a:ext cx="1536171" cy="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6826443" y="3128383"/>
            <a:ext cx="1056117" cy="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flipH="1">
            <a:off x="6708590" y="3128384"/>
            <a:ext cx="1115603" cy="2437253"/>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8976320" y="626205"/>
            <a:ext cx="423514" cy="276999"/>
          </a:xfrm>
          <a:prstGeom prst="rect">
            <a:avLst/>
          </a:prstGeom>
          <a:solidFill>
            <a:srgbClr val="FFFF00"/>
          </a:solidFill>
        </p:spPr>
        <p:txBody>
          <a:bodyPr wrap="none" rtlCol="0">
            <a:spAutoFit/>
          </a:bodyPr>
          <a:lstStyle/>
          <a:p>
            <a:r>
              <a:rPr lang="en-US" altLang="zh-CN" sz="1200" dirty="0" smtClean="0"/>
              <a:t>4</a:t>
            </a:r>
            <a:r>
              <a:rPr lang="zh-CN" altLang="en-US" sz="1200" dirty="0" smtClean="0"/>
              <a:t>页</a:t>
            </a:r>
            <a:endParaRPr lang="zh-CN" altLang="en-US" sz="1200" dirty="0"/>
          </a:p>
        </p:txBody>
      </p:sp>
      <p:sp>
        <p:nvSpPr>
          <p:cNvPr id="13" name="TextBox 12"/>
          <p:cNvSpPr txBox="1"/>
          <p:nvPr/>
        </p:nvSpPr>
        <p:spPr>
          <a:xfrm>
            <a:off x="8976320" y="927427"/>
            <a:ext cx="423514" cy="276999"/>
          </a:xfrm>
          <a:prstGeom prst="rect">
            <a:avLst/>
          </a:prstGeom>
          <a:solidFill>
            <a:srgbClr val="FFFF00"/>
          </a:solidFill>
        </p:spPr>
        <p:txBody>
          <a:bodyPr wrap="none" rtlCol="0">
            <a:spAutoFit/>
          </a:bodyPr>
          <a:lstStyle/>
          <a:p>
            <a:r>
              <a:rPr lang="en-US" altLang="zh-CN" sz="1200" dirty="0"/>
              <a:t>5</a:t>
            </a:r>
            <a:r>
              <a:rPr lang="zh-CN" altLang="en-US" sz="1200" dirty="0" smtClean="0"/>
              <a:t>页</a:t>
            </a:r>
            <a:endParaRPr lang="zh-CN" altLang="en-US" sz="1200" dirty="0"/>
          </a:p>
        </p:txBody>
      </p:sp>
      <p:sp>
        <p:nvSpPr>
          <p:cNvPr id="3" name="右大括号 2"/>
          <p:cNvSpPr/>
          <p:nvPr/>
        </p:nvSpPr>
        <p:spPr bwMode="auto">
          <a:xfrm>
            <a:off x="5668467" y="1988841"/>
            <a:ext cx="288032" cy="563479"/>
          </a:xfrm>
          <a:prstGeom prst="rightBrac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右大括号 15"/>
          <p:cNvSpPr/>
          <p:nvPr/>
        </p:nvSpPr>
        <p:spPr bwMode="auto">
          <a:xfrm>
            <a:off x="5668467" y="2895821"/>
            <a:ext cx="288032" cy="563479"/>
          </a:xfrm>
          <a:prstGeom prst="rightBrac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右大括号 18"/>
          <p:cNvSpPr/>
          <p:nvPr/>
        </p:nvSpPr>
        <p:spPr bwMode="auto">
          <a:xfrm>
            <a:off x="10264840" y="1983200"/>
            <a:ext cx="288032" cy="1440160"/>
          </a:xfrm>
          <a:prstGeom prst="rightBrac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TextBox 3"/>
          <p:cNvSpPr txBox="1"/>
          <p:nvPr/>
        </p:nvSpPr>
        <p:spPr>
          <a:xfrm>
            <a:off x="1060090" y="1758029"/>
            <a:ext cx="945131" cy="2584297"/>
          </a:xfrm>
          <a:prstGeom prst="rect">
            <a:avLst/>
          </a:prstGeom>
          <a:solidFill>
            <a:schemeClr val="bg1">
              <a:lumMod val="95000"/>
            </a:schemeClr>
          </a:solidFill>
          <a:ln>
            <a:solidFill>
              <a:srgbClr val="0070C0"/>
            </a:solidFill>
          </a:ln>
        </p:spPr>
        <p:txBody>
          <a:bodyPr wrap="none" rtlCol="0">
            <a:spAutoFit/>
          </a:bodyPr>
          <a:lstStyle/>
          <a:p>
            <a:r>
              <a:rPr lang="en-US" altLang="zh-CN" sz="1600" b="1" dirty="0" smtClean="0">
                <a:solidFill>
                  <a:srgbClr val="0070C0"/>
                </a:solidFill>
              </a:rPr>
              <a:t>#Page</a:t>
            </a:r>
            <a:endParaRPr lang="en-US" altLang="zh-CN" sz="1600" b="1" dirty="0" smtClean="0">
              <a:solidFill>
                <a:srgbClr val="0070C0"/>
              </a:solidFill>
            </a:endParaRPr>
          </a:p>
          <a:p>
            <a:pPr algn="r">
              <a:lnSpc>
                <a:spcPct val="114000"/>
              </a:lnSpc>
            </a:pPr>
            <a:r>
              <a:rPr lang="en-US" altLang="zh-CN" sz="1600" dirty="0" smtClean="0"/>
              <a:t>000</a:t>
            </a:r>
            <a:endParaRPr lang="en-US" altLang="zh-CN" sz="1600" dirty="0" smtClean="0"/>
          </a:p>
          <a:p>
            <a:pPr algn="r">
              <a:lnSpc>
                <a:spcPct val="114000"/>
              </a:lnSpc>
            </a:pPr>
            <a:r>
              <a:rPr lang="en-US" altLang="zh-CN" sz="1600" b="1" u="sng" dirty="0" smtClean="0">
                <a:solidFill>
                  <a:srgbClr val="0070C0"/>
                </a:solidFill>
              </a:rPr>
              <a:t>001</a:t>
            </a:r>
            <a:endParaRPr lang="en-US" altLang="zh-CN" sz="1600" b="1" u="sng" dirty="0" smtClean="0">
              <a:solidFill>
                <a:srgbClr val="0070C0"/>
              </a:solidFill>
            </a:endParaRPr>
          </a:p>
          <a:p>
            <a:pPr algn="r">
              <a:lnSpc>
                <a:spcPct val="114000"/>
              </a:lnSpc>
            </a:pPr>
            <a:r>
              <a:rPr lang="en-US" altLang="zh-CN" sz="1600" dirty="0" smtClean="0"/>
              <a:t>010</a:t>
            </a:r>
            <a:endParaRPr lang="en-US" altLang="zh-CN" sz="1600" dirty="0" smtClean="0"/>
          </a:p>
          <a:p>
            <a:pPr algn="r">
              <a:lnSpc>
                <a:spcPct val="114000"/>
              </a:lnSpc>
            </a:pPr>
            <a:r>
              <a:rPr lang="en-US" altLang="zh-CN" sz="1600" dirty="0"/>
              <a:t>011</a:t>
            </a:r>
            <a:endParaRPr lang="en-US" altLang="zh-CN" sz="1600" dirty="0"/>
          </a:p>
          <a:p>
            <a:pPr algn="r">
              <a:lnSpc>
                <a:spcPct val="114000"/>
              </a:lnSpc>
            </a:pPr>
            <a:r>
              <a:rPr lang="en-US" altLang="zh-CN" sz="1600" u="sng" dirty="0" smtClean="0">
                <a:solidFill>
                  <a:srgbClr val="FF0000"/>
                </a:solidFill>
              </a:rPr>
              <a:t>100</a:t>
            </a:r>
            <a:endParaRPr lang="en-US" altLang="zh-CN" sz="1600" u="sng" dirty="0" smtClean="0">
              <a:solidFill>
                <a:srgbClr val="FF0000"/>
              </a:solidFill>
            </a:endParaRPr>
          </a:p>
          <a:p>
            <a:pPr algn="r">
              <a:lnSpc>
                <a:spcPct val="114000"/>
              </a:lnSpc>
            </a:pPr>
            <a:r>
              <a:rPr lang="en-US" altLang="zh-CN" sz="1600" dirty="0" smtClean="0"/>
              <a:t>101</a:t>
            </a:r>
            <a:endParaRPr lang="en-US" altLang="zh-CN" sz="1600" dirty="0" smtClean="0"/>
          </a:p>
          <a:p>
            <a:pPr algn="r">
              <a:lnSpc>
                <a:spcPct val="114000"/>
              </a:lnSpc>
            </a:pPr>
            <a:r>
              <a:rPr lang="en-US" altLang="zh-CN" sz="1600" dirty="0" smtClean="0"/>
              <a:t>110</a:t>
            </a:r>
            <a:endParaRPr lang="en-US" altLang="zh-CN" sz="1600" dirty="0" smtClean="0"/>
          </a:p>
          <a:p>
            <a:pPr algn="r">
              <a:lnSpc>
                <a:spcPct val="114000"/>
              </a:lnSpc>
            </a:pPr>
            <a:r>
              <a:rPr lang="en-US" altLang="zh-CN" sz="1600" dirty="0" smtClean="0"/>
              <a:t>111</a:t>
            </a:r>
            <a:endParaRPr lang="zh-CN" altLang="en-US" sz="1600" dirty="0"/>
          </a:p>
        </p:txBody>
      </p:sp>
      <p:sp>
        <p:nvSpPr>
          <p:cNvPr id="5" name="矩形 4"/>
          <p:cNvSpPr/>
          <p:nvPr/>
        </p:nvSpPr>
        <p:spPr bwMode="auto">
          <a:xfrm>
            <a:off x="559365" y="4437112"/>
            <a:ext cx="380435" cy="2057251"/>
          </a:xfrm>
          <a:prstGeom prst="rect">
            <a:avLst/>
          </a:prstGeom>
          <a:noFill/>
          <a:ln w="127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1060091" y="4437113"/>
            <a:ext cx="768709" cy="2057251"/>
          </a:xfrm>
          <a:prstGeom prst="rect">
            <a:avLst/>
          </a:prstGeom>
          <a:noFill/>
          <a:ln w="127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1" name="直接连接符 20"/>
          <p:cNvCxnSpPr/>
          <p:nvPr/>
        </p:nvCxnSpPr>
        <p:spPr bwMode="auto">
          <a:xfrm>
            <a:off x="2351584" y="3423360"/>
            <a:ext cx="864096" cy="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a:off x="2831638" y="3423360"/>
            <a:ext cx="2980845" cy="2005393"/>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5576522" y="5428753"/>
            <a:ext cx="1536171" cy="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799392" y="6381328"/>
            <a:ext cx="1369037" cy="0"/>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flipV="1">
            <a:off x="1984482" y="3933056"/>
            <a:ext cx="7268837" cy="2448272"/>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5980626" y="1803925"/>
            <a:ext cx="727964" cy="2584297"/>
          </a:xfrm>
          <a:prstGeom prst="rect">
            <a:avLst/>
          </a:prstGeom>
          <a:solidFill>
            <a:schemeClr val="bg1">
              <a:lumMod val="95000"/>
            </a:schemeClr>
          </a:solidFill>
          <a:ln>
            <a:solidFill>
              <a:srgbClr val="0070C0"/>
            </a:solidFill>
          </a:ln>
        </p:spPr>
        <p:txBody>
          <a:bodyPr wrap="square" rtlCol="0">
            <a:spAutoFit/>
          </a:bodyPr>
          <a:lstStyle/>
          <a:p>
            <a:r>
              <a:rPr lang="en-US" altLang="zh-CN" sz="1600" b="1" dirty="0">
                <a:solidFill>
                  <a:srgbClr val="0070C0"/>
                </a:solidFill>
              </a:rPr>
              <a:t> </a:t>
            </a:r>
            <a:r>
              <a:rPr lang="en-US" altLang="zh-CN" sz="1600" b="1" dirty="0" smtClean="0">
                <a:solidFill>
                  <a:srgbClr val="0070C0"/>
                </a:solidFill>
              </a:rPr>
              <a:t>    P#</a:t>
            </a:r>
            <a:endParaRPr lang="en-US" altLang="zh-CN" sz="1600" b="1" dirty="0" smtClean="0">
              <a:solidFill>
                <a:srgbClr val="0070C0"/>
              </a:solidFill>
            </a:endParaRPr>
          </a:p>
          <a:p>
            <a:pPr algn="r">
              <a:lnSpc>
                <a:spcPct val="114000"/>
              </a:lnSpc>
            </a:pPr>
            <a:r>
              <a:rPr lang="en-US" altLang="zh-CN" sz="1600" dirty="0" smtClean="0"/>
              <a:t>000</a:t>
            </a:r>
            <a:endParaRPr lang="en-US" altLang="zh-CN" sz="1600" dirty="0" smtClean="0"/>
          </a:p>
          <a:p>
            <a:pPr algn="r">
              <a:lnSpc>
                <a:spcPct val="114000"/>
              </a:lnSpc>
            </a:pPr>
            <a:r>
              <a:rPr lang="en-US" altLang="zh-CN" sz="1600" dirty="0" smtClean="0"/>
              <a:t>001</a:t>
            </a:r>
            <a:endParaRPr lang="en-US" altLang="zh-CN" sz="1600" dirty="0" smtClean="0"/>
          </a:p>
          <a:p>
            <a:pPr algn="r">
              <a:lnSpc>
                <a:spcPct val="114000"/>
              </a:lnSpc>
            </a:pPr>
            <a:r>
              <a:rPr lang="en-US" altLang="zh-CN" sz="1600" dirty="0" smtClean="0"/>
              <a:t>010</a:t>
            </a:r>
            <a:endParaRPr lang="en-US" altLang="zh-CN" sz="1600" dirty="0" smtClean="0"/>
          </a:p>
          <a:p>
            <a:pPr algn="r">
              <a:lnSpc>
                <a:spcPct val="114000"/>
              </a:lnSpc>
            </a:pPr>
            <a:r>
              <a:rPr lang="en-US" altLang="zh-CN" sz="1600" b="1" u="sng" dirty="0">
                <a:solidFill>
                  <a:srgbClr val="0070C0"/>
                </a:solidFill>
              </a:rPr>
              <a:t>011</a:t>
            </a:r>
            <a:endParaRPr lang="en-US" altLang="zh-CN" sz="1600" b="1" u="sng" dirty="0">
              <a:solidFill>
                <a:srgbClr val="0070C0"/>
              </a:solidFill>
            </a:endParaRPr>
          </a:p>
          <a:p>
            <a:pPr algn="r">
              <a:lnSpc>
                <a:spcPct val="114000"/>
              </a:lnSpc>
            </a:pPr>
            <a:r>
              <a:rPr lang="en-US" altLang="zh-CN" sz="1600" dirty="0" smtClean="0"/>
              <a:t>100</a:t>
            </a:r>
            <a:endParaRPr lang="en-US" altLang="zh-CN" sz="1600" dirty="0" smtClean="0"/>
          </a:p>
          <a:p>
            <a:pPr algn="r">
              <a:lnSpc>
                <a:spcPct val="114000"/>
              </a:lnSpc>
            </a:pPr>
            <a:r>
              <a:rPr lang="en-US" altLang="zh-CN" sz="1600" dirty="0" smtClean="0"/>
              <a:t>101</a:t>
            </a:r>
            <a:endParaRPr lang="en-US" altLang="zh-CN" sz="1600" dirty="0" smtClean="0"/>
          </a:p>
          <a:p>
            <a:pPr algn="r">
              <a:lnSpc>
                <a:spcPct val="114000"/>
              </a:lnSpc>
            </a:pPr>
            <a:r>
              <a:rPr lang="en-US" altLang="zh-CN" sz="1600" b="1" u="sng" dirty="0" smtClean="0">
                <a:solidFill>
                  <a:srgbClr val="FF0000"/>
                </a:solidFill>
              </a:rPr>
              <a:t>110</a:t>
            </a:r>
            <a:endParaRPr lang="en-US" altLang="zh-CN" sz="1600" b="1" u="sng" dirty="0" smtClean="0">
              <a:solidFill>
                <a:srgbClr val="FF0000"/>
              </a:solidFill>
            </a:endParaRPr>
          </a:p>
          <a:p>
            <a:pPr algn="r">
              <a:lnSpc>
                <a:spcPct val="114000"/>
              </a:lnSpc>
            </a:pPr>
            <a:r>
              <a:rPr lang="en-US" altLang="zh-CN" sz="1600" dirty="0" smtClean="0"/>
              <a:t>111</a:t>
            </a:r>
            <a:endParaRPr lang="zh-CN" alt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rPr>
              <a:t>A </a:t>
            </a:r>
            <a:r>
              <a:rPr lang="en-US" altLang="zh-CN" sz="2400" dirty="0">
                <a:latin typeface="微软雅黑" pitchFamily="34" charset="-122"/>
                <a:ea typeface="微软雅黑" pitchFamily="34" charset="-122"/>
              </a:rPr>
              <a:t>logical address (on 32-bit machine with 4K page size) is divided into</a:t>
            </a:r>
            <a:r>
              <a:rPr lang="en-US" altLang="zh-CN"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 </a:t>
            </a:r>
            <a:r>
              <a:rPr lang="en-US" altLang="zh-CN" sz="2400" dirty="0">
                <a:latin typeface="微软雅黑" pitchFamily="34" charset="-122"/>
                <a:ea typeface="微软雅黑" pitchFamily="34" charset="-122"/>
              </a:rPr>
              <a:t>page number consisting of 20 </a:t>
            </a:r>
            <a:r>
              <a:rPr lang="en-US" altLang="zh-CN" sz="2400" dirty="0" smtClean="0">
                <a:latin typeface="微软雅黑" pitchFamily="34" charset="-122"/>
                <a:ea typeface="微软雅黑" pitchFamily="34" charset="-122"/>
              </a:rPr>
              <a:t>bits</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 </a:t>
            </a:r>
            <a:r>
              <a:rPr lang="en-US" altLang="zh-CN" sz="2400" dirty="0">
                <a:latin typeface="微软雅黑" pitchFamily="34" charset="-122"/>
                <a:ea typeface="微软雅黑" pitchFamily="34" charset="-122"/>
              </a:rPr>
              <a:t>page offset consisting of 12 bits</a:t>
            </a:r>
            <a:endParaRPr lang="en-US"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r>
              <a:rPr lang="en-US" altLang="zh-CN" sz="2400" dirty="0">
                <a:latin typeface="微软雅黑" pitchFamily="34" charset="-122"/>
                <a:ea typeface="微软雅黑" pitchFamily="34" charset="-122"/>
              </a:rPr>
              <a:t>T</a:t>
            </a:r>
            <a:r>
              <a:rPr lang="en-US" altLang="zh-CN" sz="2400" dirty="0" smtClean="0">
                <a:latin typeface="微软雅黑" pitchFamily="34" charset="-122"/>
                <a:ea typeface="微软雅黑" pitchFamily="34" charset="-122"/>
              </a:rPr>
              <a:t>he </a:t>
            </a:r>
            <a:r>
              <a:rPr lang="en-US" altLang="zh-CN" sz="2400" dirty="0">
                <a:latin typeface="微软雅黑" pitchFamily="34" charset="-122"/>
                <a:ea typeface="微软雅黑" pitchFamily="34" charset="-122"/>
              </a:rPr>
              <a:t>page table itself is also paged, the page number is further divided </a:t>
            </a:r>
            <a:r>
              <a:rPr lang="en-US" altLang="zh-CN" sz="2400" dirty="0" smtClean="0">
                <a:latin typeface="微软雅黑" pitchFamily="34" charset="-122"/>
                <a:ea typeface="微软雅黑" pitchFamily="34" charset="-122"/>
              </a:rPr>
              <a:t>into</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 </a:t>
            </a:r>
            <a:r>
              <a:rPr lang="en-US" altLang="zh-CN" sz="2400" dirty="0">
                <a:latin typeface="微软雅黑" pitchFamily="34" charset="-122"/>
                <a:ea typeface="微软雅黑" pitchFamily="34" charset="-122"/>
              </a:rPr>
              <a:t>10-bit page number,   </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 </a:t>
            </a:r>
            <a:r>
              <a:rPr lang="en-US" altLang="zh-CN" sz="2400" dirty="0">
                <a:latin typeface="微软雅黑" pitchFamily="34" charset="-122"/>
                <a:ea typeface="微软雅黑" pitchFamily="34" charset="-122"/>
              </a:rPr>
              <a:t>10-bit page offset</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algn="ctr"/>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smtClean="0">
                <a:solidFill>
                  <a:schemeClr val="accent5">
                    <a:lumMod val="75000"/>
                  </a:schemeClr>
                </a:solidFill>
                <a:latin typeface="微软雅黑" pitchFamily="34" charset="-122"/>
                <a:ea typeface="微软雅黑" pitchFamily="34" charset="-122"/>
              </a:rPr>
              <a:t>10 </a:t>
            </a:r>
            <a:r>
              <a:rPr lang="en-US" altLang="zh-CN" sz="2400" b="1" dirty="0">
                <a:solidFill>
                  <a:schemeClr val="accent5">
                    <a:lumMod val="75000"/>
                  </a:schemeClr>
                </a:solidFill>
                <a:latin typeface="微软雅黑" pitchFamily="34" charset="-122"/>
                <a:ea typeface="微软雅黑" pitchFamily="34" charset="-122"/>
              </a:rPr>
              <a:t>Fig. 8.12</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7" name="TextBox 6"/>
          <p:cNvSpPr txBox="1"/>
          <p:nvPr/>
        </p:nvSpPr>
        <p:spPr>
          <a:xfrm>
            <a:off x="8401913" y="3228945"/>
            <a:ext cx="3754554" cy="707886"/>
          </a:xfrm>
          <a:prstGeom prst="rect">
            <a:avLst/>
          </a:prstGeom>
          <a:solidFill>
            <a:srgbClr val="92D050"/>
          </a:solidFill>
        </p:spPr>
        <p:txBody>
          <a:bodyPr wrap="none" rtlCol="0">
            <a:spAutoFit/>
          </a:bodyPr>
          <a:lstStyle/>
          <a:p>
            <a:r>
              <a:rPr lang="zh-CN" altLang="en-US" sz="2000" dirty="0" smtClean="0">
                <a:latin typeface="微软雅黑" pitchFamily="34" charset="-122"/>
                <a:ea typeface="微软雅黑" pitchFamily="34" charset="-122"/>
              </a:rPr>
              <a:t>注：高位一分为二，各</a:t>
            </a:r>
            <a:r>
              <a:rPr lang="en-US" altLang="zh-CN" sz="2000" dirty="0" smtClean="0">
                <a:latin typeface="微软雅黑" pitchFamily="34" charset="-122"/>
                <a:ea typeface="微软雅黑" pitchFamily="34" charset="-122"/>
              </a:rPr>
              <a:t>10bits</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内外页表采用相同大小的</a:t>
            </a:r>
            <a:r>
              <a:rPr lang="en-US" altLang="zh-CN" sz="2000" dirty="0" smtClean="0">
                <a:latin typeface="微软雅黑" pitchFamily="34" charset="-122"/>
                <a:ea typeface="微软雅黑" pitchFamily="34" charset="-122"/>
              </a:rPr>
              <a:t>chunk</a:t>
            </a:r>
            <a:endParaRPr lang="zh-CN" altLang="en-US" sz="2000" dirty="0">
              <a:latin typeface="微软雅黑" pitchFamily="34" charset="-122"/>
              <a:ea typeface="微软雅黑" pitchFamily="34" charset="-122"/>
            </a:endParaRPr>
          </a:p>
        </p:txBody>
      </p:sp>
      <p:sp>
        <p:nvSpPr>
          <p:cNvPr id="8" name="Rectangle 2"/>
          <p:cNvSpPr>
            <a:spLocks noChangeArrowheads="1"/>
          </p:cNvSpPr>
          <p:nvPr/>
        </p:nvSpPr>
        <p:spPr bwMode="auto">
          <a:xfrm>
            <a:off x="3501231" y="4468812"/>
            <a:ext cx="187325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3"/>
          <p:cNvSpPr txBox="1">
            <a:spLocks noChangeArrowheads="1"/>
          </p:cNvSpPr>
          <p:nvPr/>
        </p:nvSpPr>
        <p:spPr bwMode="auto">
          <a:xfrm>
            <a:off x="7988300" y="4108450"/>
            <a:ext cx="14382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2000">
                <a:latin typeface="Helvetica" pitchFamily="34" charset="0"/>
              </a:rPr>
              <a:t>page offset</a:t>
            </a:r>
            <a:endParaRPr kumimoji="0" lang="en-US" altLang="zh-CN" sz="2000">
              <a:latin typeface="Helvetica" pitchFamily="34" charset="0"/>
            </a:endParaRPr>
          </a:p>
        </p:txBody>
      </p:sp>
      <p:sp>
        <p:nvSpPr>
          <p:cNvPr id="10" name="Text Box 4"/>
          <p:cNvSpPr txBox="1">
            <a:spLocks noChangeArrowheads="1"/>
          </p:cNvSpPr>
          <p:nvPr/>
        </p:nvSpPr>
        <p:spPr bwMode="auto">
          <a:xfrm>
            <a:off x="4220368" y="4397374"/>
            <a:ext cx="344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1800" i="1">
                <a:latin typeface="Helvetica" pitchFamily="34" charset="0"/>
              </a:rPr>
              <a:t>p</a:t>
            </a:r>
            <a:r>
              <a:rPr kumimoji="0" lang="en-US" altLang="zh-CN" sz="1800" baseline="-25000">
                <a:latin typeface="Helvetica" pitchFamily="34" charset="0"/>
              </a:rPr>
              <a:t>i</a:t>
            </a:r>
            <a:endParaRPr kumimoji="0" lang="en-US" altLang="zh-CN" sz="1800">
              <a:latin typeface="Helvetica" pitchFamily="34" charset="0"/>
            </a:endParaRPr>
          </a:p>
        </p:txBody>
      </p:sp>
      <p:sp>
        <p:nvSpPr>
          <p:cNvPr id="11" name="Text Box 5"/>
          <p:cNvSpPr txBox="1">
            <a:spLocks noChangeArrowheads="1"/>
          </p:cNvSpPr>
          <p:nvPr/>
        </p:nvSpPr>
        <p:spPr bwMode="auto">
          <a:xfrm>
            <a:off x="5967412" y="3495675"/>
            <a:ext cx="184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endParaRPr kumimoji="0" lang="en-US" altLang="zh-CN" sz="1800">
              <a:latin typeface="Helvetica" pitchFamily="34" charset="0"/>
            </a:endParaRPr>
          </a:p>
        </p:txBody>
      </p:sp>
      <p:sp>
        <p:nvSpPr>
          <p:cNvPr id="12" name="Text Box 6"/>
          <p:cNvSpPr txBox="1">
            <a:spLocks noChangeArrowheads="1"/>
          </p:cNvSpPr>
          <p:nvPr/>
        </p:nvSpPr>
        <p:spPr bwMode="auto">
          <a:xfrm>
            <a:off x="8470106" y="4468812"/>
            <a:ext cx="311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1800" i="1">
                <a:latin typeface="Helvetica" pitchFamily="34" charset="0"/>
              </a:rPr>
              <a:t>d</a:t>
            </a:r>
            <a:endParaRPr kumimoji="0" lang="en-US" altLang="zh-CN" sz="1800">
              <a:latin typeface="Helvetica" pitchFamily="34" charset="0"/>
            </a:endParaRPr>
          </a:p>
        </p:txBody>
      </p:sp>
      <p:sp>
        <p:nvSpPr>
          <p:cNvPr id="13" name="Text Box 7"/>
          <p:cNvSpPr txBox="1">
            <a:spLocks noChangeArrowheads="1"/>
          </p:cNvSpPr>
          <p:nvPr/>
        </p:nvSpPr>
        <p:spPr bwMode="auto">
          <a:xfrm>
            <a:off x="4220368" y="4900612"/>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sz="1800">
                <a:latin typeface="Helvetica" pitchFamily="34" charset="0"/>
              </a:rPr>
              <a:t>10</a:t>
            </a:r>
            <a:endParaRPr kumimoji="0" lang="zh-CN" altLang="en-US" sz="1800">
              <a:latin typeface="Helvetica" pitchFamily="34" charset="0"/>
            </a:endParaRPr>
          </a:p>
        </p:txBody>
      </p:sp>
      <p:sp>
        <p:nvSpPr>
          <p:cNvPr id="14" name="Text Box 8"/>
          <p:cNvSpPr txBox="1">
            <a:spLocks noChangeArrowheads="1"/>
          </p:cNvSpPr>
          <p:nvPr/>
        </p:nvSpPr>
        <p:spPr bwMode="auto">
          <a:xfrm>
            <a:off x="6165056" y="4900612"/>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sz="1800">
                <a:latin typeface="Helvetica" pitchFamily="34" charset="0"/>
              </a:rPr>
              <a:t>10</a:t>
            </a:r>
            <a:endParaRPr kumimoji="0" lang="zh-CN" altLang="en-US" sz="1800">
              <a:latin typeface="Helvetica" pitchFamily="34" charset="0"/>
            </a:endParaRPr>
          </a:p>
        </p:txBody>
      </p:sp>
      <p:sp>
        <p:nvSpPr>
          <p:cNvPr id="15" name="Text Box 9"/>
          <p:cNvSpPr txBox="1">
            <a:spLocks noChangeArrowheads="1"/>
          </p:cNvSpPr>
          <p:nvPr/>
        </p:nvSpPr>
        <p:spPr bwMode="auto">
          <a:xfrm>
            <a:off x="8397081" y="4900612"/>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sz="1800">
                <a:latin typeface="Helvetica" pitchFamily="34" charset="0"/>
              </a:rPr>
              <a:t>12</a:t>
            </a:r>
            <a:endParaRPr kumimoji="0" lang="zh-CN" altLang="en-US" sz="1800">
              <a:latin typeface="Helvetica" pitchFamily="34" charset="0"/>
            </a:endParaRPr>
          </a:p>
        </p:txBody>
      </p:sp>
      <p:sp>
        <p:nvSpPr>
          <p:cNvPr id="16" name="Text Box 10"/>
          <p:cNvSpPr txBox="1">
            <a:spLocks noChangeArrowheads="1"/>
          </p:cNvSpPr>
          <p:nvPr/>
        </p:nvSpPr>
        <p:spPr>
          <a:xfrm>
            <a:off x="4401343" y="3463131"/>
            <a:ext cx="1943100" cy="431800"/>
          </a:xfrm>
          <a:prstGeom prst="rect">
            <a:avLst/>
          </a:prstGeom>
          <a:extLst>
            <a:ext uri="{909E8E84-426E-40DD-AFC4-6F175D3DCCD1}">
              <a14:hiddenFill xmlns:a14="http://schemas.microsoft.com/office/drawing/2010/main">
                <a:solidFill>
                  <a:schemeClr val="bg1"/>
                </a:solidFill>
              </a14:hiddenFill>
            </a:ext>
          </a:extLst>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algn="ctr">
              <a:spcBef>
                <a:spcPct val="50000"/>
              </a:spcBef>
              <a:buFont typeface="Wingdings" charset="2"/>
              <a:buNone/>
            </a:pPr>
            <a:r>
              <a:rPr lang="en-US" altLang="zh-CN" dirty="0" smtClean="0"/>
              <a:t>page number</a:t>
            </a:r>
            <a:endParaRPr lang="en-US" altLang="zh-CN" dirty="0" smtClean="0"/>
          </a:p>
        </p:txBody>
      </p:sp>
      <p:sp>
        <p:nvSpPr>
          <p:cNvPr id="17" name="Rectangle 11"/>
          <p:cNvSpPr>
            <a:spLocks noChangeArrowheads="1"/>
          </p:cNvSpPr>
          <p:nvPr/>
        </p:nvSpPr>
        <p:spPr bwMode="auto">
          <a:xfrm>
            <a:off x="6165056" y="4397374"/>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en-US" altLang="zh-CN" sz="1800" i="1">
                <a:latin typeface="Helvetica" pitchFamily="34" charset="0"/>
              </a:rPr>
              <a:t>p</a:t>
            </a:r>
            <a:r>
              <a:rPr kumimoji="0" lang="en-US" altLang="zh-CN" sz="1800" baseline="-25000">
                <a:latin typeface="Helvetica" pitchFamily="34" charset="0"/>
              </a:rPr>
              <a:t>2</a:t>
            </a:r>
            <a:endParaRPr kumimoji="0" lang="zh-CN" altLang="en-US" sz="1800" baseline="-25000">
              <a:latin typeface="Helvetica" pitchFamily="34" charset="0"/>
            </a:endParaRPr>
          </a:p>
        </p:txBody>
      </p:sp>
      <p:sp>
        <p:nvSpPr>
          <p:cNvPr id="18" name="Rectangle 13"/>
          <p:cNvSpPr>
            <a:spLocks noChangeArrowheads="1"/>
          </p:cNvSpPr>
          <p:nvPr/>
        </p:nvSpPr>
        <p:spPr bwMode="auto">
          <a:xfrm>
            <a:off x="5372893" y="4468812"/>
            <a:ext cx="208915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4"/>
          <p:cNvSpPr>
            <a:spLocks noChangeArrowheads="1"/>
          </p:cNvSpPr>
          <p:nvPr/>
        </p:nvSpPr>
        <p:spPr bwMode="auto">
          <a:xfrm>
            <a:off x="7462043" y="4468812"/>
            <a:ext cx="23749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5"/>
          <p:cNvSpPr txBox="1">
            <a:spLocks noChangeArrowheads="1"/>
          </p:cNvSpPr>
          <p:nvPr/>
        </p:nvSpPr>
        <p:spPr bwMode="auto">
          <a:xfrm>
            <a:off x="3648075" y="4048125"/>
            <a:ext cx="1400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latin typeface="Tahoma" pitchFamily="34" charset="0"/>
              </a:rPr>
              <a:t>outer page</a:t>
            </a:r>
            <a:endParaRPr lang="en-US" altLang="zh-CN" sz="2000">
              <a:latin typeface="Tahoma" pitchFamily="34" charset="0"/>
            </a:endParaRPr>
          </a:p>
        </p:txBody>
      </p:sp>
      <p:sp>
        <p:nvSpPr>
          <p:cNvPr id="21" name="Text Box 16"/>
          <p:cNvSpPr txBox="1">
            <a:spLocks noChangeArrowheads="1"/>
          </p:cNvSpPr>
          <p:nvPr/>
        </p:nvSpPr>
        <p:spPr bwMode="auto">
          <a:xfrm>
            <a:off x="5540375" y="4059237"/>
            <a:ext cx="1376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latin typeface="Tahoma" pitchFamily="34" charset="0"/>
              </a:rPr>
              <a:t>inner page</a:t>
            </a:r>
            <a:endParaRPr lang="en-US" altLang="zh-CN" sz="2000">
              <a:latin typeface="Tahoma" pitchFamily="34" charset="0"/>
            </a:endParaRPr>
          </a:p>
        </p:txBody>
      </p:sp>
      <p:sp>
        <p:nvSpPr>
          <p:cNvPr id="22" name="AutoShape 17"/>
          <p:cNvSpPr/>
          <p:nvPr/>
        </p:nvSpPr>
        <p:spPr bwMode="auto">
          <a:xfrm rot="5400000">
            <a:off x="5288756" y="2199481"/>
            <a:ext cx="215900" cy="3744912"/>
          </a:xfrm>
          <a:prstGeom prst="leftBrace">
            <a:avLst>
              <a:gd name="adj1" fmla="val 144547"/>
              <a:gd name="adj2" fmla="val 50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Box 1"/>
          <p:cNvSpPr txBox="1">
            <a:spLocks noChangeArrowheads="1"/>
          </p:cNvSpPr>
          <p:nvPr/>
        </p:nvSpPr>
        <p:spPr bwMode="auto">
          <a:xfrm>
            <a:off x="-9806" y="5581292"/>
            <a:ext cx="9333194" cy="13234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latin typeface="微软雅黑" pitchFamily="34" charset="-122"/>
                <a:ea typeface="微软雅黑" pitchFamily="34" charset="-122"/>
              </a:rPr>
              <a:t>t</a:t>
            </a:r>
            <a:r>
              <a:rPr lang="en-US" altLang="zh-CN" sz="2000" dirty="0" smtClean="0">
                <a:latin typeface="微软雅黑" pitchFamily="34" charset="-122"/>
                <a:ea typeface="微软雅黑" pitchFamily="34" charset="-122"/>
              </a:rPr>
              <a:t>he number of entries in the table</a:t>
            </a:r>
            <a:r>
              <a:rPr lang="en-US" altLang="zh-CN" sz="2000" dirty="0">
                <a:latin typeface="微软雅黑" pitchFamily="34" charset="-122"/>
                <a:ea typeface="微软雅黑" pitchFamily="34" charset="-122"/>
              </a:rPr>
              <a:t>:  2</a:t>
            </a:r>
            <a:r>
              <a:rPr lang="en-US" altLang="zh-CN" sz="2000" baseline="30000" dirty="0">
                <a:latin typeface="微软雅黑" pitchFamily="34" charset="-122"/>
                <a:ea typeface="微软雅黑" pitchFamily="34" charset="-122"/>
              </a:rPr>
              <a:t>20</a:t>
            </a:r>
            <a:r>
              <a:rPr lang="en-US" altLang="zh-CN" sz="2000" dirty="0">
                <a:latin typeface="微软雅黑" pitchFamily="34" charset="-122"/>
                <a:ea typeface="微软雅黑" pitchFamily="34" charset="-122"/>
              </a:rPr>
              <a:t>=1M=2</a:t>
            </a:r>
            <a:r>
              <a:rPr lang="en-US" altLang="zh-CN" sz="2000" baseline="30000" dirty="0" smtClean="0">
                <a:latin typeface="微软雅黑" pitchFamily="34" charset="-122"/>
                <a:ea typeface="微软雅黑" pitchFamily="34" charset="-122"/>
              </a:rPr>
              <a:t>10</a:t>
            </a:r>
            <a:r>
              <a:rPr lang="en-US" altLang="zh-CN" sz="2000" dirty="0" smtClean="0">
                <a:latin typeface="微软雅黑" pitchFamily="34" charset="-122"/>
                <a:ea typeface="微软雅黑" pitchFamily="34" charset="-122"/>
              </a:rPr>
              <a:t>*2</a:t>
            </a:r>
            <a:r>
              <a:rPr lang="en-US" altLang="zh-CN" sz="2000" baseline="30000" dirty="0" smtClean="0">
                <a:latin typeface="微软雅黑" pitchFamily="34" charset="-122"/>
                <a:ea typeface="微软雅黑" pitchFamily="34" charset="-122"/>
              </a:rPr>
              <a:t>10</a:t>
            </a:r>
            <a:r>
              <a:rPr lang="en-US" altLang="zh-CN" sz="2000" dirty="0" smtClean="0">
                <a:latin typeface="微软雅黑" pitchFamily="34" charset="-122"/>
                <a:ea typeface="微软雅黑" pitchFamily="34" charset="-122"/>
              </a:rPr>
              <a:t>=1K*1K</a:t>
            </a:r>
            <a:endParaRPr lang="en-US" altLang="zh-CN" sz="2000" dirty="0">
              <a:latin typeface="微软雅黑" pitchFamily="34" charset="-122"/>
              <a:ea typeface="微软雅黑" pitchFamily="34" charset="-122"/>
            </a:endParaRPr>
          </a:p>
          <a:p>
            <a:pPr eaLnBrk="1" hangingPunct="1"/>
            <a:endParaRPr lang="en-US" altLang="zh-CN" sz="2000" dirty="0" smtClean="0">
              <a:latin typeface="微软雅黑" pitchFamily="34" charset="-122"/>
              <a:ea typeface="微软雅黑" pitchFamily="34" charset="-122"/>
            </a:endParaRPr>
          </a:p>
          <a:p>
            <a:pPr eaLnBrk="1" hangingPunct="1"/>
            <a:r>
              <a:rPr lang="en-US" altLang="zh-CN" sz="2000" dirty="0" smtClean="0">
                <a:latin typeface="微软雅黑" pitchFamily="34" charset="-122"/>
                <a:ea typeface="微软雅黑" pitchFamily="34" charset="-122"/>
              </a:rPr>
              <a:t>1M=2</a:t>
            </a:r>
            <a:r>
              <a:rPr lang="en-US" altLang="zh-CN" sz="2000" baseline="30000" dirty="0" smtClean="0">
                <a:latin typeface="微软雅黑" pitchFamily="34" charset="-122"/>
                <a:ea typeface="微软雅黑" pitchFamily="34" charset="-122"/>
              </a:rPr>
              <a:t>20</a:t>
            </a:r>
            <a:r>
              <a:rPr lang="en-US" altLang="zh-CN" sz="2000" dirty="0" smtClean="0">
                <a:latin typeface="微软雅黑" pitchFamily="34" charset="-122"/>
                <a:ea typeface="微软雅黑" pitchFamily="34" charset="-122"/>
              </a:rPr>
              <a:t> </a:t>
            </a:r>
            <a:r>
              <a:rPr lang="en-US" altLang="zh-CN" sz="2000" dirty="0">
                <a:latin typeface="微软雅黑" pitchFamily="34" charset="-122"/>
                <a:ea typeface="微软雅黑" pitchFamily="34" charset="-122"/>
              </a:rPr>
              <a:t>entries in the page table is divided into 2</a:t>
            </a:r>
            <a:r>
              <a:rPr lang="en-US" altLang="zh-CN" sz="2000" baseline="30000" dirty="0">
                <a:latin typeface="微软雅黑" pitchFamily="34" charset="-122"/>
                <a:ea typeface="微软雅黑" pitchFamily="34" charset="-122"/>
              </a:rPr>
              <a:t>10</a:t>
            </a:r>
            <a:r>
              <a:rPr lang="en-US" altLang="zh-CN" sz="2000" dirty="0">
                <a:latin typeface="微软雅黑" pitchFamily="34" charset="-122"/>
                <a:ea typeface="微软雅黑" pitchFamily="34" charset="-122"/>
              </a:rPr>
              <a:t> chunks, and each chunk contains 2</a:t>
            </a:r>
            <a:r>
              <a:rPr lang="en-US" altLang="zh-CN" sz="2000" baseline="30000" dirty="0">
                <a:latin typeface="微软雅黑" pitchFamily="34" charset="-122"/>
                <a:ea typeface="微软雅黑" pitchFamily="34" charset="-122"/>
              </a:rPr>
              <a:t>10</a:t>
            </a:r>
            <a:r>
              <a:rPr lang="en-US" altLang="zh-CN" sz="2000" dirty="0">
                <a:latin typeface="微软雅黑" pitchFamily="34" charset="-122"/>
                <a:ea typeface="微软雅黑" pitchFamily="34" charset="-122"/>
              </a:rPr>
              <a:t> entries and located in a contiguous </a:t>
            </a:r>
            <a:r>
              <a:rPr lang="en-US" altLang="zh-CN" sz="2000" dirty="0" smtClean="0">
                <a:latin typeface="微软雅黑" pitchFamily="34" charset="-122"/>
                <a:ea typeface="微软雅黑" pitchFamily="34" charset="-122"/>
              </a:rPr>
              <a:t>space</a:t>
            </a:r>
            <a:endParaRPr lang="en-US" altLang="zh-CN" sz="2000" dirty="0" smtClean="0">
              <a:latin typeface="微软雅黑" pitchFamily="34" charset="-122"/>
              <a:ea typeface="微软雅黑"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513591" y="5524500"/>
            <a:ext cx="10390716" cy="1143000"/>
          </a:xfrm>
        </p:spPr>
        <p:txBody>
          <a:bodyPr/>
          <a:lstStyle/>
          <a:p>
            <a:pPr eaLnBrk="1" hangingPunct="1"/>
            <a:r>
              <a:rPr lang="en-US" altLang="zh-CN" sz="2400" dirty="0" smtClean="0">
                <a:solidFill>
                  <a:schemeClr val="tx1"/>
                </a:solidFill>
                <a:latin typeface="微软雅黑" pitchFamily="34" charset="-122"/>
                <a:ea typeface="微软雅黑" pitchFamily="34" charset="-122"/>
              </a:rPr>
              <a:t>Fig.8.12.  Two-level page-table scheme</a:t>
            </a:r>
            <a:endParaRPr lang="en-US" altLang="zh-CN" sz="2400" dirty="0" smtClean="0">
              <a:solidFill>
                <a:schemeClr val="tx1"/>
              </a:solidFill>
              <a:latin typeface="微软雅黑" pitchFamily="34" charset="-122"/>
              <a:ea typeface="微软雅黑" pitchFamily="34" charset="-122"/>
            </a:endParaRPr>
          </a:p>
        </p:txBody>
      </p:sp>
      <p:pic>
        <p:nvPicPr>
          <p:cNvPr id="104451" name="Picture 3"/>
          <p:cNvPicPr>
            <a:picLocks noChangeAspect="1" noChangeArrowheads="1"/>
          </p:cNvPicPr>
          <p:nvPr/>
        </p:nvPicPr>
        <p:blipFill>
          <a:blip r:embed="rId1">
            <a:extLst>
              <a:ext uri="{28A0092B-C50C-407E-A947-70E740481C1C}">
                <a14:useLocalDpi xmlns:a14="http://schemas.microsoft.com/office/drawing/2010/main" val="0"/>
              </a:ext>
            </a:extLst>
          </a:blip>
          <a:srcRect l="12540" t="900" r="12395" b="1082"/>
          <a:stretch>
            <a:fillRect/>
          </a:stretch>
        </p:blipFill>
        <p:spPr bwMode="auto">
          <a:xfrm>
            <a:off x="1689101" y="381001"/>
            <a:ext cx="8811684" cy="54705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52" name="矩形标注 4"/>
          <p:cNvSpPr>
            <a:spLocks noChangeArrowheads="1"/>
          </p:cNvSpPr>
          <p:nvPr/>
        </p:nvSpPr>
        <p:spPr bwMode="auto">
          <a:xfrm>
            <a:off x="1689101" y="5013325"/>
            <a:ext cx="3350781" cy="679450"/>
          </a:xfrm>
          <a:prstGeom prst="wedgeRectCallout">
            <a:avLst>
              <a:gd name="adj1" fmla="val 56486"/>
              <a:gd name="adj2" fmla="val -53906"/>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p>
            <a:r>
              <a:rPr lang="en-US" altLang="zh-CN" sz="2000" dirty="0" smtClean="0">
                <a:latin typeface="微软雅黑" pitchFamily="34" charset="-122"/>
                <a:ea typeface="微软雅黑" pitchFamily="34" charset="-122"/>
              </a:rPr>
              <a:t>2</a:t>
            </a:r>
            <a:r>
              <a:rPr lang="en-US" altLang="zh-CN" sz="2000" baseline="30000" dirty="0" smtClean="0">
                <a:latin typeface="微软雅黑" pitchFamily="34" charset="-122"/>
                <a:ea typeface="微软雅黑" pitchFamily="34" charset="-122"/>
              </a:rPr>
              <a:t>20</a:t>
            </a:r>
            <a:r>
              <a:rPr lang="en-US" altLang="zh-CN" sz="2000" dirty="0" smtClean="0">
                <a:latin typeface="微软雅黑" pitchFamily="34" charset="-122"/>
                <a:ea typeface="微软雅黑" pitchFamily="34" charset="-122"/>
              </a:rPr>
              <a:t>=1M </a:t>
            </a:r>
            <a:r>
              <a:rPr lang="en-US" altLang="zh-CN" sz="2000" dirty="0">
                <a:latin typeface="微软雅黑" pitchFamily="34" charset="-122"/>
                <a:ea typeface="微软雅黑" pitchFamily="34" charset="-122"/>
              </a:rPr>
              <a:t>entries, </a:t>
            </a:r>
            <a:endParaRPr lang="en-US" altLang="zh-CN" sz="2000" dirty="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2</a:t>
            </a:r>
            <a:r>
              <a:rPr lang="en-US" altLang="zh-CN" sz="2000" baseline="30000" dirty="0" smtClean="0">
                <a:latin typeface="微软雅黑" pitchFamily="34" charset="-122"/>
                <a:ea typeface="微软雅黑" pitchFamily="34" charset="-122"/>
              </a:rPr>
              <a:t>10</a:t>
            </a:r>
            <a:r>
              <a:rPr lang="en-US" altLang="zh-CN" sz="2000" dirty="0" smtClean="0">
                <a:latin typeface="微软雅黑" pitchFamily="34" charset="-122"/>
                <a:ea typeface="微软雅黑" pitchFamily="34" charset="-122"/>
              </a:rPr>
              <a:t>*4 </a:t>
            </a:r>
            <a:r>
              <a:rPr lang="en-US" altLang="zh-CN" sz="2000" dirty="0">
                <a:latin typeface="微软雅黑" pitchFamily="34" charset="-122"/>
                <a:ea typeface="微软雅黑" pitchFamily="34" charset="-122"/>
              </a:rPr>
              <a:t>bytes in size</a:t>
            </a:r>
            <a:endParaRPr lang="zh-CN" altLang="en-US" sz="2000" dirty="0">
              <a:latin typeface="微软雅黑" pitchFamily="34" charset="-122"/>
              <a:ea typeface="微软雅黑" pitchFamily="34" charset="-122"/>
            </a:endParaRPr>
          </a:p>
        </p:txBody>
      </p:sp>
      <p:sp>
        <p:nvSpPr>
          <p:cNvPr id="104453" name="矩形标注 8"/>
          <p:cNvSpPr>
            <a:spLocks noChangeArrowheads="1"/>
          </p:cNvSpPr>
          <p:nvPr/>
        </p:nvSpPr>
        <p:spPr bwMode="auto">
          <a:xfrm>
            <a:off x="2025650" y="4365626"/>
            <a:ext cx="2246147" cy="519113"/>
          </a:xfrm>
          <a:prstGeom prst="wedgeRectCallout">
            <a:avLst>
              <a:gd name="adj1" fmla="val 115175"/>
              <a:gd name="adj2" fmla="val -5583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p>
            <a:r>
              <a:rPr lang="en-US" altLang="zh-CN" sz="2000" dirty="0" smtClean="0">
                <a:latin typeface="微软雅黑" pitchFamily="34" charset="-122"/>
                <a:ea typeface="微软雅黑" pitchFamily="34" charset="-122"/>
              </a:rPr>
              <a:t>2</a:t>
            </a:r>
            <a:r>
              <a:rPr lang="en-US" altLang="zh-CN" sz="2000" baseline="30000" dirty="0" smtClean="0">
                <a:latin typeface="微软雅黑" pitchFamily="34" charset="-122"/>
                <a:ea typeface="微软雅黑" pitchFamily="34" charset="-122"/>
              </a:rPr>
              <a:t>10</a:t>
            </a:r>
            <a:r>
              <a:rPr lang="en-US" altLang="zh-CN" sz="2000" dirty="0" smtClean="0">
                <a:latin typeface="微软雅黑" pitchFamily="34" charset="-122"/>
                <a:ea typeface="微软雅黑" pitchFamily="34" charset="-122"/>
              </a:rPr>
              <a:t>=1K </a:t>
            </a:r>
            <a:r>
              <a:rPr lang="en-US" altLang="zh-CN" sz="2000" dirty="0">
                <a:latin typeface="微软雅黑" pitchFamily="34" charset="-122"/>
                <a:ea typeface="微软雅黑" pitchFamily="34" charset="-122"/>
              </a:rPr>
              <a:t>entries</a:t>
            </a:r>
            <a:endParaRPr lang="zh-CN" altLang="en-US" sz="2000" dirty="0">
              <a:latin typeface="微软雅黑" pitchFamily="34" charset="-122"/>
              <a:ea typeface="微软雅黑" pitchFamily="34" charset="-122"/>
            </a:endParaRPr>
          </a:p>
        </p:txBody>
      </p:sp>
      <p:sp>
        <p:nvSpPr>
          <p:cNvPr id="104454" name="矩形标注 9"/>
          <p:cNvSpPr>
            <a:spLocks noChangeArrowheads="1"/>
          </p:cNvSpPr>
          <p:nvPr/>
        </p:nvSpPr>
        <p:spPr bwMode="auto">
          <a:xfrm>
            <a:off x="1871133" y="908050"/>
            <a:ext cx="2208643" cy="376238"/>
          </a:xfrm>
          <a:prstGeom prst="wedgeRectCallout">
            <a:avLst>
              <a:gd name="adj1" fmla="val -27986"/>
              <a:gd name="adj2" fmla="val 169606"/>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p>
            <a:r>
              <a:rPr lang="en-US" altLang="zh-CN" sz="2000" dirty="0">
                <a:latin typeface="微软雅黑" pitchFamily="34" charset="-122"/>
                <a:ea typeface="微软雅黑" pitchFamily="34" charset="-122"/>
              </a:rPr>
              <a:t>2</a:t>
            </a:r>
            <a:r>
              <a:rPr lang="en-US" altLang="zh-CN" sz="2000" baseline="30000" dirty="0">
                <a:latin typeface="微软雅黑" pitchFamily="34" charset="-122"/>
                <a:ea typeface="微软雅黑" pitchFamily="34" charset="-122"/>
              </a:rPr>
              <a:t>10</a:t>
            </a:r>
            <a:r>
              <a:rPr lang="en-US" altLang="zh-CN" sz="2000" dirty="0">
                <a:latin typeface="微软雅黑" pitchFamily="34" charset="-122"/>
                <a:ea typeface="微软雅黑" pitchFamily="34" charset="-122"/>
              </a:rPr>
              <a:t>=1K </a:t>
            </a:r>
            <a:r>
              <a:rPr lang="en-US" altLang="zh-CN" sz="2000" dirty="0" smtClean="0">
                <a:latin typeface="微软雅黑" pitchFamily="34" charset="-122"/>
                <a:ea typeface="微软雅黑" pitchFamily="34" charset="-122"/>
              </a:rPr>
              <a:t>entries</a:t>
            </a:r>
            <a:endParaRPr lang="zh-CN" altLang="en-US" sz="2000" dirty="0">
              <a:latin typeface="微软雅黑" pitchFamily="34" charset="-122"/>
              <a:ea typeface="微软雅黑" pitchFamily="34" charset="-122"/>
            </a:endParaRPr>
          </a:p>
        </p:txBody>
      </p:sp>
      <p:sp>
        <p:nvSpPr>
          <p:cNvPr id="104455" name="矩形标注 4"/>
          <p:cNvSpPr>
            <a:spLocks noChangeArrowheads="1"/>
          </p:cNvSpPr>
          <p:nvPr/>
        </p:nvSpPr>
        <p:spPr bwMode="auto">
          <a:xfrm>
            <a:off x="10475384" y="6096000"/>
            <a:ext cx="1716616" cy="762000"/>
          </a:xfrm>
          <a:prstGeom prst="wedgeRectCallout">
            <a:avLst>
              <a:gd name="adj1" fmla="val -46815"/>
              <a:gd name="adj2" fmla="val -248588"/>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p>
            <a:r>
              <a:rPr lang="en-US" altLang="zh-CN" dirty="0" smtClean="0">
                <a:latin typeface="微软雅黑" pitchFamily="34" charset="-122"/>
                <a:ea typeface="微软雅黑" pitchFamily="34" charset="-122"/>
              </a:rPr>
              <a:t>2</a:t>
            </a:r>
            <a:r>
              <a:rPr lang="en-US" altLang="zh-CN" baseline="30000" dirty="0" smtClean="0">
                <a:latin typeface="微软雅黑" pitchFamily="34" charset="-122"/>
                <a:ea typeface="微软雅黑" pitchFamily="34" charset="-122"/>
              </a:rPr>
              <a:t>20</a:t>
            </a:r>
            <a:r>
              <a:rPr lang="en-US" altLang="zh-CN" dirty="0" smtClean="0">
                <a:latin typeface="微软雅黑" pitchFamily="34" charset="-122"/>
                <a:ea typeface="微软雅黑" pitchFamily="34" charset="-122"/>
              </a:rPr>
              <a:t>*4K</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 GB</a:t>
            </a:r>
            <a:endParaRPr lang="zh-CN" altLang="en-US" dirty="0">
              <a:latin typeface="微软雅黑" pitchFamily="34" charset="-122"/>
              <a:ea typeface="微软雅黑" pitchFamily="34" charset="-122"/>
            </a:endParaRPr>
          </a:p>
        </p:txBody>
      </p:sp>
      <p:sp>
        <p:nvSpPr>
          <p:cNvPr id="2" name="TextBox 1"/>
          <p:cNvSpPr txBox="1"/>
          <p:nvPr/>
        </p:nvSpPr>
        <p:spPr>
          <a:xfrm>
            <a:off x="606179" y="2411596"/>
            <a:ext cx="809837" cy="307777"/>
          </a:xfrm>
          <a:prstGeom prst="rect">
            <a:avLst/>
          </a:prstGeom>
          <a:solidFill>
            <a:srgbClr val="92D050"/>
          </a:solidFill>
          <a:ln>
            <a:solidFill>
              <a:srgbClr val="92D050"/>
            </a:solidFill>
          </a:ln>
        </p:spPr>
        <p:txBody>
          <a:bodyPr wrap="none" rtlCol="0">
            <a:spAutoFit/>
          </a:bodyPr>
          <a:lstStyle/>
          <a:p>
            <a:r>
              <a:rPr lang="en-US" altLang="zh-CN" sz="1400" dirty="0" smtClean="0">
                <a:latin typeface="微软雅黑" pitchFamily="34" charset="-122"/>
                <a:ea typeface="微软雅黑" pitchFamily="34" charset="-122"/>
              </a:rPr>
              <a:t>chunk0</a:t>
            </a:r>
            <a:endParaRPr lang="zh-CN" altLang="en-US" sz="1400" dirty="0">
              <a:latin typeface="微软雅黑" pitchFamily="34" charset="-122"/>
              <a:ea typeface="微软雅黑" pitchFamily="34" charset="-122"/>
            </a:endParaRPr>
          </a:p>
        </p:txBody>
      </p:sp>
      <p:sp>
        <p:nvSpPr>
          <p:cNvPr id="9" name="TextBox 8"/>
          <p:cNvSpPr txBox="1"/>
          <p:nvPr/>
        </p:nvSpPr>
        <p:spPr>
          <a:xfrm>
            <a:off x="5999989" y="807067"/>
            <a:ext cx="718466" cy="276999"/>
          </a:xfrm>
          <a:prstGeom prst="rect">
            <a:avLst/>
          </a:prstGeom>
          <a:solidFill>
            <a:srgbClr val="92D050"/>
          </a:solidFill>
          <a:ln>
            <a:solidFill>
              <a:srgbClr val="92D050"/>
            </a:solidFill>
          </a:ln>
        </p:spPr>
        <p:txBody>
          <a:bodyPr wrap="none" rtlCol="0">
            <a:spAutoFit/>
          </a:bodyPr>
          <a:lstStyle/>
          <a:p>
            <a:r>
              <a:rPr lang="en-US" altLang="zh-CN" sz="1200" dirty="0" smtClean="0">
                <a:latin typeface="微软雅黑" pitchFamily="34" charset="-122"/>
                <a:ea typeface="微软雅黑" pitchFamily="34" charset="-122"/>
              </a:rPr>
              <a:t>chunk1</a:t>
            </a:r>
            <a:endParaRPr lang="zh-CN" altLang="en-US" sz="1200" dirty="0">
              <a:latin typeface="微软雅黑" pitchFamily="34" charset="-122"/>
              <a:ea typeface="微软雅黑" pitchFamily="34" charset="-122"/>
            </a:endParaRPr>
          </a:p>
        </p:txBody>
      </p:sp>
      <p:sp>
        <p:nvSpPr>
          <p:cNvPr id="10" name="TextBox 9"/>
          <p:cNvSpPr txBox="1"/>
          <p:nvPr/>
        </p:nvSpPr>
        <p:spPr>
          <a:xfrm>
            <a:off x="7054278" y="4746239"/>
            <a:ext cx="840295" cy="276999"/>
          </a:xfrm>
          <a:prstGeom prst="rect">
            <a:avLst/>
          </a:prstGeom>
          <a:solidFill>
            <a:srgbClr val="92D050"/>
          </a:solidFill>
          <a:ln>
            <a:solidFill>
              <a:srgbClr val="92D050"/>
            </a:solidFill>
          </a:ln>
        </p:spPr>
        <p:txBody>
          <a:bodyPr wrap="none" rtlCol="0">
            <a:spAutoFit/>
          </a:bodyPr>
          <a:lstStyle/>
          <a:p>
            <a:r>
              <a:rPr lang="en-US" altLang="zh-CN" sz="1200" dirty="0" smtClean="0">
                <a:latin typeface="微软雅黑" pitchFamily="34" charset="-122"/>
                <a:ea typeface="微软雅黑" pitchFamily="34" charset="-122"/>
              </a:rPr>
              <a:t>chunk2</a:t>
            </a:r>
            <a:r>
              <a:rPr lang="en-US" altLang="zh-CN" sz="1200" baseline="30000" dirty="0" smtClean="0">
                <a:latin typeface="微软雅黑" pitchFamily="34" charset="-122"/>
                <a:ea typeface="微软雅黑" pitchFamily="34" charset="-122"/>
              </a:rPr>
              <a:t>10</a:t>
            </a:r>
            <a:endParaRPr lang="zh-CN" altLang="en-US" sz="1200" baseline="30000" dirty="0">
              <a:latin typeface="微软雅黑" pitchFamily="34" charset="-122"/>
              <a:ea typeface="微软雅黑" pitchFamily="34" charset="-122"/>
            </a:endParaRPr>
          </a:p>
        </p:txBody>
      </p:sp>
      <p:sp>
        <p:nvSpPr>
          <p:cNvPr id="3" name="TextBox 2"/>
          <p:cNvSpPr txBox="1"/>
          <p:nvPr/>
        </p:nvSpPr>
        <p:spPr>
          <a:xfrm>
            <a:off x="1" y="0"/>
            <a:ext cx="7304372" cy="338554"/>
          </a:xfrm>
          <a:prstGeom prst="rect">
            <a:avLst/>
          </a:prstGeom>
          <a:solidFill>
            <a:srgbClr val="FFFF00"/>
          </a:solidFill>
        </p:spPr>
        <p:txBody>
          <a:bodyPr wrap="none" rtlCol="0">
            <a:spAutoFit/>
          </a:bodyPr>
          <a:lstStyle/>
          <a:p>
            <a:r>
              <a:rPr lang="en-US" altLang="zh-CN" sz="1600" dirty="0" smtClean="0">
                <a:latin typeface="微软雅黑" pitchFamily="34" charset="-122"/>
                <a:ea typeface="微软雅黑" pitchFamily="34" charset="-122"/>
              </a:rPr>
              <a:t>The page table occupies (1+2</a:t>
            </a:r>
            <a:r>
              <a:rPr lang="en-US" altLang="zh-CN" sz="1600" baseline="30000" dirty="0" smtClean="0">
                <a:latin typeface="微软雅黑" pitchFamily="34" charset="-122"/>
                <a:ea typeface="微软雅黑" pitchFamily="34" charset="-122"/>
              </a:rPr>
              <a:t>10</a:t>
            </a:r>
            <a:r>
              <a:rPr lang="en-US" altLang="zh-CN" sz="1600" dirty="0" smtClean="0">
                <a:latin typeface="微软雅黑" pitchFamily="34" charset="-122"/>
                <a:ea typeface="微软雅黑" pitchFamily="34" charset="-122"/>
              </a:rPr>
              <a:t>) chunks, </a:t>
            </a:r>
            <a:r>
              <a:rPr lang="en-US" altLang="zh-CN" sz="1600" dirty="0">
                <a:latin typeface="微软雅黑" pitchFamily="34" charset="-122"/>
                <a:ea typeface="微软雅黑" pitchFamily="34" charset="-122"/>
              </a:rPr>
              <a:t>(1+2</a:t>
            </a:r>
            <a:r>
              <a:rPr lang="en-US" altLang="zh-CN" sz="1600" baseline="30000" dirty="0">
                <a:latin typeface="微软雅黑" pitchFamily="34" charset="-122"/>
                <a:ea typeface="微软雅黑" pitchFamily="34" charset="-122"/>
              </a:rPr>
              <a:t>10</a:t>
            </a: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*2</a:t>
            </a:r>
            <a:r>
              <a:rPr lang="en-US" altLang="zh-CN" sz="1600" baseline="30000" dirty="0" smtClean="0">
                <a:latin typeface="微软雅黑" pitchFamily="34" charset="-122"/>
                <a:ea typeface="微软雅黑" pitchFamily="34" charset="-122"/>
              </a:rPr>
              <a:t>10</a:t>
            </a:r>
            <a:r>
              <a:rPr lang="en-US" altLang="zh-CN" sz="1600" dirty="0" smtClean="0">
                <a:latin typeface="微软雅黑" pitchFamily="34" charset="-122"/>
                <a:ea typeface="微软雅黑" pitchFamily="34" charset="-122"/>
              </a:rPr>
              <a:t>*4 =(</a:t>
            </a:r>
            <a:r>
              <a:rPr lang="en-US" altLang="zh-CN" sz="1600" dirty="0" smtClean="0">
                <a:solidFill>
                  <a:srgbClr val="FF0000"/>
                </a:solidFill>
                <a:latin typeface="微软雅黑" pitchFamily="34" charset="-122"/>
                <a:ea typeface="微软雅黑" pitchFamily="34" charset="-122"/>
              </a:rPr>
              <a:t>4K</a:t>
            </a:r>
            <a:r>
              <a:rPr lang="en-US" altLang="zh-CN" sz="1600" dirty="0" smtClean="0">
                <a:latin typeface="微软雅黑" pitchFamily="34" charset="-122"/>
                <a:ea typeface="微软雅黑" pitchFamily="34" charset="-122"/>
              </a:rPr>
              <a:t> + 4M) Bytes</a:t>
            </a:r>
            <a:endParaRPr lang="zh-CN" altLang="en-US" sz="1600" dirty="0">
              <a:latin typeface="微软雅黑" pitchFamily="34" charset="-122"/>
              <a:ea typeface="微软雅黑" pitchFamily="34" charset="-122"/>
            </a:endParaRPr>
          </a:p>
        </p:txBody>
      </p:sp>
      <p:sp>
        <p:nvSpPr>
          <p:cNvPr id="4" name="TextBox 3"/>
          <p:cNvSpPr txBox="1"/>
          <p:nvPr/>
        </p:nvSpPr>
        <p:spPr>
          <a:xfrm>
            <a:off x="-59311" y="6258867"/>
            <a:ext cx="4262705" cy="400110"/>
          </a:xfrm>
          <a:prstGeom prst="rect">
            <a:avLst/>
          </a:prstGeom>
          <a:solidFill>
            <a:srgbClr val="92D050"/>
          </a:solidFill>
        </p:spPr>
        <p:txBody>
          <a:bodyPr wrap="none" rtlCol="0">
            <a:spAutoFit/>
          </a:bodyPr>
          <a:lstStyle/>
          <a:p>
            <a:r>
              <a:rPr lang="zh-CN" altLang="en-US" sz="2000" dirty="0" smtClean="0">
                <a:latin typeface="微软雅黑" pitchFamily="34" charset="-122"/>
                <a:ea typeface="微软雅黑" pitchFamily="34" charset="-122"/>
              </a:rPr>
              <a:t>注：内外页表采用相同大小的</a:t>
            </a:r>
            <a:r>
              <a:rPr lang="en-US" altLang="zh-CN" sz="2000" dirty="0" smtClean="0">
                <a:latin typeface="微软雅黑" pitchFamily="34" charset="-122"/>
                <a:ea typeface="微软雅黑" pitchFamily="34" charset="-122"/>
              </a:rPr>
              <a:t>chunk</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982912" y="5168900"/>
            <a:ext cx="8497888" cy="914400"/>
          </a:xfrm>
        </p:spPr>
        <p:txBody>
          <a:bodyPr>
            <a:normAutofit/>
          </a:bodyPr>
          <a:lstStyle/>
          <a:p>
            <a:pPr eaLnBrk="1" hangingPunct="1">
              <a:lnSpc>
                <a:spcPct val="100000"/>
              </a:lnSpc>
            </a:pPr>
            <a:r>
              <a:rPr lang="en-US" altLang="zh-CN" sz="2400" dirty="0" smtClean="0">
                <a:solidFill>
                  <a:schemeClr val="tx1"/>
                </a:solidFill>
                <a:latin typeface="微软雅黑" pitchFamily="34" charset="-122"/>
                <a:ea typeface="微软雅黑" pitchFamily="34" charset="-122"/>
              </a:rPr>
              <a:t>Fig.8.13 Address-translation scheme </a:t>
            </a:r>
            <a:br>
              <a:rPr lang="en-US" altLang="zh-CN" sz="2400" dirty="0" smtClean="0">
                <a:solidFill>
                  <a:schemeClr val="tx1"/>
                </a:solidFill>
                <a:latin typeface="微软雅黑" pitchFamily="34" charset="-122"/>
                <a:ea typeface="微软雅黑" pitchFamily="34" charset="-122"/>
              </a:rPr>
            </a:br>
            <a:r>
              <a:rPr lang="en-US" altLang="zh-CN" sz="2400" dirty="0" smtClean="0">
                <a:solidFill>
                  <a:schemeClr val="tx1"/>
                </a:solidFill>
                <a:latin typeface="微软雅黑" pitchFamily="34" charset="-122"/>
                <a:ea typeface="微软雅黑" pitchFamily="34" charset="-122"/>
              </a:rPr>
              <a:t>for </a:t>
            </a:r>
            <a:r>
              <a:rPr lang="en-US" altLang="zh-CN" sz="2400" dirty="0" smtClean="0">
                <a:solidFill>
                  <a:schemeClr val="tx1"/>
                </a:solidFill>
                <a:latin typeface="微软雅黑" pitchFamily="34" charset="-122"/>
                <a:ea typeface="微软雅黑" pitchFamily="34" charset="-122"/>
              </a:rPr>
              <a:t>a two-level 32-bit paging architecture</a:t>
            </a:r>
            <a:endParaRPr lang="en-US" altLang="zh-CN" sz="2400" dirty="0" smtClean="0">
              <a:solidFill>
                <a:schemeClr val="tx1"/>
              </a:solidFill>
              <a:latin typeface="微软雅黑" pitchFamily="34" charset="-122"/>
              <a:ea typeface="微软雅黑" pitchFamily="34" charset="-122"/>
            </a:endParaRPr>
          </a:p>
        </p:txBody>
      </p:sp>
      <p:pic>
        <p:nvPicPr>
          <p:cNvPr id="105475" name="Picture 3"/>
          <p:cNvPicPr>
            <a:picLocks noChangeAspect="1" noChangeArrowheads="1"/>
          </p:cNvPicPr>
          <p:nvPr/>
        </p:nvPicPr>
        <p:blipFill>
          <a:blip r:embed="rId1">
            <a:extLst>
              <a:ext uri="{28A0092B-C50C-407E-A947-70E740481C1C}">
                <a14:useLocalDpi xmlns:a14="http://schemas.microsoft.com/office/drawing/2010/main" val="0"/>
              </a:ext>
            </a:extLst>
          </a:blip>
          <a:srcRect l="3391" t="23775" r="2260" b="25186"/>
          <a:stretch>
            <a:fillRect/>
          </a:stretch>
        </p:blipFill>
        <p:spPr bwMode="auto">
          <a:xfrm>
            <a:off x="711200" y="1066800"/>
            <a:ext cx="10769600" cy="38862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1219200" y="5957888"/>
            <a:ext cx="2032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folHlink"/>
                </a:solidFill>
              </a:rPr>
              <a:t>页目录地址</a:t>
            </a:r>
            <a:endParaRPr lang="zh-CN" altLang="en-US" sz="2000" b="1">
              <a:solidFill>
                <a:schemeClr val="folHlink"/>
              </a:solidFill>
            </a:endParaRPr>
          </a:p>
        </p:txBody>
      </p:sp>
      <p:sp>
        <p:nvSpPr>
          <p:cNvPr id="106499" name="Rectangle 3"/>
          <p:cNvSpPr>
            <a:spLocks noChangeArrowheads="1"/>
          </p:cNvSpPr>
          <p:nvPr/>
        </p:nvSpPr>
        <p:spPr bwMode="auto">
          <a:xfrm>
            <a:off x="3556000" y="685800"/>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目录位移</a:t>
            </a:r>
            <a:endParaRPr lang="zh-CN" altLang="en-US" sz="1800" b="1">
              <a:solidFill>
                <a:schemeClr val="folHlink"/>
              </a:solidFill>
            </a:endParaRPr>
          </a:p>
        </p:txBody>
      </p:sp>
      <p:sp>
        <p:nvSpPr>
          <p:cNvPr id="106500" name="Rectangle 4"/>
          <p:cNvSpPr>
            <a:spLocks noChangeArrowheads="1"/>
          </p:cNvSpPr>
          <p:nvPr/>
        </p:nvSpPr>
        <p:spPr bwMode="auto">
          <a:xfrm>
            <a:off x="5080000" y="685800"/>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页表位移</a:t>
            </a:r>
            <a:endParaRPr lang="zh-CN" altLang="en-US" sz="1800" b="1">
              <a:solidFill>
                <a:schemeClr val="folHlink"/>
              </a:solidFill>
            </a:endParaRPr>
          </a:p>
        </p:txBody>
      </p:sp>
      <p:sp>
        <p:nvSpPr>
          <p:cNvPr id="106501" name="Rectangle 5"/>
          <p:cNvSpPr>
            <a:spLocks noChangeArrowheads="1"/>
          </p:cNvSpPr>
          <p:nvPr/>
        </p:nvSpPr>
        <p:spPr bwMode="auto">
          <a:xfrm>
            <a:off x="6604000" y="685800"/>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页位移</a:t>
            </a:r>
            <a:endParaRPr lang="zh-CN" altLang="en-US" sz="1800" b="1">
              <a:solidFill>
                <a:schemeClr val="folHlink"/>
              </a:solidFill>
            </a:endParaRPr>
          </a:p>
        </p:txBody>
      </p:sp>
      <p:sp>
        <p:nvSpPr>
          <p:cNvPr id="106502" name="Text Box 6"/>
          <p:cNvSpPr txBox="1">
            <a:spLocks noChangeArrowheads="1"/>
          </p:cNvSpPr>
          <p:nvPr/>
        </p:nvSpPr>
        <p:spPr bwMode="auto">
          <a:xfrm>
            <a:off x="5130800" y="180976"/>
            <a:ext cx="111440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chemeClr val="tx2"/>
                </a:solidFill>
              </a:rPr>
              <a:t>虚拟地址</a:t>
            </a:r>
            <a:endParaRPr lang="zh-CN" altLang="en-US" sz="1800" b="1">
              <a:solidFill>
                <a:schemeClr val="tx2"/>
              </a:solidFill>
            </a:endParaRPr>
          </a:p>
        </p:txBody>
      </p:sp>
      <p:sp>
        <p:nvSpPr>
          <p:cNvPr id="106503" name="Rectangle 7"/>
          <p:cNvSpPr>
            <a:spLocks noChangeArrowheads="1"/>
          </p:cNvSpPr>
          <p:nvPr/>
        </p:nvSpPr>
        <p:spPr bwMode="auto">
          <a:xfrm>
            <a:off x="2235200" y="3748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页表地址</a:t>
            </a:r>
            <a:endParaRPr lang="zh-CN" altLang="en-US" sz="1800" b="1">
              <a:solidFill>
                <a:schemeClr val="folHlink"/>
              </a:solidFill>
            </a:endParaRPr>
          </a:p>
        </p:txBody>
      </p:sp>
      <p:sp>
        <p:nvSpPr>
          <p:cNvPr id="106504" name="Rectangle 8"/>
          <p:cNvSpPr>
            <a:spLocks noChangeArrowheads="1"/>
          </p:cNvSpPr>
          <p:nvPr/>
        </p:nvSpPr>
        <p:spPr bwMode="auto">
          <a:xfrm>
            <a:off x="2235200" y="3367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05" name="Rectangle 9"/>
          <p:cNvSpPr>
            <a:spLocks noChangeArrowheads="1"/>
          </p:cNvSpPr>
          <p:nvPr/>
        </p:nvSpPr>
        <p:spPr bwMode="auto">
          <a:xfrm>
            <a:off x="2235200" y="2986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06" name="Rectangle 10"/>
          <p:cNvSpPr>
            <a:spLocks noChangeArrowheads="1"/>
          </p:cNvSpPr>
          <p:nvPr/>
        </p:nvSpPr>
        <p:spPr bwMode="auto">
          <a:xfrm>
            <a:off x="2235200" y="2605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07" name="Rectangle 11"/>
          <p:cNvSpPr>
            <a:spLocks noChangeArrowheads="1"/>
          </p:cNvSpPr>
          <p:nvPr/>
        </p:nvSpPr>
        <p:spPr bwMode="auto">
          <a:xfrm>
            <a:off x="2235200" y="2224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08" name="Rectangle 12"/>
          <p:cNvSpPr>
            <a:spLocks noChangeArrowheads="1"/>
          </p:cNvSpPr>
          <p:nvPr/>
        </p:nvSpPr>
        <p:spPr bwMode="auto">
          <a:xfrm>
            <a:off x="2235200" y="4129088"/>
            <a:ext cx="1524000" cy="762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a:t>
            </a:r>
            <a:endParaRPr lang="zh-CN" altLang="en-US" sz="1800" b="1">
              <a:solidFill>
                <a:schemeClr val="folHlink"/>
              </a:solidFill>
            </a:endParaRPr>
          </a:p>
          <a:p>
            <a:pPr algn="ctr"/>
            <a:r>
              <a:rPr lang="zh-CN" altLang="en-US" sz="1800" b="1">
                <a:solidFill>
                  <a:schemeClr val="folHlink"/>
                </a:solidFill>
              </a:rPr>
              <a:t>.</a:t>
            </a:r>
            <a:endParaRPr lang="zh-CN" altLang="en-US" sz="1800" b="1">
              <a:solidFill>
                <a:schemeClr val="folHlink"/>
              </a:solidFill>
            </a:endParaRPr>
          </a:p>
          <a:p>
            <a:pPr algn="ctr"/>
            <a:r>
              <a:rPr lang="zh-CN" altLang="en-US" sz="1800" b="1">
                <a:solidFill>
                  <a:schemeClr val="folHlink"/>
                </a:solidFill>
              </a:rPr>
              <a:t>.</a:t>
            </a:r>
            <a:endParaRPr lang="zh-CN" altLang="en-US" sz="1800" b="1">
              <a:solidFill>
                <a:schemeClr val="folHlink"/>
              </a:solidFill>
            </a:endParaRPr>
          </a:p>
        </p:txBody>
      </p:sp>
      <p:sp>
        <p:nvSpPr>
          <p:cNvPr id="106509" name="Text Box 13"/>
          <p:cNvSpPr txBox="1">
            <a:spLocks noChangeArrowheads="1"/>
          </p:cNvSpPr>
          <p:nvPr/>
        </p:nvSpPr>
        <p:spPr bwMode="auto">
          <a:xfrm>
            <a:off x="1422400" y="1841500"/>
            <a:ext cx="219803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chemeClr val="tx2"/>
                </a:solidFill>
              </a:rPr>
              <a:t>页目录(每进程一个)</a:t>
            </a:r>
            <a:endParaRPr lang="zh-CN" altLang="en-US" sz="1800" b="1">
              <a:solidFill>
                <a:schemeClr val="tx2"/>
              </a:solidFill>
            </a:endParaRPr>
          </a:p>
        </p:txBody>
      </p:sp>
      <p:sp>
        <p:nvSpPr>
          <p:cNvPr id="106510" name="Rectangle 14"/>
          <p:cNvSpPr>
            <a:spLocks noChangeArrowheads="1"/>
          </p:cNvSpPr>
          <p:nvPr/>
        </p:nvSpPr>
        <p:spPr bwMode="auto">
          <a:xfrm>
            <a:off x="5181600" y="3748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11" name="Rectangle 15"/>
          <p:cNvSpPr>
            <a:spLocks noChangeArrowheads="1"/>
          </p:cNvSpPr>
          <p:nvPr/>
        </p:nvSpPr>
        <p:spPr bwMode="auto">
          <a:xfrm>
            <a:off x="5181600" y="3367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12" name="Rectangle 16"/>
          <p:cNvSpPr>
            <a:spLocks noChangeArrowheads="1"/>
          </p:cNvSpPr>
          <p:nvPr/>
        </p:nvSpPr>
        <p:spPr bwMode="auto">
          <a:xfrm>
            <a:off x="5181600" y="2986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13" name="Rectangle 17"/>
          <p:cNvSpPr>
            <a:spLocks noChangeArrowheads="1"/>
          </p:cNvSpPr>
          <p:nvPr/>
        </p:nvSpPr>
        <p:spPr bwMode="auto">
          <a:xfrm>
            <a:off x="5181600" y="2605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块号</a:t>
            </a:r>
            <a:endParaRPr lang="zh-CN" altLang="en-US" sz="1800" b="1">
              <a:solidFill>
                <a:schemeClr val="folHlink"/>
              </a:solidFill>
            </a:endParaRPr>
          </a:p>
        </p:txBody>
      </p:sp>
      <p:sp>
        <p:nvSpPr>
          <p:cNvPr id="106514" name="Rectangle 18"/>
          <p:cNvSpPr>
            <a:spLocks noChangeArrowheads="1"/>
          </p:cNvSpPr>
          <p:nvPr/>
        </p:nvSpPr>
        <p:spPr bwMode="auto">
          <a:xfrm>
            <a:off x="5181600" y="2224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15" name="Rectangle 19"/>
          <p:cNvSpPr>
            <a:spLocks noChangeArrowheads="1"/>
          </p:cNvSpPr>
          <p:nvPr/>
        </p:nvSpPr>
        <p:spPr bwMode="auto">
          <a:xfrm>
            <a:off x="5181600" y="4129088"/>
            <a:ext cx="1524000" cy="762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a:t>
            </a:r>
            <a:endParaRPr lang="zh-CN" altLang="en-US" sz="1800" b="1">
              <a:solidFill>
                <a:schemeClr val="folHlink"/>
              </a:solidFill>
            </a:endParaRPr>
          </a:p>
          <a:p>
            <a:pPr algn="ctr"/>
            <a:r>
              <a:rPr lang="zh-CN" altLang="en-US" sz="1800" b="1">
                <a:solidFill>
                  <a:schemeClr val="folHlink"/>
                </a:solidFill>
              </a:rPr>
              <a:t>.</a:t>
            </a:r>
            <a:endParaRPr lang="zh-CN" altLang="en-US" sz="1800" b="1">
              <a:solidFill>
                <a:schemeClr val="folHlink"/>
              </a:solidFill>
            </a:endParaRPr>
          </a:p>
          <a:p>
            <a:pPr algn="ctr"/>
            <a:r>
              <a:rPr lang="zh-CN" altLang="en-US" sz="1800" b="1">
                <a:solidFill>
                  <a:schemeClr val="folHlink"/>
                </a:solidFill>
              </a:rPr>
              <a:t>.</a:t>
            </a:r>
            <a:endParaRPr lang="zh-CN" altLang="en-US" sz="1800" b="1">
              <a:solidFill>
                <a:schemeClr val="folHlink"/>
              </a:solidFill>
            </a:endParaRPr>
          </a:p>
        </p:txBody>
      </p:sp>
      <p:sp>
        <p:nvSpPr>
          <p:cNvPr id="106516" name="Rectangle 20"/>
          <p:cNvSpPr>
            <a:spLocks noChangeArrowheads="1"/>
          </p:cNvSpPr>
          <p:nvPr/>
        </p:nvSpPr>
        <p:spPr bwMode="auto">
          <a:xfrm>
            <a:off x="5486400" y="1857376"/>
            <a:ext cx="64953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chemeClr val="tx2"/>
                </a:solidFill>
              </a:rPr>
              <a:t>页表</a:t>
            </a:r>
            <a:endParaRPr lang="zh-CN" altLang="en-US" sz="1800" b="1">
              <a:solidFill>
                <a:schemeClr val="tx2"/>
              </a:solidFill>
            </a:endParaRPr>
          </a:p>
        </p:txBody>
      </p:sp>
      <p:sp>
        <p:nvSpPr>
          <p:cNvPr id="106517" name="Rectangle 21"/>
          <p:cNvSpPr>
            <a:spLocks noChangeArrowheads="1"/>
          </p:cNvSpPr>
          <p:nvPr/>
        </p:nvSpPr>
        <p:spPr bwMode="auto">
          <a:xfrm>
            <a:off x="8128000" y="3748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代码或数据</a:t>
            </a:r>
            <a:endParaRPr lang="zh-CN" altLang="en-US" sz="1800" b="1">
              <a:solidFill>
                <a:schemeClr val="folHlink"/>
              </a:solidFill>
            </a:endParaRPr>
          </a:p>
        </p:txBody>
      </p:sp>
      <p:sp>
        <p:nvSpPr>
          <p:cNvPr id="106518" name="Rectangle 22"/>
          <p:cNvSpPr>
            <a:spLocks noChangeArrowheads="1"/>
          </p:cNvSpPr>
          <p:nvPr/>
        </p:nvSpPr>
        <p:spPr bwMode="auto">
          <a:xfrm>
            <a:off x="8128000" y="3367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19" name="Rectangle 23"/>
          <p:cNvSpPr>
            <a:spLocks noChangeArrowheads="1"/>
          </p:cNvSpPr>
          <p:nvPr/>
        </p:nvSpPr>
        <p:spPr bwMode="auto">
          <a:xfrm>
            <a:off x="8128000" y="2986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20" name="Rectangle 24"/>
          <p:cNvSpPr>
            <a:spLocks noChangeArrowheads="1"/>
          </p:cNvSpPr>
          <p:nvPr/>
        </p:nvSpPr>
        <p:spPr bwMode="auto">
          <a:xfrm>
            <a:off x="8128000" y="2605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21" name="Rectangle 25"/>
          <p:cNvSpPr>
            <a:spLocks noChangeArrowheads="1"/>
          </p:cNvSpPr>
          <p:nvPr/>
        </p:nvSpPr>
        <p:spPr bwMode="auto">
          <a:xfrm>
            <a:off x="8128000" y="2224088"/>
            <a:ext cx="1524000" cy="381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b="1">
              <a:solidFill>
                <a:schemeClr val="folHlink"/>
              </a:solidFill>
            </a:endParaRPr>
          </a:p>
        </p:txBody>
      </p:sp>
      <p:sp>
        <p:nvSpPr>
          <p:cNvPr id="106522" name="Rectangle 26"/>
          <p:cNvSpPr>
            <a:spLocks noChangeArrowheads="1"/>
          </p:cNvSpPr>
          <p:nvPr/>
        </p:nvSpPr>
        <p:spPr bwMode="auto">
          <a:xfrm>
            <a:off x="8128000" y="4129088"/>
            <a:ext cx="1524000" cy="762000"/>
          </a:xfrm>
          <a:prstGeom prst="rect">
            <a:avLst/>
          </a:prstGeom>
          <a:solidFill>
            <a:schemeClr val="bg1"/>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chemeClr val="folHlink"/>
                </a:solidFill>
              </a:rPr>
              <a:t>.</a:t>
            </a:r>
            <a:endParaRPr lang="zh-CN" altLang="en-US" sz="1800" b="1">
              <a:solidFill>
                <a:schemeClr val="folHlink"/>
              </a:solidFill>
            </a:endParaRPr>
          </a:p>
          <a:p>
            <a:pPr algn="ctr"/>
            <a:r>
              <a:rPr lang="zh-CN" altLang="en-US" sz="1800" b="1">
                <a:solidFill>
                  <a:schemeClr val="folHlink"/>
                </a:solidFill>
              </a:rPr>
              <a:t>.</a:t>
            </a:r>
            <a:endParaRPr lang="zh-CN" altLang="en-US" sz="1800" b="1">
              <a:solidFill>
                <a:schemeClr val="folHlink"/>
              </a:solidFill>
            </a:endParaRPr>
          </a:p>
          <a:p>
            <a:pPr algn="ctr"/>
            <a:r>
              <a:rPr lang="zh-CN" altLang="en-US" sz="1800" b="1">
                <a:solidFill>
                  <a:schemeClr val="folHlink"/>
                </a:solidFill>
              </a:rPr>
              <a:t>.</a:t>
            </a:r>
            <a:endParaRPr lang="zh-CN" altLang="en-US" sz="1800" b="1">
              <a:solidFill>
                <a:schemeClr val="folHlink"/>
              </a:solidFill>
            </a:endParaRPr>
          </a:p>
        </p:txBody>
      </p:sp>
      <p:sp>
        <p:nvSpPr>
          <p:cNvPr id="106523" name="Rectangle 27"/>
          <p:cNvSpPr>
            <a:spLocks noChangeArrowheads="1"/>
          </p:cNvSpPr>
          <p:nvPr/>
        </p:nvSpPr>
        <p:spPr bwMode="auto">
          <a:xfrm>
            <a:off x="8229601" y="1857376"/>
            <a:ext cx="881973"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chemeClr val="tx2"/>
                </a:solidFill>
              </a:rPr>
              <a:t>内存块</a:t>
            </a:r>
            <a:endParaRPr lang="zh-CN" altLang="en-US" sz="1800" b="1">
              <a:solidFill>
                <a:schemeClr val="tx2"/>
              </a:solidFill>
            </a:endParaRPr>
          </a:p>
        </p:txBody>
      </p:sp>
      <p:sp>
        <p:nvSpPr>
          <p:cNvPr id="106524" name="Line 28"/>
          <p:cNvSpPr>
            <a:spLocks noChangeShapeType="1"/>
          </p:cNvSpPr>
          <p:nvPr/>
        </p:nvSpPr>
        <p:spPr bwMode="auto">
          <a:xfrm>
            <a:off x="4064000" y="1081088"/>
            <a:ext cx="0" cy="38100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5" name="Line 29"/>
          <p:cNvSpPr>
            <a:spLocks noChangeShapeType="1"/>
          </p:cNvSpPr>
          <p:nvPr/>
        </p:nvSpPr>
        <p:spPr bwMode="auto">
          <a:xfrm flipH="1">
            <a:off x="1320800" y="1462088"/>
            <a:ext cx="27432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6" name="Line 30"/>
          <p:cNvSpPr>
            <a:spLocks noChangeShapeType="1"/>
          </p:cNvSpPr>
          <p:nvPr/>
        </p:nvSpPr>
        <p:spPr bwMode="auto">
          <a:xfrm>
            <a:off x="1320800" y="1462088"/>
            <a:ext cx="0" cy="243840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7" name="Line 31"/>
          <p:cNvSpPr>
            <a:spLocks noChangeShapeType="1"/>
          </p:cNvSpPr>
          <p:nvPr/>
        </p:nvSpPr>
        <p:spPr bwMode="auto">
          <a:xfrm>
            <a:off x="1320800" y="3900488"/>
            <a:ext cx="914400"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8" name="Line 32"/>
          <p:cNvSpPr>
            <a:spLocks noChangeShapeType="1"/>
          </p:cNvSpPr>
          <p:nvPr/>
        </p:nvSpPr>
        <p:spPr bwMode="auto">
          <a:xfrm flipV="1">
            <a:off x="2235200" y="4891088"/>
            <a:ext cx="0" cy="10668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9" name="Line 33"/>
          <p:cNvSpPr>
            <a:spLocks noChangeShapeType="1"/>
          </p:cNvSpPr>
          <p:nvPr/>
        </p:nvSpPr>
        <p:spPr bwMode="auto">
          <a:xfrm>
            <a:off x="3759200" y="3900488"/>
            <a:ext cx="8128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0" name="Line 34"/>
          <p:cNvSpPr>
            <a:spLocks noChangeShapeType="1"/>
          </p:cNvSpPr>
          <p:nvPr/>
        </p:nvSpPr>
        <p:spPr bwMode="auto">
          <a:xfrm flipV="1">
            <a:off x="4603751" y="3290888"/>
            <a:ext cx="0" cy="6096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1" name="Line 35"/>
          <p:cNvSpPr>
            <a:spLocks noChangeShapeType="1"/>
          </p:cNvSpPr>
          <p:nvPr/>
        </p:nvSpPr>
        <p:spPr bwMode="auto">
          <a:xfrm>
            <a:off x="5892800" y="1081088"/>
            <a:ext cx="0" cy="38100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2" name="Line 36"/>
          <p:cNvSpPr>
            <a:spLocks noChangeShapeType="1"/>
          </p:cNvSpPr>
          <p:nvPr/>
        </p:nvSpPr>
        <p:spPr bwMode="auto">
          <a:xfrm flipH="1">
            <a:off x="4572000" y="1462088"/>
            <a:ext cx="13208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3" name="Line 37"/>
          <p:cNvSpPr>
            <a:spLocks noChangeShapeType="1"/>
          </p:cNvSpPr>
          <p:nvPr/>
        </p:nvSpPr>
        <p:spPr bwMode="auto">
          <a:xfrm>
            <a:off x="4775200" y="3133725"/>
            <a:ext cx="406400"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4" name="Line 38"/>
          <p:cNvSpPr>
            <a:spLocks noChangeShapeType="1"/>
          </p:cNvSpPr>
          <p:nvPr/>
        </p:nvSpPr>
        <p:spPr bwMode="auto">
          <a:xfrm>
            <a:off x="7620000" y="3976688"/>
            <a:ext cx="508000"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5" name="Line 39"/>
          <p:cNvSpPr>
            <a:spLocks noChangeShapeType="1"/>
          </p:cNvSpPr>
          <p:nvPr/>
        </p:nvSpPr>
        <p:spPr bwMode="auto">
          <a:xfrm>
            <a:off x="6705600" y="2833688"/>
            <a:ext cx="3048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6" name="Line 40"/>
          <p:cNvSpPr>
            <a:spLocks noChangeShapeType="1"/>
          </p:cNvSpPr>
          <p:nvPr/>
        </p:nvSpPr>
        <p:spPr bwMode="auto">
          <a:xfrm>
            <a:off x="7010400" y="2833688"/>
            <a:ext cx="0" cy="175260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7" name="Line 41"/>
          <p:cNvSpPr>
            <a:spLocks noChangeShapeType="1"/>
          </p:cNvSpPr>
          <p:nvPr/>
        </p:nvSpPr>
        <p:spPr bwMode="auto">
          <a:xfrm flipV="1">
            <a:off x="7366000" y="4205288"/>
            <a:ext cx="0" cy="3810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38" name="Text Box 42"/>
          <p:cNvSpPr txBox="1">
            <a:spLocks noChangeArrowheads="1"/>
          </p:cNvSpPr>
          <p:nvPr/>
        </p:nvSpPr>
        <p:spPr bwMode="auto">
          <a:xfrm>
            <a:off x="5486401" y="5529263"/>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990000"/>
                </a:solidFill>
              </a:rPr>
              <a:t>二级页表结构及地址映射</a:t>
            </a:r>
            <a:endParaRPr lang="zh-CN" altLang="en-US" b="1">
              <a:solidFill>
                <a:srgbClr val="990000"/>
              </a:solidFill>
            </a:endParaRPr>
          </a:p>
        </p:txBody>
      </p:sp>
      <p:sp>
        <p:nvSpPr>
          <p:cNvPr id="106539" name="Line 43"/>
          <p:cNvSpPr>
            <a:spLocks noChangeShapeType="1"/>
          </p:cNvSpPr>
          <p:nvPr/>
        </p:nvSpPr>
        <p:spPr bwMode="auto">
          <a:xfrm>
            <a:off x="4584700" y="1462088"/>
            <a:ext cx="0" cy="13716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0" name="Text Box 44"/>
          <p:cNvSpPr txBox="1">
            <a:spLocks noChangeArrowheads="1"/>
          </p:cNvSpPr>
          <p:nvPr/>
        </p:nvSpPr>
        <p:spPr bwMode="auto">
          <a:xfrm>
            <a:off x="4368800" y="2876550"/>
            <a:ext cx="35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folHlink"/>
                </a:solidFill>
              </a:rPr>
              <a:t>+</a:t>
            </a:r>
            <a:endParaRPr lang="zh-CN" altLang="en-US" b="1">
              <a:solidFill>
                <a:schemeClr val="folHlink"/>
              </a:solidFill>
            </a:endParaRPr>
          </a:p>
        </p:txBody>
      </p:sp>
      <p:sp>
        <p:nvSpPr>
          <p:cNvPr id="106541" name="Oval 45"/>
          <p:cNvSpPr>
            <a:spLocks noChangeArrowheads="1"/>
          </p:cNvSpPr>
          <p:nvPr/>
        </p:nvSpPr>
        <p:spPr bwMode="auto">
          <a:xfrm>
            <a:off x="4267200" y="2876550"/>
            <a:ext cx="609600" cy="457200"/>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6542" name="Line 46"/>
          <p:cNvSpPr>
            <a:spLocks noChangeShapeType="1"/>
          </p:cNvSpPr>
          <p:nvPr/>
        </p:nvSpPr>
        <p:spPr bwMode="auto">
          <a:xfrm>
            <a:off x="7346951" y="1066800"/>
            <a:ext cx="0" cy="25908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3" name="Line 47"/>
          <p:cNvSpPr>
            <a:spLocks noChangeShapeType="1"/>
          </p:cNvSpPr>
          <p:nvPr/>
        </p:nvSpPr>
        <p:spPr bwMode="auto">
          <a:xfrm>
            <a:off x="6991351" y="4586288"/>
            <a:ext cx="4064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4" name="Text Box 48"/>
          <p:cNvSpPr txBox="1">
            <a:spLocks noChangeArrowheads="1"/>
          </p:cNvSpPr>
          <p:nvPr/>
        </p:nvSpPr>
        <p:spPr bwMode="auto">
          <a:xfrm>
            <a:off x="7112000" y="3748088"/>
            <a:ext cx="35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folHlink"/>
                </a:solidFill>
              </a:rPr>
              <a:t>+</a:t>
            </a:r>
            <a:endParaRPr lang="zh-CN" altLang="en-US" b="1">
              <a:solidFill>
                <a:schemeClr val="folHlink"/>
              </a:solidFill>
            </a:endParaRPr>
          </a:p>
        </p:txBody>
      </p:sp>
      <p:sp>
        <p:nvSpPr>
          <p:cNvPr id="106545" name="Oval 49"/>
          <p:cNvSpPr>
            <a:spLocks noChangeArrowheads="1"/>
          </p:cNvSpPr>
          <p:nvPr/>
        </p:nvSpPr>
        <p:spPr bwMode="auto">
          <a:xfrm>
            <a:off x="7048500" y="3733800"/>
            <a:ext cx="609600" cy="457200"/>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25000"/>
              </a:lnSpc>
              <a:spcBef>
                <a:spcPts val="600"/>
              </a:spcBef>
              <a:buFont typeface="Wingdings" charset="2"/>
              <a:buChar char="l"/>
            </a:pPr>
            <a:r>
              <a:rPr lang="zh-CN" altLang="en-US" sz="2400" dirty="0" smtClean="0">
                <a:latin typeface="微软雅黑" pitchFamily="34" charset="-122"/>
                <a:ea typeface="微软雅黑" pitchFamily="34" charset="-122"/>
              </a:rPr>
              <a:t>某</a:t>
            </a:r>
            <a:r>
              <a:rPr lang="zh-CN" altLang="en-US" sz="2400" dirty="0">
                <a:latin typeface="微软雅黑" pitchFamily="34" charset="-122"/>
                <a:ea typeface="微软雅黑" pitchFamily="34" charset="-122"/>
              </a:rPr>
              <a:t>计算机采用</a:t>
            </a:r>
            <a:r>
              <a:rPr lang="en-US" altLang="zh-CN" sz="2400" dirty="0">
                <a:latin typeface="微软雅黑" pitchFamily="34" charset="-122"/>
                <a:ea typeface="微软雅黑" pitchFamily="34" charset="-122"/>
              </a:rPr>
              <a:t>two-level paging</a:t>
            </a:r>
            <a:r>
              <a:rPr lang="zh-CN" altLang="en-US" sz="2400" dirty="0">
                <a:latin typeface="微软雅黑" pitchFamily="34" charset="-122"/>
                <a:ea typeface="微软雅黑" pitchFamily="34" charset="-122"/>
              </a:rPr>
              <a:t>的分页管理机制，按字节编址，页大小为</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10</a:t>
            </a:r>
            <a:r>
              <a:rPr lang="en-US" altLang="zh-CN" sz="2400" dirty="0">
                <a:latin typeface="微软雅黑" pitchFamily="34" charset="-122"/>
                <a:ea typeface="微软雅黑" pitchFamily="34" charset="-122"/>
              </a:rPr>
              <a:t>bytes</a:t>
            </a:r>
            <a:r>
              <a:rPr lang="zh-CN" altLang="en-US" sz="2400" dirty="0">
                <a:latin typeface="微软雅黑" pitchFamily="34" charset="-122"/>
                <a:ea typeface="微软雅黑" pitchFamily="34" charset="-122"/>
              </a:rPr>
              <a:t>，页表项大小为</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字节，逻辑地址结构</a:t>
            </a:r>
            <a:r>
              <a:rPr lang="zh-CN" altLang="en-US" sz="2400" dirty="0" smtClean="0">
                <a:latin typeface="微软雅黑" pitchFamily="34" charset="-122"/>
                <a:ea typeface="微软雅黑" pitchFamily="34" charset="-122"/>
              </a:rPr>
              <a:t>为</a:t>
            </a:r>
            <a:endParaRPr lang="en-US" altLang="zh-CN" sz="2400" dirty="0" smtClean="0">
              <a:latin typeface="微软雅黑" pitchFamily="34" charset="-122"/>
              <a:ea typeface="微软雅黑" pitchFamily="34" charset="-122"/>
            </a:endParaRPr>
          </a:p>
          <a:p>
            <a:pPr marL="342900" lvl="1" indent="-342900" algn="l">
              <a:lnSpc>
                <a:spcPct val="125000"/>
              </a:lnSpc>
              <a:spcBef>
                <a:spcPts val="600"/>
              </a:spcBef>
              <a:buFont typeface="Wingdings" charset="2"/>
              <a:buChar char="l"/>
            </a:pPr>
            <a:endParaRPr lang="en-US" altLang="zh-CN" sz="2400" dirty="0">
              <a:latin typeface="微软雅黑" pitchFamily="34" charset="-122"/>
              <a:ea typeface="微软雅黑" pitchFamily="34" charset="-122"/>
            </a:endParaRPr>
          </a:p>
          <a:p>
            <a:pPr marL="0" lvl="1" algn="l">
              <a:lnSpc>
                <a:spcPct val="125000"/>
              </a:lnSpc>
              <a:spcBef>
                <a:spcPts val="600"/>
              </a:spcBef>
            </a:pPr>
            <a:endParaRPr lang="en-US" altLang="zh-CN" sz="2400" dirty="0">
              <a:latin typeface="微软雅黑" pitchFamily="34" charset="-122"/>
              <a:ea typeface="微软雅黑" pitchFamily="34" charset="-122"/>
              <a:cs typeface="Times New Roman" pitchFamily="18" charset="0"/>
            </a:endParaRPr>
          </a:p>
          <a:p>
            <a:pPr marL="342900" lvl="1" indent="-342900" algn="l">
              <a:lnSpc>
                <a:spcPct val="125000"/>
              </a:lnSpc>
              <a:spcBef>
                <a:spcPts val="600"/>
              </a:spcBef>
              <a:buFont typeface="Wingdings" charset="2"/>
              <a:buChar char="l"/>
            </a:pPr>
            <a:r>
              <a:rPr lang="zh-CN" altLang="en-US" sz="2400" dirty="0" smtClean="0">
                <a:latin typeface="微软雅黑" pitchFamily="34" charset="-122"/>
                <a:ea typeface="微软雅黑" pitchFamily="34" charset="-122"/>
                <a:cs typeface="Times New Roman" pitchFamily="18" charset="0"/>
              </a:rPr>
              <a:t>逻辑地址空间大小为</a:t>
            </a:r>
            <a:r>
              <a:rPr lang="en-US" altLang="zh-CN" sz="2400" dirty="0" smtClean="0">
                <a:solidFill>
                  <a:srgbClr val="FF0000"/>
                </a:solidFill>
                <a:latin typeface="微软雅黑" pitchFamily="34" charset="-122"/>
                <a:ea typeface="微软雅黑" pitchFamily="34" charset="-122"/>
                <a:cs typeface="Times New Roman" pitchFamily="18" charset="0"/>
              </a:rPr>
              <a:t>2</a:t>
            </a:r>
            <a:r>
              <a:rPr lang="en-US" altLang="zh-CN" sz="2400" baseline="30000" dirty="0" smtClean="0">
                <a:solidFill>
                  <a:srgbClr val="FF0000"/>
                </a:solidFill>
                <a:latin typeface="微软雅黑" pitchFamily="34" charset="-122"/>
                <a:ea typeface="微软雅黑" pitchFamily="34" charset="-122"/>
                <a:cs typeface="Times New Roman" pitchFamily="18" charset="0"/>
              </a:rPr>
              <a:t>16</a:t>
            </a:r>
            <a:r>
              <a:rPr lang="en-US" altLang="zh-CN" sz="2400" dirty="0" smtClean="0">
                <a:latin typeface="微软雅黑" pitchFamily="34" charset="-122"/>
                <a:ea typeface="微软雅黑" pitchFamily="34" charset="-122"/>
                <a:cs typeface="Times New Roman" pitchFamily="18" charset="0"/>
              </a:rPr>
              <a:t>pages</a:t>
            </a:r>
            <a:endParaRPr lang="en-US" altLang="zh-CN" sz="2400" dirty="0">
              <a:latin typeface="微软雅黑" pitchFamily="34" charset="-122"/>
              <a:ea typeface="微软雅黑" pitchFamily="34" charset="-122"/>
            </a:endParaRPr>
          </a:p>
          <a:p>
            <a:pPr marL="0" lvl="1" algn="l">
              <a:lnSpc>
                <a:spcPct val="125000"/>
              </a:lnSpc>
              <a:spcBef>
                <a:spcPts val="600"/>
              </a:spcBef>
            </a:pPr>
            <a:endParaRPr lang="en-US" altLang="zh-CN" sz="2400" dirty="0" smtClean="0">
              <a:latin typeface="微软雅黑" pitchFamily="34" charset="-122"/>
              <a:ea typeface="微软雅黑" pitchFamily="34" charset="-122"/>
            </a:endParaRPr>
          </a:p>
          <a:p>
            <a:pPr marL="342900" lvl="1" indent="-342900" algn="l">
              <a:lnSpc>
                <a:spcPct val="125000"/>
              </a:lnSpc>
              <a:spcBef>
                <a:spcPts val="600"/>
              </a:spcBef>
              <a:buFont typeface="Wingdings" charset="2"/>
              <a:buChar char="l"/>
            </a:pPr>
            <a:r>
              <a:rPr lang="zh-CN" altLang="en-US" sz="2400" dirty="0" smtClean="0">
                <a:latin typeface="微软雅黑" pitchFamily="34" charset="-122"/>
                <a:ea typeface="微软雅黑" pitchFamily="34" charset="-122"/>
                <a:cs typeface="Times New Roman" pitchFamily="18" charset="0"/>
              </a:rPr>
              <a:t>问</a:t>
            </a:r>
            <a:r>
              <a:rPr lang="zh-CN" altLang="en-US" sz="2400" dirty="0">
                <a:latin typeface="微软雅黑" pitchFamily="34" charset="-122"/>
                <a:ea typeface="微软雅黑" pitchFamily="34" charset="-122"/>
                <a:cs typeface="Times New Roman" pitchFamily="18" charset="0"/>
              </a:rPr>
              <a:t>：表示整个逻辑地址空间的页目录表中包含表项个数至少是：</a:t>
            </a:r>
            <a:r>
              <a:rPr lang="en-US" altLang="zh-CN" sz="2400" dirty="0">
                <a:latin typeface="微软雅黑" pitchFamily="34" charset="-122"/>
                <a:ea typeface="微软雅黑" pitchFamily="34" charset="-122"/>
                <a:cs typeface="Times New Roman" pitchFamily="18" charset="0"/>
              </a:rPr>
              <a:t>B</a:t>
            </a:r>
            <a:endParaRPr lang="en-US" altLang="zh-CN" sz="2400" dirty="0">
              <a:latin typeface="微软雅黑" pitchFamily="34" charset="-122"/>
              <a:ea typeface="微软雅黑" pitchFamily="34" charset="-122"/>
              <a:cs typeface="Times New Roman" pitchFamily="18" charset="0"/>
            </a:endParaRPr>
          </a:p>
          <a:p>
            <a:pPr>
              <a:lnSpc>
                <a:spcPct val="125000"/>
              </a:lnSpc>
            </a:pPr>
            <a:r>
              <a:rPr lang="en-US" altLang="zh-CN" sz="2400" dirty="0">
                <a:latin typeface="微软雅黑" pitchFamily="34" charset="-122"/>
                <a:ea typeface="微软雅黑" pitchFamily="34" charset="-122"/>
              </a:rPr>
              <a:t>   A. 64    </a:t>
            </a:r>
            <a:r>
              <a:rPr lang="en-US" altLang="zh-CN" sz="2400" b="1" dirty="0">
                <a:solidFill>
                  <a:srgbClr val="FF0000"/>
                </a:solidFill>
                <a:latin typeface="微软雅黑" pitchFamily="34" charset="-122"/>
                <a:ea typeface="微软雅黑" pitchFamily="34" charset="-122"/>
              </a:rPr>
              <a:t>B. 128     </a:t>
            </a:r>
            <a:r>
              <a:rPr lang="en-US" altLang="zh-CN" sz="2400" dirty="0">
                <a:latin typeface="微软雅黑" pitchFamily="34" charset="-122"/>
                <a:ea typeface="微软雅黑" pitchFamily="34" charset="-122"/>
              </a:rPr>
              <a:t>C. 256    D. </a:t>
            </a:r>
            <a:r>
              <a:rPr lang="en-US" altLang="zh-CN" sz="2400" dirty="0" smtClean="0">
                <a:latin typeface="微软雅黑" pitchFamily="34" charset="-122"/>
                <a:ea typeface="微软雅黑" pitchFamily="34" charset="-122"/>
              </a:rPr>
              <a:t>512</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algn="ctr"/>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smtClean="0">
                <a:solidFill>
                  <a:schemeClr val="accent5">
                    <a:lumMod val="75000"/>
                  </a:schemeClr>
                </a:solidFill>
                <a:latin typeface="微软雅黑" pitchFamily="34" charset="-122"/>
                <a:ea typeface="微软雅黑" pitchFamily="34" charset="-122"/>
              </a:rPr>
              <a:t>11 </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graphicFrame>
        <p:nvGraphicFramePr>
          <p:cNvPr id="29" name="表格 28"/>
          <p:cNvGraphicFramePr>
            <a:graphicFrameLocks noGrp="1"/>
          </p:cNvGraphicFramePr>
          <p:nvPr/>
        </p:nvGraphicFramePr>
        <p:xfrm>
          <a:off x="1815905" y="2359987"/>
          <a:ext cx="7416825" cy="370840"/>
        </p:xfrm>
        <a:graphic>
          <a:graphicData uri="http://schemas.openxmlformats.org/drawingml/2006/table">
            <a:tbl>
              <a:tblPr firstRow="1" bandRow="1">
                <a:tableStyleId>{5C22544A-7EE6-4342-B048-85BDC9FD1C3A}</a:tableStyleId>
              </a:tblPr>
              <a:tblGrid>
                <a:gridCol w="2520281"/>
                <a:gridCol w="2520280"/>
                <a:gridCol w="2376264"/>
              </a:tblGrid>
              <a:tr h="370840">
                <a:tc>
                  <a:txBody>
                    <a:bodyPr/>
                    <a:lstStyle/>
                    <a:p>
                      <a:r>
                        <a:rPr lang="zh-CN" altLang="en-US" b="0" dirty="0" smtClean="0">
                          <a:solidFill>
                            <a:schemeClr val="tx1"/>
                          </a:solidFill>
                        </a:rPr>
                        <a:t>页目编号</a:t>
                      </a:r>
                      <a:r>
                        <a:rPr lang="en-US" altLang="zh-CN" b="0" dirty="0" smtClean="0">
                          <a:solidFill>
                            <a:schemeClr val="tx1"/>
                          </a:solidFill>
                        </a:rPr>
                        <a:t>/outer page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mn-ea"/>
                          <a:cs typeface="+mn-cs"/>
                        </a:rPr>
                        <a:t>页号</a:t>
                      </a:r>
                      <a:r>
                        <a:rPr lang="en-US" altLang="zh-CN" sz="1800" b="0" kern="1200" dirty="0" smtClean="0">
                          <a:solidFill>
                            <a:schemeClr val="tx1"/>
                          </a:solidFill>
                          <a:latin typeface="+mn-lt"/>
                          <a:ea typeface="+mn-ea"/>
                          <a:cs typeface="+mn-cs"/>
                        </a:rPr>
                        <a:t>/inner page</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mn-ea"/>
                          <a:cs typeface="+mn-cs"/>
                        </a:rPr>
                        <a:t>页内偏移</a:t>
                      </a:r>
                      <a:r>
                        <a:rPr lang="en-US" altLang="zh-CN" sz="1800" b="0" kern="1200" dirty="0" smtClean="0">
                          <a:solidFill>
                            <a:schemeClr val="tx1"/>
                          </a:solidFill>
                          <a:latin typeface="+mn-lt"/>
                          <a:ea typeface="+mn-ea"/>
                          <a:cs typeface="+mn-cs"/>
                        </a:rPr>
                        <a:t>/offset</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p14="http://schemas.microsoft.com/office/powerpoint/2010/main">
        <mc:Choice Requires="p14">
          <p:contentPart r:id="rId1" p14:bwMode="auto">
            <p14:nvContentPartPr>
              <p14:cNvPr id="7" name="Ink 6"/>
              <p14:cNvContentPartPr/>
              <p14:nvPr/>
            </p14:nvContentPartPr>
            <p14:xfrm>
              <a:off x="9925002" y="1676172"/>
              <a:ext cx="957610" cy="35772"/>
            </p14:xfrm>
          </p:contentPart>
        </mc:Choice>
        <mc:Fallback xmlns="">
          <p:pic>
            <p:nvPicPr>
              <p:cNvPr id="7" name="Ink 6"/>
            </p:nvPicPr>
            <p:blipFill>
              <a:blip r:embed="rId2"/>
            </p:blipFill>
            <p:spPr>
              <a:xfrm>
                <a:off x="9925002" y="1676172"/>
                <a:ext cx="957610" cy="3577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9976898" y="1780933"/>
              <a:ext cx="809905" cy="63879"/>
            </p14:xfrm>
          </p:contentPart>
        </mc:Choice>
        <mc:Fallback xmlns="">
          <p:pic>
            <p:nvPicPr>
              <p:cNvPr id="8" name="Ink 7"/>
            </p:nvPicPr>
            <p:blipFill>
              <a:blip r:embed="rId4"/>
            </p:blipFill>
            <p:spPr>
              <a:xfrm>
                <a:off x="9976898" y="1780933"/>
                <a:ext cx="809905" cy="6387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6" name="Ink 15"/>
              <p14:cNvContentPartPr/>
              <p14:nvPr/>
            </p14:nvContentPartPr>
            <p14:xfrm>
              <a:off x="2100130" y="2795324"/>
              <a:ext cx="4161938" cy="275956"/>
            </p14:xfrm>
          </p:contentPart>
        </mc:Choice>
        <mc:Fallback xmlns="">
          <p:pic>
            <p:nvPicPr>
              <p:cNvPr id="16" name="Ink 15"/>
            </p:nvPicPr>
            <p:blipFill>
              <a:blip r:embed="rId6"/>
            </p:blipFill>
            <p:spPr>
              <a:xfrm>
                <a:off x="2100130" y="2795324"/>
                <a:ext cx="4161938" cy="27595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7" name="Ink 16"/>
              <p14:cNvContentPartPr/>
              <p14:nvPr/>
            </p14:nvContentPartPr>
            <p14:xfrm>
              <a:off x="5171124" y="3214368"/>
              <a:ext cx="288705" cy="189080"/>
            </p14:xfrm>
          </p:contentPart>
        </mc:Choice>
        <mc:Fallback xmlns="">
          <p:pic>
            <p:nvPicPr>
              <p:cNvPr id="17" name="Ink 16"/>
            </p:nvPicPr>
            <p:blipFill>
              <a:blip r:embed="rId8"/>
            </p:blipFill>
            <p:spPr>
              <a:xfrm>
                <a:off x="5171124" y="3214368"/>
                <a:ext cx="288705" cy="1890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Ink 17"/>
              <p14:cNvContentPartPr/>
              <p14:nvPr/>
            </p14:nvContentPartPr>
            <p14:xfrm>
              <a:off x="5467493" y="3077667"/>
              <a:ext cx="199283" cy="198024"/>
            </p14:xfrm>
          </p:contentPart>
        </mc:Choice>
        <mc:Fallback xmlns="">
          <p:pic>
            <p:nvPicPr>
              <p:cNvPr id="18" name="Ink 17"/>
            </p:nvPicPr>
            <p:blipFill>
              <a:blip r:embed="rId10"/>
            </p:blipFill>
            <p:spPr>
              <a:xfrm>
                <a:off x="5467493" y="3077667"/>
                <a:ext cx="199283" cy="19802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9" name="Ink 18"/>
              <p14:cNvContentPartPr/>
              <p14:nvPr/>
            </p14:nvContentPartPr>
            <p14:xfrm>
              <a:off x="5922266" y="2744221"/>
              <a:ext cx="843118" cy="183971"/>
            </p14:xfrm>
          </p:contentPart>
        </mc:Choice>
        <mc:Fallback xmlns="">
          <p:pic>
            <p:nvPicPr>
              <p:cNvPr id="19" name="Ink 18"/>
            </p:nvPicPr>
            <p:blipFill>
              <a:blip r:embed="rId12"/>
            </p:blipFill>
            <p:spPr>
              <a:xfrm>
                <a:off x="5922266" y="2744221"/>
                <a:ext cx="843118" cy="18397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0" name="Ink 19"/>
              <p14:cNvContentPartPr/>
              <p14:nvPr/>
            </p14:nvContentPartPr>
            <p14:xfrm>
              <a:off x="6555882" y="2754442"/>
              <a:ext cx="20439" cy="15331"/>
            </p14:xfrm>
          </p:contentPart>
        </mc:Choice>
        <mc:Fallback xmlns="">
          <p:pic>
            <p:nvPicPr>
              <p:cNvPr id="20" name="Ink 19"/>
            </p:nvPicPr>
            <p:blipFill>
              <a:blip r:embed="rId14"/>
            </p:blipFill>
            <p:spPr>
              <a:xfrm>
                <a:off x="6555882" y="2754442"/>
                <a:ext cx="20439" cy="1533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1" name="Ink 20"/>
              <p14:cNvContentPartPr/>
              <p14:nvPr/>
            </p14:nvContentPartPr>
            <p14:xfrm>
              <a:off x="6821592" y="3261638"/>
              <a:ext cx="130301" cy="272601"/>
            </p14:xfrm>
          </p:contentPart>
        </mc:Choice>
        <mc:Fallback xmlns="">
          <p:pic>
            <p:nvPicPr>
              <p:cNvPr id="21" name="Ink 20"/>
            </p:nvPicPr>
            <p:blipFill>
              <a:blip r:embed="rId16"/>
            </p:blipFill>
            <p:spPr>
              <a:xfrm>
                <a:off x="6821592" y="3261638"/>
                <a:ext cx="130301" cy="272601"/>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6995326" y="3239919"/>
              <a:ext cx="20439" cy="205050"/>
            </p14:xfrm>
          </p:contentPart>
        </mc:Choice>
        <mc:Fallback xmlns="">
          <p:pic>
            <p:nvPicPr>
              <p:cNvPr id="22" name="Ink 21"/>
            </p:nvPicPr>
            <p:blipFill>
              <a:blip r:embed="rId18"/>
            </p:blipFill>
            <p:spPr>
              <a:xfrm>
                <a:off x="6995326" y="3239919"/>
                <a:ext cx="20439" cy="2050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Ink 22"/>
              <p14:cNvContentPartPr/>
              <p14:nvPr/>
            </p14:nvContentPartPr>
            <p14:xfrm>
              <a:off x="7000435" y="3229698"/>
              <a:ext cx="99642" cy="161773"/>
            </p14:xfrm>
          </p:contentPart>
        </mc:Choice>
        <mc:Fallback xmlns="">
          <p:pic>
            <p:nvPicPr>
              <p:cNvPr id="23" name="Ink 22"/>
            </p:nvPicPr>
            <p:blipFill>
              <a:blip r:embed="rId20"/>
            </p:blipFill>
            <p:spPr>
              <a:xfrm>
                <a:off x="7000435" y="3229698"/>
                <a:ext cx="99642" cy="16177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Ink 23"/>
              <p14:cNvContentPartPr/>
              <p14:nvPr/>
            </p14:nvContentPartPr>
            <p14:xfrm>
              <a:off x="7087302" y="3236086"/>
              <a:ext cx="176288" cy="259347"/>
            </p14:xfrm>
          </p:contentPart>
        </mc:Choice>
        <mc:Fallback xmlns="">
          <p:pic>
            <p:nvPicPr>
              <p:cNvPr id="24" name="Ink 23"/>
            </p:nvPicPr>
            <p:blipFill>
              <a:blip r:embed="rId22"/>
            </p:blipFill>
            <p:spPr>
              <a:xfrm>
                <a:off x="7087302" y="3236086"/>
                <a:ext cx="176288" cy="259347"/>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Ink 24"/>
              <p14:cNvContentPartPr/>
              <p14:nvPr/>
            </p14:nvContentPartPr>
            <p14:xfrm>
              <a:off x="7370098" y="3226505"/>
              <a:ext cx="80001" cy="204411"/>
            </p14:xfrm>
          </p:contentPart>
        </mc:Choice>
        <mc:Fallback xmlns="">
          <p:pic>
            <p:nvPicPr>
              <p:cNvPr id="25" name="Ink 24"/>
            </p:nvPicPr>
            <p:blipFill>
              <a:blip r:embed="rId24"/>
            </p:blipFill>
            <p:spPr>
              <a:xfrm>
                <a:off x="7370098" y="3226505"/>
                <a:ext cx="80001" cy="20441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Ink 25"/>
              <p14:cNvContentPartPr/>
              <p14:nvPr/>
            </p14:nvContentPartPr>
            <p14:xfrm>
              <a:off x="7434769" y="3193926"/>
              <a:ext cx="120879" cy="265735"/>
            </p14:xfrm>
          </p:contentPart>
        </mc:Choice>
        <mc:Fallback xmlns="">
          <p:pic>
            <p:nvPicPr>
              <p:cNvPr id="26" name="Ink 25"/>
            </p:nvPicPr>
            <p:blipFill>
              <a:blip r:embed="rId26"/>
            </p:blipFill>
            <p:spPr>
              <a:xfrm>
                <a:off x="7434769" y="3193926"/>
                <a:ext cx="120879" cy="2657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Ink 26"/>
              <p14:cNvContentPartPr/>
              <p14:nvPr/>
            </p14:nvContentPartPr>
            <p14:xfrm>
              <a:off x="7439879" y="3321684"/>
              <a:ext cx="273375" cy="183970"/>
            </p14:xfrm>
          </p:contentPart>
        </mc:Choice>
        <mc:Fallback xmlns="">
          <p:pic>
            <p:nvPicPr>
              <p:cNvPr id="27" name="Ink 26"/>
            </p:nvPicPr>
            <p:blipFill>
              <a:blip r:embed="rId28"/>
            </p:blipFill>
            <p:spPr>
              <a:xfrm>
                <a:off x="7439879" y="3321684"/>
                <a:ext cx="273375" cy="1839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8" name="Ink 27"/>
              <p14:cNvContentPartPr/>
              <p14:nvPr/>
            </p14:nvContentPartPr>
            <p14:xfrm>
              <a:off x="7884432" y="3296132"/>
              <a:ext cx="194173" cy="40882"/>
            </p14:xfrm>
          </p:contentPart>
        </mc:Choice>
        <mc:Fallback xmlns="">
          <p:pic>
            <p:nvPicPr>
              <p:cNvPr id="28" name="Ink 27"/>
            </p:nvPicPr>
            <p:blipFill>
              <a:blip r:embed="rId30"/>
            </p:blipFill>
            <p:spPr>
              <a:xfrm>
                <a:off x="7884432" y="3296132"/>
                <a:ext cx="194173" cy="40882"/>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0" name="Ink 29"/>
              <p14:cNvContentPartPr/>
              <p14:nvPr/>
            </p14:nvContentPartPr>
            <p14:xfrm>
              <a:off x="8088824" y="3175242"/>
              <a:ext cx="61318" cy="115780"/>
            </p14:xfrm>
          </p:contentPart>
        </mc:Choice>
        <mc:Fallback xmlns="">
          <p:pic>
            <p:nvPicPr>
              <p:cNvPr id="30" name="Ink 29"/>
            </p:nvPicPr>
            <p:blipFill>
              <a:blip r:embed="rId32"/>
            </p:blipFill>
            <p:spPr>
              <a:xfrm>
                <a:off x="8088824" y="3175242"/>
                <a:ext cx="61318" cy="1157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1" name="Ink 30"/>
              <p14:cNvContentPartPr/>
              <p14:nvPr/>
            </p14:nvContentPartPr>
            <p14:xfrm>
              <a:off x="8160362" y="3245029"/>
              <a:ext cx="140519" cy="12776"/>
            </p14:xfrm>
          </p:contentPart>
        </mc:Choice>
        <mc:Fallback xmlns="">
          <p:pic>
            <p:nvPicPr>
              <p:cNvPr id="31" name="Ink 30"/>
            </p:nvPicPr>
            <p:blipFill>
              <a:blip r:embed="rId34"/>
            </p:blipFill>
            <p:spPr>
              <a:xfrm>
                <a:off x="8160362" y="3245029"/>
                <a:ext cx="140519" cy="12776"/>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2" name="Ink 31"/>
              <p14:cNvContentPartPr/>
              <p14:nvPr/>
            </p14:nvContentPartPr>
            <p14:xfrm>
              <a:off x="8237009" y="3306353"/>
              <a:ext cx="10219" cy="205689"/>
            </p14:xfrm>
          </p:contentPart>
        </mc:Choice>
        <mc:Fallback xmlns="">
          <p:pic>
            <p:nvPicPr>
              <p:cNvPr id="32" name="Ink 31"/>
            </p:nvPicPr>
            <p:blipFill>
              <a:blip r:embed="rId36"/>
            </p:blipFill>
            <p:spPr>
              <a:xfrm>
                <a:off x="8237009" y="3306353"/>
                <a:ext cx="10219" cy="20568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3" name="Ink 32"/>
              <p14:cNvContentPartPr/>
              <p14:nvPr/>
            </p14:nvContentPartPr>
            <p14:xfrm>
              <a:off x="8558926" y="3224588"/>
              <a:ext cx="30659" cy="292724"/>
            </p14:xfrm>
          </p:contentPart>
        </mc:Choice>
        <mc:Fallback xmlns="">
          <p:pic>
            <p:nvPicPr>
              <p:cNvPr id="33" name="Ink 32"/>
            </p:nvPicPr>
            <p:blipFill>
              <a:blip r:embed="rId38"/>
            </p:blipFill>
            <p:spPr>
              <a:xfrm>
                <a:off x="8558926" y="3224588"/>
                <a:ext cx="30659" cy="292724"/>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4" name="Ink 33"/>
              <p14:cNvContentPartPr/>
              <p14:nvPr/>
            </p14:nvContentPartPr>
            <p14:xfrm>
              <a:off x="8558926" y="3204147"/>
              <a:ext cx="85590" cy="145643"/>
            </p14:xfrm>
          </p:contentPart>
        </mc:Choice>
        <mc:Fallback xmlns="">
          <p:pic>
            <p:nvPicPr>
              <p:cNvPr id="34" name="Ink 33"/>
            </p:nvPicPr>
            <p:blipFill>
              <a:blip r:embed="rId40"/>
            </p:blipFill>
            <p:spPr>
              <a:xfrm>
                <a:off x="8558926" y="3204147"/>
                <a:ext cx="85590" cy="145643"/>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5" name="Ink 34"/>
              <p14:cNvContentPartPr/>
              <p14:nvPr/>
            </p14:nvContentPartPr>
            <p14:xfrm>
              <a:off x="8676452" y="3165181"/>
              <a:ext cx="240161" cy="449066"/>
            </p14:xfrm>
          </p:contentPart>
        </mc:Choice>
        <mc:Fallback xmlns="">
          <p:pic>
            <p:nvPicPr>
              <p:cNvPr id="35" name="Ink 34"/>
            </p:nvPicPr>
            <p:blipFill>
              <a:blip r:embed="rId42"/>
            </p:blipFill>
            <p:spPr>
              <a:xfrm>
                <a:off x="8676452" y="3165181"/>
                <a:ext cx="240161" cy="44906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6" name="Ink 35"/>
              <p14:cNvContentPartPr/>
              <p14:nvPr/>
            </p14:nvContentPartPr>
            <p14:xfrm>
              <a:off x="8954298" y="3224588"/>
              <a:ext cx="184592" cy="122647"/>
            </p14:xfrm>
          </p:contentPart>
        </mc:Choice>
        <mc:Fallback xmlns="">
          <p:pic>
            <p:nvPicPr>
              <p:cNvPr id="36" name="Ink 35"/>
            </p:nvPicPr>
            <p:blipFill>
              <a:blip r:embed="rId44"/>
            </p:blipFill>
            <p:spPr>
              <a:xfrm>
                <a:off x="8954298" y="3224588"/>
                <a:ext cx="184592" cy="122647"/>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7" name="Ink 36"/>
              <p14:cNvContentPartPr/>
              <p14:nvPr/>
            </p14:nvContentPartPr>
            <p14:xfrm>
              <a:off x="9296496" y="3147934"/>
              <a:ext cx="156487" cy="30662"/>
            </p14:xfrm>
          </p:contentPart>
        </mc:Choice>
        <mc:Fallback xmlns="">
          <p:pic>
            <p:nvPicPr>
              <p:cNvPr id="37" name="Ink 36"/>
            </p:nvPicPr>
            <p:blipFill>
              <a:blip r:embed="rId46"/>
            </p:blipFill>
            <p:spPr>
              <a:xfrm>
                <a:off x="9296496" y="3147934"/>
                <a:ext cx="156487" cy="30662"/>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8" name="Ink 37"/>
              <p14:cNvContentPartPr/>
              <p14:nvPr/>
            </p14:nvContentPartPr>
            <p14:xfrm>
              <a:off x="9260727" y="3067447"/>
              <a:ext cx="151537" cy="265096"/>
            </p14:xfrm>
          </p:contentPart>
        </mc:Choice>
        <mc:Fallback xmlns="">
          <p:pic>
            <p:nvPicPr>
              <p:cNvPr id="38" name="Ink 37"/>
            </p:nvPicPr>
            <p:blipFill>
              <a:blip r:embed="rId48"/>
            </p:blipFill>
            <p:spPr>
              <a:xfrm>
                <a:off x="9260727" y="3067447"/>
                <a:ext cx="151537" cy="26509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9" name="Ink 38"/>
              <p14:cNvContentPartPr/>
              <p14:nvPr/>
            </p14:nvContentPartPr>
            <p14:xfrm>
              <a:off x="9306875" y="3239919"/>
              <a:ext cx="18522" cy="204411"/>
            </p14:xfrm>
          </p:contentPart>
        </mc:Choice>
        <mc:Fallback xmlns="">
          <p:pic>
            <p:nvPicPr>
              <p:cNvPr id="39" name="Ink 38"/>
            </p:nvPicPr>
            <p:blipFill>
              <a:blip r:embed="rId50"/>
            </p:blipFill>
            <p:spPr>
              <a:xfrm>
                <a:off x="9306875" y="3239919"/>
                <a:ext cx="18522" cy="204411"/>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0" name="Ink 39"/>
              <p14:cNvContentPartPr/>
              <p14:nvPr/>
            </p14:nvContentPartPr>
            <p14:xfrm>
              <a:off x="9349031" y="3224588"/>
              <a:ext cx="144991" cy="200579"/>
            </p14:xfrm>
          </p:contentPart>
        </mc:Choice>
        <mc:Fallback xmlns="">
          <p:pic>
            <p:nvPicPr>
              <p:cNvPr id="40" name="Ink 39"/>
            </p:nvPicPr>
            <p:blipFill>
              <a:blip r:embed="rId52"/>
            </p:blipFill>
            <p:spPr>
              <a:xfrm>
                <a:off x="9349031" y="3224588"/>
                <a:ext cx="144991" cy="20057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1" name="Ink 40"/>
              <p14:cNvContentPartPr/>
              <p14:nvPr/>
            </p14:nvContentPartPr>
            <p14:xfrm>
              <a:off x="9601327" y="3291022"/>
              <a:ext cx="112416" cy="35772"/>
            </p14:xfrm>
          </p:contentPart>
        </mc:Choice>
        <mc:Fallback xmlns="">
          <p:pic>
            <p:nvPicPr>
              <p:cNvPr id="41" name="Ink 40"/>
            </p:nvPicPr>
            <p:blipFill>
              <a:blip r:embed="rId54"/>
            </p:blipFill>
            <p:spPr>
              <a:xfrm>
                <a:off x="9601327" y="3291022"/>
                <a:ext cx="112416" cy="35772"/>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2" name="Ink 41"/>
              <p14:cNvContentPartPr/>
              <p14:nvPr/>
            </p14:nvContentPartPr>
            <p14:xfrm>
              <a:off x="9771708" y="3096831"/>
              <a:ext cx="85110" cy="138617"/>
            </p14:xfrm>
          </p:contentPart>
        </mc:Choice>
        <mc:Fallback xmlns="">
          <p:pic>
            <p:nvPicPr>
              <p:cNvPr id="42" name="Ink 41"/>
            </p:nvPicPr>
            <p:blipFill>
              <a:blip r:embed="rId56"/>
            </p:blipFill>
            <p:spPr>
              <a:xfrm>
                <a:off x="9771708" y="3096831"/>
                <a:ext cx="85110" cy="13861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43" name="Ink 42"/>
              <p14:cNvContentPartPr/>
              <p14:nvPr/>
            </p14:nvContentPartPr>
            <p14:xfrm>
              <a:off x="9836378" y="3142824"/>
              <a:ext cx="135410" cy="22996"/>
            </p14:xfrm>
          </p:contentPart>
        </mc:Choice>
        <mc:Fallback xmlns="">
          <p:pic>
            <p:nvPicPr>
              <p:cNvPr id="43" name="Ink 42"/>
            </p:nvPicPr>
            <p:blipFill>
              <a:blip r:embed="rId58"/>
            </p:blipFill>
            <p:spPr>
              <a:xfrm>
                <a:off x="9836378" y="3142824"/>
                <a:ext cx="135410" cy="2299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4" name="Ink 43"/>
              <p14:cNvContentPartPr/>
              <p14:nvPr/>
            </p14:nvContentPartPr>
            <p14:xfrm>
              <a:off x="9897696" y="3199037"/>
              <a:ext cx="30659" cy="255514"/>
            </p14:xfrm>
          </p:contentPart>
        </mc:Choice>
        <mc:Fallback xmlns="">
          <p:pic>
            <p:nvPicPr>
              <p:cNvPr id="44" name="Ink 43"/>
            </p:nvPicPr>
            <p:blipFill>
              <a:blip r:embed="rId60"/>
            </p:blipFill>
            <p:spPr>
              <a:xfrm>
                <a:off x="9897696" y="3199037"/>
                <a:ext cx="30659" cy="255514"/>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5" name="Ink 44"/>
              <p14:cNvContentPartPr/>
              <p14:nvPr/>
            </p14:nvContentPartPr>
            <p14:xfrm>
              <a:off x="10190233" y="3020177"/>
              <a:ext cx="901881" cy="301506"/>
            </p14:xfrm>
          </p:contentPart>
        </mc:Choice>
        <mc:Fallback xmlns="">
          <p:pic>
            <p:nvPicPr>
              <p:cNvPr id="45" name="Ink 44"/>
            </p:nvPicPr>
            <p:blipFill>
              <a:blip r:embed="rId62"/>
            </p:blipFill>
            <p:spPr>
              <a:xfrm>
                <a:off x="10190233" y="3020177"/>
                <a:ext cx="901881" cy="30150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6" name="Ink 45"/>
              <p14:cNvContentPartPr/>
              <p14:nvPr/>
            </p14:nvContentPartPr>
            <p14:xfrm>
              <a:off x="9861288" y="4190432"/>
              <a:ext cx="258684" cy="209521"/>
            </p14:xfrm>
          </p:contentPart>
        </mc:Choice>
        <mc:Fallback xmlns="">
          <p:pic>
            <p:nvPicPr>
              <p:cNvPr id="46" name="Ink 45"/>
            </p:nvPicPr>
            <p:blipFill>
              <a:blip r:embed="rId64"/>
            </p:blipFill>
            <p:spPr>
              <a:xfrm>
                <a:off x="9861288" y="4190432"/>
                <a:ext cx="258684" cy="209521"/>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7" name="Ink 46"/>
              <p14:cNvContentPartPr/>
              <p14:nvPr/>
            </p14:nvContentPartPr>
            <p14:xfrm>
              <a:off x="10188955" y="4003268"/>
              <a:ext cx="10220" cy="128396"/>
            </p14:xfrm>
          </p:contentPart>
        </mc:Choice>
        <mc:Fallback xmlns="">
          <p:pic>
            <p:nvPicPr>
              <p:cNvPr id="47" name="Ink 46"/>
            </p:nvPicPr>
            <p:blipFill>
              <a:blip r:embed="rId66"/>
            </p:blipFill>
            <p:spPr>
              <a:xfrm>
                <a:off x="10188955" y="4003268"/>
                <a:ext cx="10220" cy="128396"/>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8" name="Ink 47"/>
              <p14:cNvContentPartPr/>
              <p14:nvPr/>
            </p14:nvContentPartPr>
            <p14:xfrm>
              <a:off x="10286041" y="4006462"/>
              <a:ext cx="127745" cy="127757"/>
            </p14:xfrm>
          </p:contentPart>
        </mc:Choice>
        <mc:Fallback xmlns="">
          <p:pic>
            <p:nvPicPr>
              <p:cNvPr id="48" name="Ink 47"/>
            </p:nvPicPr>
            <p:blipFill>
              <a:blip r:embed="rId68"/>
            </p:blipFill>
            <p:spPr>
              <a:xfrm>
                <a:off x="10286041" y="4006462"/>
                <a:ext cx="127745" cy="12775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9" name="Ink 48"/>
              <p14:cNvContentPartPr/>
              <p14:nvPr/>
            </p14:nvContentPartPr>
            <p14:xfrm>
              <a:off x="9601327" y="4519246"/>
              <a:ext cx="770942" cy="100450"/>
            </p14:xfrm>
          </p:contentPart>
        </mc:Choice>
        <mc:Fallback xmlns="">
          <p:pic>
            <p:nvPicPr>
              <p:cNvPr id="49" name="Ink 48"/>
            </p:nvPicPr>
            <p:blipFill>
              <a:blip r:embed="rId70"/>
            </p:blipFill>
            <p:spPr>
              <a:xfrm>
                <a:off x="9601327" y="4519246"/>
                <a:ext cx="770942" cy="1004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50" name="Ink 49"/>
              <p14:cNvContentPartPr/>
              <p14:nvPr/>
            </p14:nvContentPartPr>
            <p14:xfrm>
              <a:off x="9963485" y="4732122"/>
              <a:ext cx="289343" cy="137977"/>
            </p14:xfrm>
          </p:contentPart>
        </mc:Choice>
        <mc:Fallback xmlns="">
          <p:pic>
            <p:nvPicPr>
              <p:cNvPr id="50" name="Ink 49"/>
            </p:nvPicPr>
            <p:blipFill>
              <a:blip r:embed="rId72"/>
            </p:blipFill>
            <p:spPr>
              <a:xfrm>
                <a:off x="9963485" y="4732122"/>
                <a:ext cx="289343" cy="13797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51" name="Ink 50"/>
              <p14:cNvContentPartPr/>
              <p14:nvPr/>
            </p14:nvContentPartPr>
            <p14:xfrm>
              <a:off x="10676143" y="4445946"/>
              <a:ext cx="120879" cy="104761"/>
            </p14:xfrm>
          </p:contentPart>
        </mc:Choice>
        <mc:Fallback xmlns="">
          <p:pic>
            <p:nvPicPr>
              <p:cNvPr id="51" name="Ink 50"/>
            </p:nvPicPr>
            <p:blipFill>
              <a:blip r:embed="rId74"/>
            </p:blipFill>
            <p:spPr>
              <a:xfrm>
                <a:off x="10676143" y="4445946"/>
                <a:ext cx="120879" cy="104761"/>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52" name="Ink 51"/>
              <p14:cNvContentPartPr/>
              <p14:nvPr/>
            </p14:nvContentPartPr>
            <p14:xfrm>
              <a:off x="10965646" y="4389733"/>
              <a:ext cx="122635" cy="143088"/>
            </p14:xfrm>
          </p:contentPart>
        </mc:Choice>
        <mc:Fallback xmlns="">
          <p:pic>
            <p:nvPicPr>
              <p:cNvPr id="52" name="Ink 51"/>
            </p:nvPicPr>
            <p:blipFill>
              <a:blip r:embed="rId76"/>
            </p:blipFill>
            <p:spPr>
              <a:xfrm>
                <a:off x="10965646" y="4389733"/>
                <a:ext cx="122635" cy="143088"/>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53" name="Ink 52"/>
              <p14:cNvContentPartPr/>
              <p14:nvPr/>
            </p14:nvContentPartPr>
            <p14:xfrm>
              <a:off x="11180257" y="4098447"/>
              <a:ext cx="153294" cy="353887"/>
            </p14:xfrm>
          </p:contentPart>
        </mc:Choice>
        <mc:Fallback xmlns="">
          <p:pic>
            <p:nvPicPr>
              <p:cNvPr id="53" name="Ink 52"/>
            </p:nvPicPr>
            <p:blipFill>
              <a:blip r:embed="rId78"/>
            </p:blipFill>
            <p:spPr>
              <a:xfrm>
                <a:off x="11180257" y="4098447"/>
                <a:ext cx="153294" cy="35388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4" name="Ink 53"/>
              <p14:cNvContentPartPr/>
              <p14:nvPr/>
            </p14:nvContentPartPr>
            <p14:xfrm>
              <a:off x="11468961" y="4178614"/>
              <a:ext cx="94532" cy="157461"/>
            </p14:xfrm>
          </p:contentPart>
        </mc:Choice>
        <mc:Fallback xmlns="">
          <p:pic>
            <p:nvPicPr>
              <p:cNvPr id="54" name="Ink 53"/>
            </p:nvPicPr>
            <p:blipFill>
              <a:blip r:embed="rId80"/>
            </p:blipFill>
            <p:spPr>
              <a:xfrm>
                <a:off x="11468961" y="4178614"/>
                <a:ext cx="94532" cy="157461"/>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5" name="Ink 54"/>
              <p14:cNvContentPartPr/>
              <p14:nvPr/>
            </p14:nvContentPartPr>
            <p14:xfrm>
              <a:off x="11522615" y="4302858"/>
              <a:ext cx="196727" cy="43437"/>
            </p14:xfrm>
          </p:contentPart>
        </mc:Choice>
        <mc:Fallback xmlns="">
          <p:pic>
            <p:nvPicPr>
              <p:cNvPr id="55" name="Ink 54"/>
            </p:nvPicPr>
            <p:blipFill>
              <a:blip r:embed="rId82"/>
            </p:blipFill>
            <p:spPr>
              <a:xfrm>
                <a:off x="11522615" y="4302858"/>
                <a:ext cx="196727" cy="4343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6" name="Ink 55"/>
              <p14:cNvContentPartPr/>
              <p14:nvPr/>
            </p14:nvContentPartPr>
            <p14:xfrm>
              <a:off x="11599262" y="4394843"/>
              <a:ext cx="35768" cy="214632"/>
            </p14:xfrm>
          </p:contentPart>
        </mc:Choice>
        <mc:Fallback xmlns="">
          <p:pic>
            <p:nvPicPr>
              <p:cNvPr id="56" name="Ink 55"/>
            </p:nvPicPr>
            <p:blipFill>
              <a:blip r:embed="rId84"/>
            </p:blipFill>
            <p:spPr>
              <a:xfrm>
                <a:off x="11599262" y="4394843"/>
                <a:ext cx="35768" cy="214632"/>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7" name="Ink 56"/>
              <p14:cNvContentPartPr/>
              <p14:nvPr/>
            </p14:nvContentPartPr>
            <p14:xfrm>
              <a:off x="11272234" y="4764700"/>
              <a:ext cx="774136" cy="369218"/>
            </p14:xfrm>
          </p:contentPart>
        </mc:Choice>
        <mc:Fallback xmlns="">
          <p:pic>
            <p:nvPicPr>
              <p:cNvPr id="57" name="Ink 56"/>
            </p:nvPicPr>
            <p:blipFill>
              <a:blip r:embed="rId86"/>
            </p:blipFill>
            <p:spPr>
              <a:xfrm>
                <a:off x="11272234" y="4764700"/>
                <a:ext cx="774136" cy="369218"/>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8" name="Ink 57"/>
              <p14:cNvContentPartPr/>
              <p14:nvPr/>
            </p14:nvContentPartPr>
            <p14:xfrm>
              <a:off x="9902806" y="5386238"/>
              <a:ext cx="66427" cy="158419"/>
            </p14:xfrm>
          </p:contentPart>
        </mc:Choice>
        <mc:Fallback xmlns="">
          <p:pic>
            <p:nvPicPr>
              <p:cNvPr id="58" name="Ink 57"/>
            </p:nvPicPr>
            <p:blipFill>
              <a:blip r:embed="rId88"/>
            </p:blipFill>
            <p:spPr>
              <a:xfrm>
                <a:off x="9902806" y="5386238"/>
                <a:ext cx="66427" cy="15841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9" name="Ink 58"/>
              <p14:cNvContentPartPr/>
              <p14:nvPr/>
            </p14:nvContentPartPr>
            <p14:xfrm>
              <a:off x="9904083" y="5278922"/>
              <a:ext cx="52376" cy="33217"/>
            </p14:xfrm>
          </p:contentPart>
        </mc:Choice>
        <mc:Fallback xmlns="">
          <p:pic>
            <p:nvPicPr>
              <p:cNvPr id="59" name="Ink 58"/>
            </p:nvPicPr>
            <p:blipFill>
              <a:blip r:embed="rId90"/>
            </p:blipFill>
            <p:spPr>
              <a:xfrm>
                <a:off x="9904083" y="5278922"/>
                <a:ext cx="52376" cy="33217"/>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60" name="Ink 59"/>
              <p14:cNvContentPartPr/>
              <p14:nvPr/>
            </p14:nvContentPartPr>
            <p14:xfrm>
              <a:off x="10056100" y="5360686"/>
              <a:ext cx="160959" cy="161453"/>
            </p14:xfrm>
          </p:contentPart>
        </mc:Choice>
        <mc:Fallback xmlns="">
          <p:pic>
            <p:nvPicPr>
              <p:cNvPr id="60" name="Ink 59"/>
            </p:nvPicPr>
            <p:blipFill>
              <a:blip r:embed="rId92"/>
            </p:blipFill>
            <p:spPr>
              <a:xfrm>
                <a:off x="10056100" y="5360686"/>
                <a:ext cx="160959" cy="161453"/>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61" name="Ink 60"/>
              <p14:cNvContentPartPr/>
              <p14:nvPr/>
            </p14:nvContentPartPr>
            <p14:xfrm>
              <a:off x="10408676" y="5376017"/>
              <a:ext cx="158404" cy="132868"/>
            </p14:xfrm>
          </p:contentPart>
        </mc:Choice>
        <mc:Fallback xmlns="">
          <p:pic>
            <p:nvPicPr>
              <p:cNvPr id="61" name="Ink 60"/>
            </p:nvPicPr>
            <p:blipFill>
              <a:blip r:embed="rId94"/>
            </p:blipFill>
            <p:spPr>
              <a:xfrm>
                <a:off x="10408676" y="5376017"/>
                <a:ext cx="158404" cy="132868"/>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62" name="Ink 61"/>
              <p14:cNvContentPartPr/>
              <p14:nvPr/>
            </p14:nvContentPartPr>
            <p14:xfrm>
              <a:off x="10623289" y="5381128"/>
              <a:ext cx="375570" cy="120730"/>
            </p14:xfrm>
          </p:contentPart>
        </mc:Choice>
        <mc:Fallback xmlns="">
          <p:pic>
            <p:nvPicPr>
              <p:cNvPr id="62" name="Ink 61"/>
            </p:nvPicPr>
            <p:blipFill>
              <a:blip r:embed="rId96"/>
            </p:blipFill>
            <p:spPr>
              <a:xfrm>
                <a:off x="10623289" y="5381128"/>
                <a:ext cx="375570" cy="12073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63" name="Ink 62"/>
              <p14:cNvContentPartPr/>
              <p14:nvPr/>
            </p14:nvContentPartPr>
            <p14:xfrm>
              <a:off x="11379541" y="5271257"/>
              <a:ext cx="771580" cy="258069"/>
            </p14:xfrm>
          </p:contentPart>
        </mc:Choice>
        <mc:Fallback xmlns="">
          <p:pic>
            <p:nvPicPr>
              <p:cNvPr id="63" name="Ink 62"/>
            </p:nvPicPr>
            <p:blipFill>
              <a:blip r:embed="rId98"/>
            </p:blipFill>
            <p:spPr>
              <a:xfrm>
                <a:off x="11379541" y="5271257"/>
                <a:ext cx="771580" cy="258069"/>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4" name="Ink 63"/>
              <p14:cNvContentPartPr/>
              <p14:nvPr/>
            </p14:nvContentPartPr>
            <p14:xfrm>
              <a:off x="5993804" y="2039002"/>
              <a:ext cx="235051" cy="183971"/>
            </p14:xfrm>
          </p:contentPart>
        </mc:Choice>
        <mc:Fallback xmlns="">
          <p:pic>
            <p:nvPicPr>
              <p:cNvPr id="64" name="Ink 63"/>
            </p:nvPicPr>
            <p:blipFill>
              <a:blip r:embed="rId100"/>
            </p:blipFill>
            <p:spPr>
              <a:xfrm>
                <a:off x="5993804" y="2039002"/>
                <a:ext cx="235051" cy="183971"/>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5" name="Ink 64"/>
              <p14:cNvContentPartPr/>
              <p14:nvPr/>
            </p14:nvContentPartPr>
            <p14:xfrm>
              <a:off x="6200750" y="1774545"/>
              <a:ext cx="186508" cy="264457"/>
            </p14:xfrm>
          </p:contentPart>
        </mc:Choice>
        <mc:Fallback xmlns="">
          <p:pic>
            <p:nvPicPr>
              <p:cNvPr id="65" name="Ink 64"/>
            </p:nvPicPr>
            <p:blipFill>
              <a:blip r:embed="rId102"/>
            </p:blipFill>
            <p:spPr>
              <a:xfrm>
                <a:off x="6200750" y="1774545"/>
                <a:ext cx="186508" cy="264457"/>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6" name="Ink 65"/>
              <p14:cNvContentPartPr/>
              <p14:nvPr/>
            </p14:nvContentPartPr>
            <p14:xfrm>
              <a:off x="3433790" y="2161649"/>
              <a:ext cx="270820" cy="199301"/>
            </p14:xfrm>
          </p:contentPart>
        </mc:Choice>
        <mc:Fallback xmlns="">
          <p:pic>
            <p:nvPicPr>
              <p:cNvPr id="66" name="Ink 65"/>
            </p:nvPicPr>
            <p:blipFill>
              <a:blip r:embed="rId104"/>
            </p:blipFill>
            <p:spPr>
              <a:xfrm>
                <a:off x="3433790" y="2161649"/>
                <a:ext cx="270820" cy="199301"/>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7" name="Ink 66"/>
              <p14:cNvContentPartPr/>
              <p14:nvPr/>
            </p14:nvContentPartPr>
            <p14:xfrm>
              <a:off x="3605927" y="2008341"/>
              <a:ext cx="103793" cy="255514"/>
            </p14:xfrm>
          </p:contentPart>
        </mc:Choice>
        <mc:Fallback xmlns="">
          <p:pic>
            <p:nvPicPr>
              <p:cNvPr id="67" name="Ink 66"/>
            </p:nvPicPr>
            <p:blipFill>
              <a:blip r:embed="rId106"/>
            </p:blipFill>
            <p:spPr>
              <a:xfrm>
                <a:off x="3605927" y="2008341"/>
                <a:ext cx="103793" cy="255514"/>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8" name="Ink 67"/>
              <p14:cNvContentPartPr/>
              <p14:nvPr/>
            </p14:nvContentPartPr>
            <p14:xfrm>
              <a:off x="7727944" y="4088226"/>
              <a:ext cx="1668991" cy="766542"/>
            </p14:xfrm>
          </p:contentPart>
        </mc:Choice>
        <mc:Fallback xmlns="">
          <p:pic>
            <p:nvPicPr>
              <p:cNvPr id="68" name="Ink 67"/>
            </p:nvPicPr>
            <p:blipFill>
              <a:blip r:embed="rId108"/>
            </p:blipFill>
            <p:spPr>
              <a:xfrm>
                <a:off x="7727944" y="4088226"/>
                <a:ext cx="1668991" cy="766542"/>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9" name="Ink 68"/>
              <p14:cNvContentPartPr/>
              <p14:nvPr/>
            </p14:nvContentPartPr>
            <p14:xfrm>
              <a:off x="7987906" y="4793445"/>
              <a:ext cx="997690" cy="86875"/>
            </p14:xfrm>
          </p:contentPart>
        </mc:Choice>
        <mc:Fallback xmlns="">
          <p:pic>
            <p:nvPicPr>
              <p:cNvPr id="69" name="Ink 68"/>
            </p:nvPicPr>
            <p:blipFill>
              <a:blip r:embed="rId110"/>
            </p:blipFill>
            <p:spPr>
              <a:xfrm>
                <a:off x="7987906" y="4793445"/>
                <a:ext cx="997690" cy="8687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70" name="Ink 69"/>
              <p14:cNvContentPartPr/>
              <p14:nvPr/>
            </p14:nvContentPartPr>
            <p14:xfrm>
              <a:off x="8185910" y="4905871"/>
              <a:ext cx="776691" cy="86875"/>
            </p14:xfrm>
          </p:contentPart>
        </mc:Choice>
        <mc:Fallback xmlns="">
          <p:pic>
            <p:nvPicPr>
              <p:cNvPr id="70" name="Ink 69"/>
            </p:nvPicPr>
            <p:blipFill>
              <a:blip r:embed="rId112"/>
            </p:blipFill>
            <p:spPr>
              <a:xfrm>
                <a:off x="8185910" y="4905871"/>
                <a:ext cx="776691" cy="86875"/>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25000"/>
              </a:lnSpc>
              <a:spcBef>
                <a:spcPts val="600"/>
              </a:spcBef>
              <a:buFont typeface="Wingdings" charset="2"/>
              <a:buChar char="l"/>
            </a:pPr>
            <a:r>
              <a:rPr lang="zh-CN" altLang="en-US" sz="2400" dirty="0" smtClean="0">
                <a:latin typeface="微软雅黑" pitchFamily="34" charset="-122"/>
                <a:ea typeface="微软雅黑" pitchFamily="34" charset="-122"/>
              </a:rPr>
              <a:t>页</a:t>
            </a:r>
            <a:r>
              <a:rPr lang="zh-CN" altLang="en-US" sz="2400" dirty="0">
                <a:latin typeface="微软雅黑" pitchFamily="34" charset="-122"/>
                <a:ea typeface="微软雅黑" pitchFamily="34" charset="-122"/>
              </a:rPr>
              <a:t>大小为</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10</a:t>
            </a:r>
            <a:r>
              <a:rPr lang="en-US" altLang="zh-CN" sz="2400" dirty="0">
                <a:latin typeface="微软雅黑" pitchFamily="34" charset="-122"/>
                <a:ea typeface="微软雅黑" pitchFamily="34" charset="-122"/>
              </a:rPr>
              <a:t>bytes</a:t>
            </a:r>
            <a:r>
              <a:rPr lang="zh-CN" altLang="en-US" sz="2400" dirty="0">
                <a:latin typeface="微软雅黑" pitchFamily="34" charset="-122"/>
                <a:ea typeface="微软雅黑" pitchFamily="34" charset="-122"/>
              </a:rPr>
              <a:t>，页表项大小为</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字节</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cs typeface="Times New Roman" pitchFamily="18" charset="0"/>
            </a:endParaRPr>
          </a:p>
          <a:p>
            <a:pPr marL="342900" lvl="1" indent="-342900" algn="l">
              <a:lnSpc>
                <a:spcPct val="125000"/>
              </a:lnSpc>
              <a:spcBef>
                <a:spcPts val="600"/>
              </a:spcBef>
              <a:buFont typeface="Wingdings" charset="2"/>
              <a:buChar char="l"/>
            </a:pPr>
            <a:r>
              <a:rPr lang="zh-CN" altLang="en-US" sz="2400" dirty="0" smtClean="0">
                <a:latin typeface="微软雅黑" pitchFamily="34" charset="-122"/>
                <a:ea typeface="微软雅黑" pitchFamily="34" charset="-122"/>
                <a:cs typeface="Times New Roman" pitchFamily="18" charset="0"/>
              </a:rPr>
              <a:t>逻辑</a:t>
            </a:r>
            <a:r>
              <a:rPr lang="zh-CN" altLang="en-US" sz="2400" dirty="0">
                <a:latin typeface="微软雅黑" pitchFamily="34" charset="-122"/>
                <a:ea typeface="微软雅黑" pitchFamily="34" charset="-122"/>
                <a:cs typeface="Times New Roman" pitchFamily="18" charset="0"/>
              </a:rPr>
              <a:t>地址空间大小为</a:t>
            </a:r>
            <a:r>
              <a:rPr lang="en-US" altLang="zh-CN" sz="2400" dirty="0" smtClean="0">
                <a:solidFill>
                  <a:srgbClr val="FF0000"/>
                </a:solidFill>
                <a:latin typeface="微软雅黑" pitchFamily="34" charset="-122"/>
                <a:ea typeface="微软雅黑" pitchFamily="34" charset="-122"/>
                <a:cs typeface="Times New Roman" pitchFamily="18" charset="0"/>
              </a:rPr>
              <a:t>2</a:t>
            </a:r>
            <a:r>
              <a:rPr lang="en-US" altLang="zh-CN" sz="2400" baseline="30000" dirty="0" smtClean="0">
                <a:solidFill>
                  <a:srgbClr val="FF0000"/>
                </a:solidFill>
                <a:latin typeface="微软雅黑" pitchFamily="34" charset="-122"/>
                <a:ea typeface="微软雅黑" pitchFamily="34" charset="-122"/>
                <a:cs typeface="Times New Roman" pitchFamily="18" charset="0"/>
              </a:rPr>
              <a:t>16</a:t>
            </a:r>
            <a:r>
              <a:rPr lang="en-US" altLang="zh-CN" sz="2400" dirty="0" smtClean="0">
                <a:latin typeface="微软雅黑" pitchFamily="34" charset="-122"/>
                <a:ea typeface="微软雅黑" pitchFamily="34" charset="-122"/>
                <a:cs typeface="Times New Roman" pitchFamily="18" charset="0"/>
              </a:rPr>
              <a:t>pages</a:t>
            </a:r>
            <a:r>
              <a:rPr lang="zh-CN" altLang="en-US" sz="2400" dirty="0">
                <a:latin typeface="微软雅黑" pitchFamily="34" charset="-122"/>
                <a:ea typeface="微软雅黑" pitchFamily="34" charset="-122"/>
              </a:rPr>
              <a:t>，</a:t>
            </a:r>
            <a:r>
              <a:rPr lang="zh-CN" altLang="en-US" sz="2400" dirty="0" smtClean="0">
                <a:latin typeface="微软雅黑" pitchFamily="34" charset="-122"/>
                <a:ea typeface="微软雅黑" pitchFamily="34" charset="-122"/>
                <a:cs typeface="Times New Roman" pitchFamily="18" charset="0"/>
              </a:rPr>
              <a:t>共</a:t>
            </a:r>
            <a:r>
              <a:rPr lang="en-US" altLang="zh-CN" sz="2400" dirty="0" smtClean="0">
                <a:latin typeface="微软雅黑" pitchFamily="34" charset="-122"/>
                <a:ea typeface="微软雅黑" pitchFamily="34" charset="-122"/>
              </a:rPr>
              <a:t>2</a:t>
            </a:r>
            <a:r>
              <a:rPr lang="en-US" altLang="zh-CN" sz="2400" baseline="300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cs typeface="Times New Roman" pitchFamily="18" charset="0"/>
              </a:rPr>
              <a:t>*</a:t>
            </a:r>
            <a:r>
              <a:rPr lang="en-US" altLang="zh-CN" sz="2400" dirty="0" smtClean="0">
                <a:latin typeface="微软雅黑" pitchFamily="34" charset="-122"/>
                <a:ea typeface="微软雅黑" pitchFamily="34" charset="-122"/>
                <a:cs typeface="Times New Roman" pitchFamily="18" charset="0"/>
              </a:rPr>
              <a:t>2</a:t>
            </a:r>
            <a:r>
              <a:rPr lang="en-US" altLang="zh-CN" sz="2400" baseline="30000" dirty="0" smtClean="0">
                <a:latin typeface="微软雅黑" pitchFamily="34" charset="-122"/>
                <a:ea typeface="微软雅黑" pitchFamily="34" charset="-122"/>
                <a:cs typeface="Times New Roman" pitchFamily="18" charset="0"/>
              </a:rPr>
              <a:t>16</a:t>
            </a:r>
            <a:r>
              <a:rPr lang="en-US" altLang="zh-CN" sz="2400" dirty="0" smtClean="0">
                <a:latin typeface="微软雅黑" pitchFamily="34" charset="-122"/>
                <a:ea typeface="微软雅黑" pitchFamily="34" charset="-122"/>
                <a:cs typeface="Times New Roman" pitchFamily="18" charset="0"/>
              </a:rPr>
              <a:t>bytes=2</a:t>
            </a:r>
            <a:r>
              <a:rPr lang="en-US" altLang="zh-CN" sz="2400" baseline="30000" dirty="0" smtClean="0">
                <a:latin typeface="微软雅黑" pitchFamily="34" charset="-122"/>
                <a:ea typeface="微软雅黑" pitchFamily="34" charset="-122"/>
                <a:cs typeface="Times New Roman" pitchFamily="18" charset="0"/>
              </a:rPr>
              <a:t>26</a:t>
            </a:r>
            <a:r>
              <a:rPr lang="en-US" altLang="zh-CN" sz="2400" dirty="0" smtClean="0">
                <a:latin typeface="微软雅黑" pitchFamily="34" charset="-122"/>
                <a:ea typeface="微软雅黑" pitchFamily="34" charset="-122"/>
                <a:cs typeface="Times New Roman" pitchFamily="18" charset="0"/>
              </a:rPr>
              <a:t>bytes, </a:t>
            </a:r>
            <a:r>
              <a:rPr lang="zh-CN" altLang="en-US" sz="2400" dirty="0" smtClean="0">
                <a:latin typeface="微软雅黑" pitchFamily="34" charset="-122"/>
                <a:ea typeface="微软雅黑" pitchFamily="34" charset="-122"/>
                <a:cs typeface="Times New Roman" pitchFamily="18" charset="0"/>
              </a:rPr>
              <a:t>逻辑</a:t>
            </a:r>
            <a:r>
              <a:rPr lang="zh-CN" altLang="en-US" sz="2400" dirty="0">
                <a:latin typeface="微软雅黑" pitchFamily="34" charset="-122"/>
                <a:ea typeface="微软雅黑" pitchFamily="34" charset="-122"/>
                <a:cs typeface="Times New Roman" pitchFamily="18" charset="0"/>
              </a:rPr>
              <a:t>地址</a:t>
            </a:r>
            <a:r>
              <a:rPr lang="en-US" altLang="zh-CN" sz="2400" dirty="0">
                <a:latin typeface="微软雅黑" pitchFamily="34" charset="-122"/>
                <a:ea typeface="微软雅黑" pitchFamily="34" charset="-122"/>
                <a:cs typeface="Times New Roman" pitchFamily="18" charset="0"/>
              </a:rPr>
              <a:t>26bits</a:t>
            </a:r>
            <a:endParaRPr lang="en-US" altLang="zh-CN" sz="2400" dirty="0">
              <a:latin typeface="微软雅黑" pitchFamily="34" charset="-122"/>
              <a:ea typeface="微软雅黑" pitchFamily="34" charset="-122"/>
              <a:cs typeface="Times New Roman" pitchFamily="18" charset="0"/>
            </a:endParaRPr>
          </a:p>
          <a:p>
            <a:pPr marL="342900" lvl="1" indent="-342900" algn="l">
              <a:lnSpc>
                <a:spcPct val="125000"/>
              </a:lnSpc>
              <a:spcBef>
                <a:spcPts val="600"/>
              </a:spcBef>
              <a:buFont typeface="Wingdings" charset="2"/>
              <a:buChar char="l"/>
            </a:pPr>
            <a:endParaRPr lang="en-US" altLang="zh-CN" sz="2400" dirty="0" smtClean="0">
              <a:latin typeface="微软雅黑" pitchFamily="34" charset="-122"/>
              <a:ea typeface="微软雅黑" pitchFamily="34" charset="-122"/>
              <a:cs typeface="Times New Roman" pitchFamily="18" charset="0"/>
            </a:endParaRPr>
          </a:p>
          <a:p>
            <a:pPr marL="0" lvl="1" algn="l">
              <a:lnSpc>
                <a:spcPct val="125000"/>
              </a:lnSpc>
              <a:spcBef>
                <a:spcPts val="600"/>
              </a:spcBef>
            </a:pPr>
            <a:endParaRPr lang="en-US" altLang="zh-CN" sz="2400" dirty="0">
              <a:latin typeface="微软雅黑" pitchFamily="34" charset="-122"/>
              <a:ea typeface="微软雅黑" pitchFamily="34" charset="-122"/>
              <a:cs typeface="Times New Roman" pitchFamily="18" charset="0"/>
            </a:endParaRPr>
          </a:p>
          <a:p>
            <a:pPr marL="342900" lvl="1" indent="-342900" algn="l">
              <a:lnSpc>
                <a:spcPct val="125000"/>
              </a:lnSpc>
              <a:spcBef>
                <a:spcPts val="600"/>
              </a:spcBef>
              <a:buFont typeface="Wingdings" charset="2"/>
              <a:buChar char="l"/>
            </a:pPr>
            <a:r>
              <a:rPr lang="zh-CN" altLang="en-US" sz="2400" dirty="0" smtClean="0">
                <a:latin typeface="微软雅黑" pitchFamily="34" charset="-122"/>
                <a:ea typeface="微软雅黑" pitchFamily="34" charset="-122"/>
                <a:cs typeface="Times New Roman" pitchFamily="18" charset="0"/>
              </a:rPr>
              <a:t>假设：内页表中多个</a:t>
            </a:r>
            <a:r>
              <a:rPr lang="en-US" altLang="zh-CN" sz="2400" dirty="0" smtClean="0">
                <a:latin typeface="微软雅黑" pitchFamily="34" charset="-122"/>
                <a:ea typeface="微软雅黑" pitchFamily="34" charset="-122"/>
                <a:cs typeface="Times New Roman" pitchFamily="18" charset="0"/>
              </a:rPr>
              <a:t>chunk</a:t>
            </a:r>
            <a:r>
              <a:rPr lang="zh-CN" altLang="en-US" sz="2400" dirty="0" smtClean="0">
                <a:latin typeface="微软雅黑" pitchFamily="34" charset="-122"/>
                <a:ea typeface="微软雅黑" pitchFamily="34" charset="-122"/>
                <a:cs typeface="Times New Roman" pitchFamily="18" charset="0"/>
              </a:rPr>
              <a:t>、外页表的</a:t>
            </a:r>
            <a:r>
              <a:rPr lang="en-US" altLang="zh-CN" sz="2400" dirty="0" smtClean="0">
                <a:latin typeface="微软雅黑" pitchFamily="34" charset="-122"/>
                <a:ea typeface="微软雅黑" pitchFamily="34" charset="-122"/>
                <a:cs typeface="Times New Roman" pitchFamily="18" charset="0"/>
              </a:rPr>
              <a:t>1</a:t>
            </a:r>
            <a:r>
              <a:rPr lang="zh-CN" altLang="en-US" sz="2400" dirty="0" smtClean="0">
                <a:latin typeface="微软雅黑" pitchFamily="34" charset="-122"/>
                <a:ea typeface="微软雅黑" pitchFamily="34" charset="-122"/>
                <a:cs typeface="Times New Roman" pitchFamily="18" charset="0"/>
              </a:rPr>
              <a:t>个</a:t>
            </a:r>
            <a:r>
              <a:rPr lang="en-US" altLang="zh-CN" sz="2400" dirty="0" smtClean="0">
                <a:latin typeface="微软雅黑" pitchFamily="34" charset="-122"/>
                <a:ea typeface="微软雅黑" pitchFamily="34" charset="-122"/>
                <a:cs typeface="Times New Roman" pitchFamily="18" charset="0"/>
              </a:rPr>
              <a:t>chunk</a:t>
            </a:r>
            <a:r>
              <a:rPr lang="zh-CN" altLang="en-US" sz="2400" dirty="0" smtClean="0">
                <a:latin typeface="微软雅黑" pitchFamily="34" charset="-122"/>
                <a:ea typeface="微软雅黑" pitchFamily="34" charset="-122"/>
                <a:cs typeface="Times New Roman" pitchFamily="18" charset="0"/>
              </a:rPr>
              <a:t>均</a:t>
            </a:r>
            <a:r>
              <a:rPr lang="zh-CN" altLang="en-US" sz="2400" dirty="0" smtClean="0">
                <a:solidFill>
                  <a:srgbClr val="FF0000"/>
                </a:solidFill>
                <a:latin typeface="微软雅黑" pitchFamily="34" charset="-122"/>
                <a:ea typeface="微软雅黑" pitchFamily="34" charset="-122"/>
                <a:cs typeface="Times New Roman" pitchFamily="18" charset="0"/>
              </a:rPr>
              <a:t>采用</a:t>
            </a:r>
            <a:r>
              <a:rPr lang="en-US" altLang="zh-CN" sz="2400" dirty="0" smtClean="0">
                <a:solidFill>
                  <a:srgbClr val="FF0000"/>
                </a:solidFill>
                <a:latin typeface="微软雅黑" pitchFamily="34" charset="-122"/>
                <a:ea typeface="微软雅黑" pitchFamily="34" charset="-122"/>
                <a:cs typeface="Times New Roman" pitchFamily="18" charset="0"/>
              </a:rPr>
              <a:t>1</a:t>
            </a:r>
            <a:r>
              <a:rPr lang="zh-CN" altLang="en-US" sz="2400" dirty="0" smtClean="0">
                <a:solidFill>
                  <a:srgbClr val="FF0000"/>
                </a:solidFill>
                <a:latin typeface="微软雅黑" pitchFamily="34" charset="-122"/>
                <a:ea typeface="微软雅黑" pitchFamily="34" charset="-122"/>
                <a:cs typeface="Times New Roman" pitchFamily="18" charset="0"/>
              </a:rPr>
              <a:t>个</a:t>
            </a:r>
            <a:r>
              <a:rPr lang="en-US" altLang="zh-CN" sz="2400" dirty="0" smtClean="0">
                <a:solidFill>
                  <a:srgbClr val="FF0000"/>
                </a:solidFill>
                <a:latin typeface="微软雅黑" pitchFamily="34" charset="-122"/>
                <a:ea typeface="微软雅黑" pitchFamily="34" charset="-122"/>
                <a:cs typeface="Times New Roman" pitchFamily="18" charset="0"/>
              </a:rPr>
              <a:t>page</a:t>
            </a:r>
            <a:r>
              <a:rPr lang="zh-CN" altLang="en-US" sz="2400" dirty="0" smtClean="0">
                <a:solidFill>
                  <a:srgbClr val="FF0000"/>
                </a:solidFill>
                <a:latin typeface="微软雅黑" pitchFamily="34" charset="-122"/>
                <a:ea typeface="微软雅黑" pitchFamily="34" charset="-122"/>
                <a:cs typeface="Times New Roman" pitchFamily="18" charset="0"/>
              </a:rPr>
              <a:t>大小（</a:t>
            </a:r>
            <a:r>
              <a:rPr lang="en-US" altLang="zh-CN" sz="2400" dirty="0" smtClean="0">
                <a:solidFill>
                  <a:srgbClr val="FF0000"/>
                </a:solidFill>
                <a:latin typeface="微软雅黑" pitchFamily="34" charset="-122"/>
                <a:ea typeface="微软雅黑" pitchFamily="34" charset="-122"/>
              </a:rPr>
              <a:t>2</a:t>
            </a:r>
            <a:r>
              <a:rPr lang="en-US" altLang="zh-CN" sz="2400" baseline="30000" dirty="0" smtClean="0">
                <a:solidFill>
                  <a:srgbClr val="FF0000"/>
                </a:solidFill>
                <a:latin typeface="微软雅黑" pitchFamily="34" charset="-122"/>
                <a:ea typeface="微软雅黑" pitchFamily="34" charset="-122"/>
              </a:rPr>
              <a:t>10</a:t>
            </a:r>
            <a:r>
              <a:rPr lang="en-US" altLang="zh-CN" sz="2400" dirty="0" smtClean="0">
                <a:solidFill>
                  <a:srgbClr val="FF0000"/>
                </a:solidFill>
                <a:latin typeface="微软雅黑" pitchFamily="34" charset="-122"/>
                <a:ea typeface="微软雅黑" pitchFamily="34" charset="-122"/>
              </a:rPr>
              <a:t>bytes </a:t>
            </a:r>
            <a:r>
              <a:rPr lang="zh-CN" altLang="en-US" sz="2400" dirty="0" smtClean="0">
                <a:solidFill>
                  <a:srgbClr val="FF0000"/>
                </a:solidFill>
                <a:latin typeface="微软雅黑" pitchFamily="34" charset="-122"/>
                <a:ea typeface="微软雅黑" pitchFamily="34" charset="-122"/>
                <a:cs typeface="Times New Roman" pitchFamily="18" charset="0"/>
              </a:rPr>
              <a:t>）的内存块来存储页表项</a:t>
            </a:r>
            <a:r>
              <a:rPr lang="zh-CN" altLang="en-US" sz="2400" dirty="0" smtClean="0">
                <a:latin typeface="微软雅黑" pitchFamily="34" charset="-122"/>
                <a:ea typeface="微软雅黑" pitchFamily="34" charset="-122"/>
                <a:cs typeface="Times New Roman" pitchFamily="18" charset="0"/>
              </a:rPr>
              <a:t>，而</a:t>
            </a:r>
            <a:r>
              <a:rPr lang="en-US" altLang="zh-CN" sz="2400" dirty="0" smtClean="0">
                <a:latin typeface="微软雅黑" pitchFamily="34" charset="-122"/>
                <a:ea typeface="微软雅黑" pitchFamily="34" charset="-122"/>
                <a:cs typeface="Times New Roman" pitchFamily="18" charset="0"/>
              </a:rPr>
              <a:t>1</a:t>
            </a:r>
            <a:r>
              <a:rPr lang="zh-CN" altLang="en-US" sz="2400" dirty="0" smtClean="0">
                <a:latin typeface="微软雅黑" pitchFamily="34" charset="-122"/>
                <a:ea typeface="微软雅黑" pitchFamily="34" charset="-122"/>
                <a:cs typeface="Times New Roman" pitchFamily="18" charset="0"/>
              </a:rPr>
              <a:t>个页表项占</a:t>
            </a:r>
            <a:r>
              <a:rPr lang="en-US" altLang="zh-CN" sz="2400" dirty="0" smtClean="0">
                <a:latin typeface="微软雅黑" pitchFamily="34" charset="-122"/>
                <a:ea typeface="微软雅黑" pitchFamily="34" charset="-122"/>
                <a:cs typeface="Times New Roman" pitchFamily="18" charset="0"/>
              </a:rPr>
              <a:t>2</a:t>
            </a:r>
            <a:r>
              <a:rPr lang="zh-CN" altLang="en-US" sz="2400" dirty="0" smtClean="0">
                <a:latin typeface="微软雅黑" pitchFamily="34" charset="-122"/>
                <a:ea typeface="微软雅黑" pitchFamily="34" charset="-122"/>
                <a:cs typeface="Times New Roman" pitchFamily="18" charset="0"/>
              </a:rPr>
              <a:t>个字节，故</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cs typeface="Times New Roman" pitchFamily="18" charset="0"/>
              </a:rPr>
              <a:t>一个</a:t>
            </a:r>
            <a:r>
              <a:rPr lang="en-US" altLang="zh-CN" sz="2400" dirty="0" smtClean="0">
                <a:latin typeface="微软雅黑" pitchFamily="34" charset="-122"/>
                <a:ea typeface="微软雅黑" pitchFamily="34" charset="-122"/>
                <a:cs typeface="Times New Roman" pitchFamily="18" charset="0"/>
              </a:rPr>
              <a:t>chunk</a:t>
            </a:r>
            <a:r>
              <a:rPr lang="zh-CN" altLang="en-US" sz="2400" dirty="0" smtClean="0">
                <a:latin typeface="微软雅黑" pitchFamily="34" charset="-122"/>
                <a:ea typeface="微软雅黑" pitchFamily="34" charset="-122"/>
                <a:cs typeface="Times New Roman" pitchFamily="18" charset="0"/>
              </a:rPr>
              <a:t>中可以存储</a:t>
            </a:r>
            <a:r>
              <a:rPr lang="en-US" altLang="zh-CN" sz="2400" dirty="0" smtClean="0">
                <a:latin typeface="微软雅黑" pitchFamily="34" charset="-122"/>
                <a:ea typeface="微软雅黑" pitchFamily="34" charset="-122"/>
              </a:rPr>
              <a:t>2</a:t>
            </a:r>
            <a:r>
              <a:rPr lang="en-US" altLang="zh-CN" sz="2400" baseline="30000" dirty="0" smtClean="0">
                <a:latin typeface="微软雅黑" pitchFamily="34" charset="-122"/>
                <a:ea typeface="微软雅黑" pitchFamily="34" charset="-122"/>
              </a:rPr>
              <a:t>10</a:t>
            </a:r>
            <a:r>
              <a:rPr lang="en-US" altLang="zh-CN" sz="2400" dirty="0" smtClean="0">
                <a:latin typeface="微软雅黑" pitchFamily="34" charset="-122"/>
                <a:ea typeface="微软雅黑" pitchFamily="34" charset="-122"/>
              </a:rPr>
              <a:t>/2=512=2</a:t>
            </a:r>
            <a:r>
              <a:rPr lang="en-US" altLang="zh-CN" sz="2400" baseline="30000" dirty="0">
                <a:latin typeface="微软雅黑" pitchFamily="34" charset="-122"/>
                <a:ea typeface="微软雅黑" pitchFamily="34" charset="-122"/>
              </a:rPr>
              <a:t>9</a:t>
            </a:r>
            <a:r>
              <a:rPr lang="zh-CN" altLang="en-US" sz="2400" dirty="0" smtClean="0">
                <a:latin typeface="微软雅黑" pitchFamily="34" charset="-122"/>
                <a:ea typeface="微软雅黑" pitchFamily="34" charset="-122"/>
              </a:rPr>
              <a:t>个页表项，所以逻辑地址中内页号所占的地址位数为</a:t>
            </a:r>
            <a:r>
              <a:rPr lang="en-US" altLang="zh-CN" sz="2400" dirty="0" smtClean="0">
                <a:latin typeface="微软雅黑" pitchFamily="34" charset="-122"/>
                <a:ea typeface="微软雅黑" pitchFamily="34" charset="-122"/>
              </a:rPr>
              <a:t>9</a:t>
            </a:r>
            <a:r>
              <a:rPr lang="zh-CN" altLang="en-US" sz="2400" dirty="0" smtClean="0">
                <a:latin typeface="微软雅黑" pitchFamily="34" charset="-122"/>
                <a:ea typeface="微软雅黑" pitchFamily="34" charset="-122"/>
              </a:rPr>
              <a:t>位。由此推出，外页所占位数为</a:t>
            </a:r>
            <a:r>
              <a:rPr lang="en-US" altLang="zh-CN" sz="2400" dirty="0" smtClean="0">
                <a:latin typeface="微软雅黑" pitchFamily="34" charset="-122"/>
                <a:ea typeface="微软雅黑" pitchFamily="34" charset="-122"/>
              </a:rPr>
              <a:t>7</a:t>
            </a:r>
            <a:r>
              <a:rPr lang="zh-CN" altLang="en-US" sz="2400" dirty="0" smtClean="0">
                <a:latin typeface="微软雅黑" pitchFamily="34" charset="-122"/>
                <a:ea typeface="微软雅黑" pitchFamily="34" charset="-122"/>
              </a:rPr>
              <a:t>位，外页有</a:t>
            </a:r>
            <a:r>
              <a:rPr lang="en-US" altLang="zh-CN" sz="2400" dirty="0" smtClean="0">
                <a:latin typeface="微软雅黑" pitchFamily="34" charset="-122"/>
                <a:ea typeface="微软雅黑" pitchFamily="34" charset="-122"/>
              </a:rPr>
              <a:t>128</a:t>
            </a:r>
            <a:r>
              <a:rPr lang="zh-CN" altLang="en-US" sz="2400" dirty="0" smtClean="0">
                <a:latin typeface="微软雅黑" pitchFamily="34" charset="-122"/>
                <a:ea typeface="微软雅黑" pitchFamily="34" charset="-122"/>
              </a:rPr>
              <a:t>个表项；</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共有</a:t>
            </a:r>
            <a:r>
              <a:rPr lang="en-US" altLang="zh-CN" sz="2400" dirty="0">
                <a:solidFill>
                  <a:srgbClr val="FF0000"/>
                </a:solidFill>
                <a:latin typeface="微软雅黑" pitchFamily="34" charset="-122"/>
                <a:ea typeface="微软雅黑" pitchFamily="34" charset="-122"/>
                <a:cs typeface="Times New Roman" pitchFamily="18" charset="0"/>
              </a:rPr>
              <a:t>2</a:t>
            </a:r>
            <a:r>
              <a:rPr lang="en-US" altLang="zh-CN" sz="2400" baseline="30000" dirty="0">
                <a:solidFill>
                  <a:srgbClr val="FF0000"/>
                </a:solidFill>
                <a:latin typeface="微软雅黑" pitchFamily="34" charset="-122"/>
                <a:ea typeface="微软雅黑" pitchFamily="34" charset="-122"/>
                <a:cs typeface="Times New Roman" pitchFamily="18" charset="0"/>
              </a:rPr>
              <a:t>16</a:t>
            </a:r>
            <a:r>
              <a:rPr lang="zh-CN" altLang="en-US" sz="2400" dirty="0" smtClean="0">
                <a:latin typeface="微软雅黑" pitchFamily="34" charset="-122"/>
                <a:ea typeface="微软雅黑" pitchFamily="34" charset="-122"/>
              </a:rPr>
              <a:t>个</a:t>
            </a:r>
            <a:r>
              <a:rPr lang="en-US" altLang="zh-CN" sz="2400" dirty="0" smtClean="0">
                <a:latin typeface="微软雅黑" pitchFamily="34" charset="-122"/>
                <a:ea typeface="微软雅黑" pitchFamily="34" charset="-122"/>
              </a:rPr>
              <a:t>pages</a:t>
            </a:r>
            <a:r>
              <a:rPr lang="zh-CN" altLang="en-US" sz="2400" dirty="0" smtClean="0">
                <a:latin typeface="微软雅黑" pitchFamily="34" charset="-122"/>
                <a:ea typeface="微软雅黑" pitchFamily="34" charset="-122"/>
              </a:rPr>
              <a:t>，一个</a:t>
            </a:r>
            <a:r>
              <a:rPr lang="zh-CN" altLang="en-US" sz="2400" dirty="0">
                <a:latin typeface="微软雅黑" pitchFamily="34" charset="-122"/>
                <a:ea typeface="微软雅黑" pitchFamily="34" charset="-122"/>
              </a:rPr>
              <a:t>内页表</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可以存储</a:t>
            </a:r>
            <a:r>
              <a:rPr lang="en-US" altLang="zh-CN" sz="2400" dirty="0" smtClean="0">
                <a:latin typeface="微软雅黑" pitchFamily="34" charset="-122"/>
                <a:ea typeface="微软雅黑" pitchFamily="34" charset="-122"/>
              </a:rPr>
              <a:t>512</a:t>
            </a:r>
            <a:r>
              <a:rPr lang="zh-CN" altLang="en-US" sz="2400" dirty="0" smtClean="0">
                <a:latin typeface="微软雅黑" pitchFamily="34" charset="-122"/>
                <a:ea typeface="微软雅黑" pitchFamily="34" charset="-122"/>
              </a:rPr>
              <a:t>个</a:t>
            </a:r>
            <a:r>
              <a:rPr lang="en-US" altLang="zh-CN" sz="2400" dirty="0" smtClean="0">
                <a:latin typeface="微软雅黑" pitchFamily="34" charset="-122"/>
                <a:ea typeface="微软雅黑" pitchFamily="34" charset="-122"/>
              </a:rPr>
              <a:t>page</a:t>
            </a:r>
            <a:r>
              <a:rPr lang="zh-CN" altLang="en-US" sz="2400" dirty="0" smtClean="0">
                <a:latin typeface="微软雅黑" pitchFamily="34" charset="-122"/>
                <a:ea typeface="微软雅黑" pitchFamily="34" charset="-122"/>
              </a:rPr>
              <a:t>的物理地址</a:t>
            </a:r>
            <a:r>
              <a:rPr lang="en-US" altLang="zh-CN" sz="2400" dirty="0" smtClean="0">
                <a:latin typeface="微软雅黑" pitchFamily="34" charset="-122"/>
                <a:ea typeface="微软雅黑" pitchFamily="34" charset="-122"/>
              </a:rPr>
              <a:t>/frame</a:t>
            </a:r>
            <a:r>
              <a:rPr lang="zh-CN" altLang="en-US" sz="2400" dirty="0" smtClean="0">
                <a:latin typeface="微软雅黑" pitchFamily="34" charset="-122"/>
                <a:ea typeface="微软雅黑" pitchFamily="34" charset="-122"/>
              </a:rPr>
              <a:t>首地址高位，需要</a:t>
            </a:r>
            <a:r>
              <a:rPr lang="en-US" altLang="zh-CN" sz="2400" dirty="0">
                <a:solidFill>
                  <a:srgbClr val="FF0000"/>
                </a:solidFill>
                <a:latin typeface="微软雅黑" pitchFamily="34" charset="-122"/>
                <a:ea typeface="微软雅黑" pitchFamily="34" charset="-122"/>
                <a:cs typeface="Times New Roman" pitchFamily="18" charset="0"/>
              </a:rPr>
              <a:t>2</a:t>
            </a:r>
            <a:r>
              <a:rPr lang="en-US" altLang="zh-CN" sz="2400" baseline="30000" dirty="0">
                <a:solidFill>
                  <a:srgbClr val="FF0000"/>
                </a:solidFill>
                <a:latin typeface="微软雅黑" pitchFamily="34" charset="-122"/>
                <a:ea typeface="微软雅黑" pitchFamily="34" charset="-122"/>
                <a:cs typeface="Times New Roman" pitchFamily="18" charset="0"/>
              </a:rPr>
              <a:t>16 </a:t>
            </a:r>
            <a:r>
              <a:rPr lang="en-US" altLang="zh-CN" sz="2400" dirty="0" smtClean="0">
                <a:latin typeface="微软雅黑" pitchFamily="34" charset="-122"/>
                <a:ea typeface="微软雅黑" pitchFamily="34" charset="-122"/>
              </a:rPr>
              <a:t>/512=</a:t>
            </a:r>
            <a:r>
              <a:rPr lang="en-US" altLang="zh-CN" sz="2400" dirty="0">
                <a:solidFill>
                  <a:srgbClr val="FF0000"/>
                </a:solidFill>
                <a:latin typeface="微软雅黑" pitchFamily="34" charset="-122"/>
                <a:ea typeface="微软雅黑" pitchFamily="34" charset="-122"/>
                <a:cs typeface="Times New Roman" pitchFamily="18" charset="0"/>
              </a:rPr>
              <a:t> </a:t>
            </a:r>
            <a:r>
              <a:rPr lang="en-US" altLang="zh-CN" sz="2400" dirty="0" smtClean="0">
                <a:solidFill>
                  <a:srgbClr val="FF0000"/>
                </a:solidFill>
                <a:latin typeface="微软雅黑" pitchFamily="34" charset="-122"/>
                <a:ea typeface="微软雅黑" pitchFamily="34" charset="-122"/>
                <a:cs typeface="Times New Roman" pitchFamily="18" charset="0"/>
              </a:rPr>
              <a:t>2</a:t>
            </a:r>
            <a:r>
              <a:rPr lang="en-US" altLang="zh-CN" sz="2400" baseline="30000" dirty="0" smtClean="0">
                <a:solidFill>
                  <a:srgbClr val="FF0000"/>
                </a:solidFill>
                <a:latin typeface="微软雅黑" pitchFamily="34" charset="-122"/>
                <a:ea typeface="微软雅黑" pitchFamily="34" charset="-122"/>
                <a:cs typeface="Times New Roman" pitchFamily="18" charset="0"/>
              </a:rPr>
              <a:t>7 </a:t>
            </a:r>
            <a:r>
              <a:rPr lang="en-US" altLang="zh-CN" sz="2400" dirty="0" smtClean="0">
                <a:latin typeface="微软雅黑" pitchFamily="34" charset="-122"/>
                <a:ea typeface="微软雅黑" pitchFamily="34" charset="-122"/>
              </a:rPr>
              <a:t>=128</a:t>
            </a:r>
            <a:r>
              <a:rPr lang="zh-CN" altLang="en-US" sz="2400" dirty="0" smtClean="0">
                <a:latin typeface="微软雅黑" pitchFamily="34" charset="-122"/>
                <a:ea typeface="微软雅黑" pitchFamily="34" charset="-122"/>
              </a:rPr>
              <a:t>个内页表</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，故外页表中应有</a:t>
            </a:r>
            <a:r>
              <a:rPr lang="en-US" altLang="zh-CN" sz="2400" dirty="0" smtClean="0">
                <a:latin typeface="微软雅黑" pitchFamily="34" charset="-122"/>
                <a:ea typeface="微软雅黑" pitchFamily="34" charset="-122"/>
              </a:rPr>
              <a:t>128</a:t>
            </a:r>
            <a:r>
              <a:rPr lang="zh-CN" altLang="en-US" sz="2400" dirty="0" smtClean="0">
                <a:latin typeface="微软雅黑" pitchFamily="34" charset="-122"/>
                <a:ea typeface="微软雅黑" pitchFamily="34" charset="-122"/>
              </a:rPr>
              <a:t>个表项指向内页中的每个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smtClean="0">
                <a:solidFill>
                  <a:schemeClr val="accent5">
                    <a:lumMod val="75000"/>
                  </a:schemeClr>
                </a:solidFill>
                <a:latin typeface="微软雅黑" pitchFamily="34" charset="-122"/>
                <a:ea typeface="微软雅黑" pitchFamily="34" charset="-122"/>
              </a:rPr>
              <a:t>11 </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graphicFrame>
        <p:nvGraphicFramePr>
          <p:cNvPr id="29" name="表格 28"/>
          <p:cNvGraphicFramePr>
            <a:graphicFrameLocks noGrp="1"/>
          </p:cNvGraphicFramePr>
          <p:nvPr/>
        </p:nvGraphicFramePr>
        <p:xfrm>
          <a:off x="1785707" y="2369865"/>
          <a:ext cx="7416825" cy="370840"/>
        </p:xfrm>
        <a:graphic>
          <a:graphicData uri="http://schemas.openxmlformats.org/drawingml/2006/table">
            <a:tbl>
              <a:tblPr firstRow="1" bandRow="1">
                <a:tableStyleId>{5C22544A-7EE6-4342-B048-85BDC9FD1C3A}</a:tableStyleId>
              </a:tblPr>
              <a:tblGrid>
                <a:gridCol w="2520281"/>
                <a:gridCol w="2520280"/>
                <a:gridCol w="2376264"/>
              </a:tblGrid>
              <a:tr h="370840">
                <a:tc>
                  <a:txBody>
                    <a:bodyPr/>
                    <a:lstStyle/>
                    <a:p>
                      <a:r>
                        <a:rPr lang="zh-CN" altLang="en-US" b="0" dirty="0" smtClean="0">
                          <a:solidFill>
                            <a:schemeClr val="tx1"/>
                          </a:solidFill>
                        </a:rPr>
                        <a:t>页目编号</a:t>
                      </a:r>
                      <a:r>
                        <a:rPr lang="en-US" altLang="zh-CN" b="0" dirty="0" smtClean="0">
                          <a:solidFill>
                            <a:schemeClr val="tx1"/>
                          </a:solidFill>
                        </a:rPr>
                        <a:t>/outer page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mn-ea"/>
                          <a:cs typeface="+mn-cs"/>
                        </a:rPr>
                        <a:t>页号</a:t>
                      </a:r>
                      <a:r>
                        <a:rPr lang="en-US" altLang="zh-CN" sz="1800" b="0" kern="1200" dirty="0" smtClean="0">
                          <a:solidFill>
                            <a:schemeClr val="tx1"/>
                          </a:solidFill>
                          <a:latin typeface="+mn-lt"/>
                          <a:ea typeface="+mn-ea"/>
                          <a:cs typeface="+mn-cs"/>
                        </a:rPr>
                        <a:t>/inner page</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mn-ea"/>
                          <a:cs typeface="+mn-cs"/>
                        </a:rPr>
                        <a:t>页内偏移</a:t>
                      </a:r>
                      <a:r>
                        <a:rPr lang="en-US" altLang="zh-CN" sz="1800" b="0" kern="1200" dirty="0" smtClean="0">
                          <a:solidFill>
                            <a:schemeClr val="tx1"/>
                          </a:solidFill>
                          <a:latin typeface="+mn-lt"/>
                          <a:ea typeface="+mn-ea"/>
                          <a:cs typeface="+mn-cs"/>
                        </a:rPr>
                        <a:t>/offset</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0" name="TextBox 29"/>
          <p:cNvSpPr txBox="1"/>
          <p:nvPr/>
        </p:nvSpPr>
        <p:spPr>
          <a:xfrm>
            <a:off x="8984834" y="2748075"/>
            <a:ext cx="338554" cy="461665"/>
          </a:xfrm>
          <a:prstGeom prst="rect">
            <a:avLst/>
          </a:prstGeom>
          <a:noFill/>
        </p:spPr>
        <p:txBody>
          <a:bodyPr wrap="none" rtlCol="0">
            <a:spAutoFit/>
          </a:bodyPr>
          <a:lstStyle/>
          <a:p>
            <a:r>
              <a:rPr lang="en-US" altLang="zh-CN" dirty="0" smtClean="0"/>
              <a:t>0</a:t>
            </a:r>
            <a:endParaRPr lang="zh-CN" altLang="en-US" dirty="0"/>
          </a:p>
        </p:txBody>
      </p:sp>
      <p:sp>
        <p:nvSpPr>
          <p:cNvPr id="31" name="TextBox 30"/>
          <p:cNvSpPr txBox="1"/>
          <p:nvPr/>
        </p:nvSpPr>
        <p:spPr>
          <a:xfrm>
            <a:off x="1569684" y="2747171"/>
            <a:ext cx="492443" cy="461665"/>
          </a:xfrm>
          <a:prstGeom prst="rect">
            <a:avLst/>
          </a:prstGeom>
          <a:noFill/>
        </p:spPr>
        <p:txBody>
          <a:bodyPr wrap="none" rtlCol="0">
            <a:spAutoFit/>
          </a:bodyPr>
          <a:lstStyle/>
          <a:p>
            <a:r>
              <a:rPr lang="en-US" altLang="zh-CN" dirty="0" smtClean="0"/>
              <a:t>25</a:t>
            </a:r>
            <a:endParaRPr lang="zh-CN" altLang="en-US" dirty="0"/>
          </a:p>
        </p:txBody>
      </p:sp>
      <p:sp>
        <p:nvSpPr>
          <p:cNvPr id="32" name="TextBox 31"/>
          <p:cNvSpPr txBox="1"/>
          <p:nvPr/>
        </p:nvSpPr>
        <p:spPr>
          <a:xfrm>
            <a:off x="6466228" y="2751198"/>
            <a:ext cx="723275" cy="461665"/>
          </a:xfrm>
          <a:prstGeom prst="rect">
            <a:avLst/>
          </a:prstGeom>
          <a:noFill/>
        </p:spPr>
        <p:txBody>
          <a:bodyPr wrap="none" rtlCol="0">
            <a:spAutoFit/>
          </a:bodyPr>
          <a:lstStyle/>
          <a:p>
            <a:r>
              <a:rPr lang="en-US" altLang="zh-CN" dirty="0" smtClean="0"/>
              <a:t>10 9</a:t>
            </a:r>
            <a:endParaRPr lang="zh-CN" altLang="en-US" dirty="0"/>
          </a:p>
        </p:txBody>
      </p:sp>
      <p:sp>
        <p:nvSpPr>
          <p:cNvPr id="33" name="TextBox 32"/>
          <p:cNvSpPr txBox="1"/>
          <p:nvPr/>
        </p:nvSpPr>
        <p:spPr>
          <a:xfrm>
            <a:off x="4089964" y="2751198"/>
            <a:ext cx="646331" cy="461665"/>
          </a:xfrm>
          <a:prstGeom prst="rect">
            <a:avLst/>
          </a:prstGeom>
          <a:noFill/>
        </p:spPr>
        <p:txBody>
          <a:bodyPr wrap="none" rtlCol="0">
            <a:spAutoFit/>
          </a:bodyPr>
          <a:lstStyle/>
          <a:p>
            <a:r>
              <a:rPr lang="en-US" altLang="zh-CN" dirty="0">
                <a:solidFill>
                  <a:srgbClr val="FF0000"/>
                </a:solidFill>
              </a:rPr>
              <a:t> </a:t>
            </a:r>
            <a:r>
              <a:rPr lang="en-US" altLang="zh-CN" dirty="0" smtClean="0">
                <a:solidFill>
                  <a:srgbClr val="FF0000"/>
                </a:solidFill>
              </a:rPr>
              <a:t> 18</a:t>
            </a:r>
            <a:endParaRPr lang="zh-CN" altLang="en-US"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7" name="Ink 6"/>
              <p14:cNvContentPartPr/>
              <p14:nvPr/>
            </p14:nvContentPartPr>
            <p14:xfrm>
              <a:off x="8988150" y="2240859"/>
              <a:ext cx="800962" cy="28106"/>
            </p14:xfrm>
          </p:contentPart>
        </mc:Choice>
        <mc:Fallback xmlns="">
          <p:pic>
            <p:nvPicPr>
              <p:cNvPr id="7" name="Ink 6"/>
            </p:nvPicPr>
            <p:blipFill>
              <a:blip r:embed="rId2"/>
            </p:blipFill>
            <p:spPr>
              <a:xfrm>
                <a:off x="8988150" y="2240859"/>
                <a:ext cx="800962" cy="28106"/>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8696891" y="2194866"/>
              <a:ext cx="1205915" cy="17886"/>
            </p14:xfrm>
          </p:contentPart>
        </mc:Choice>
        <mc:Fallback xmlns="">
          <p:pic>
            <p:nvPicPr>
              <p:cNvPr id="8" name="Ink 7"/>
            </p:nvPicPr>
            <p:blipFill>
              <a:blip r:embed="rId4"/>
            </p:blipFill>
            <p:spPr>
              <a:xfrm>
                <a:off x="8696891" y="2194866"/>
                <a:ext cx="1205915" cy="1788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Ink 8"/>
              <p14:cNvContentPartPr/>
              <p14:nvPr/>
            </p14:nvContentPartPr>
            <p14:xfrm>
              <a:off x="7754132" y="2969074"/>
              <a:ext cx="3242172" cy="884079"/>
            </p14:xfrm>
          </p:contentPart>
        </mc:Choice>
        <mc:Fallback xmlns="">
          <p:pic>
            <p:nvPicPr>
              <p:cNvPr id="9" name="Ink 8"/>
            </p:nvPicPr>
            <p:blipFill>
              <a:blip r:embed="rId6"/>
            </p:blipFill>
            <p:spPr>
              <a:xfrm>
                <a:off x="7754132" y="2969074"/>
                <a:ext cx="3242172" cy="88407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10462330" y="1252019"/>
              <a:ext cx="12775" cy="40882"/>
            </p14:xfrm>
          </p:contentPart>
        </mc:Choice>
        <mc:Fallback xmlns="">
          <p:pic>
            <p:nvPicPr>
              <p:cNvPr id="10" name="Ink 9"/>
            </p:nvPicPr>
            <p:blipFill>
              <a:blip r:embed="rId8"/>
            </p:blipFill>
            <p:spPr>
              <a:xfrm>
                <a:off x="10462330" y="1252019"/>
                <a:ext cx="12775" cy="4088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10384405" y="1303122"/>
              <a:ext cx="356409" cy="444594"/>
            </p14:xfrm>
          </p:contentPart>
        </mc:Choice>
        <mc:Fallback xmlns="">
          <p:pic>
            <p:nvPicPr>
              <p:cNvPr id="11" name="Ink 10"/>
            </p:nvPicPr>
            <p:blipFill>
              <a:blip r:embed="rId10"/>
            </p:blipFill>
            <p:spPr>
              <a:xfrm>
                <a:off x="10384405" y="1303122"/>
                <a:ext cx="356409" cy="44459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11011634" y="776763"/>
              <a:ext cx="715373" cy="1446210"/>
            </p14:xfrm>
          </p:contentPart>
        </mc:Choice>
        <mc:Fallback xmlns="">
          <p:pic>
            <p:nvPicPr>
              <p:cNvPr id="12" name="Ink 11"/>
            </p:nvPicPr>
            <p:blipFill>
              <a:blip r:embed="rId12"/>
            </p:blipFill>
            <p:spPr>
              <a:xfrm>
                <a:off x="11011634" y="776763"/>
                <a:ext cx="715373" cy="144621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3806806" y="4144439"/>
              <a:ext cx="2848718" cy="173750"/>
            </p14:xfrm>
          </p:contentPart>
        </mc:Choice>
        <mc:Fallback xmlns="">
          <p:pic>
            <p:nvPicPr>
              <p:cNvPr id="13" name="Ink 12"/>
            </p:nvPicPr>
            <p:blipFill>
              <a:blip r:embed="rId14"/>
            </p:blipFill>
            <p:spPr>
              <a:xfrm>
                <a:off x="3806806" y="4144439"/>
                <a:ext cx="2848718" cy="173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5669330" y="4614585"/>
              <a:ext cx="22994" cy="360"/>
            </p14:xfrm>
          </p:contentPart>
        </mc:Choice>
        <mc:Fallback xmlns="">
          <p:pic>
            <p:nvPicPr>
              <p:cNvPr id="14" name="Ink 13"/>
            </p:nvPicPr>
            <p:blipFill>
              <a:blip r:embed="rId16"/>
            </p:blipFill>
            <p:spPr>
              <a:xfrm>
                <a:off x="5669330" y="4614585"/>
                <a:ext cx="22994"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5317393" y="4573703"/>
              <a:ext cx="1793542" cy="102206"/>
            </p14:xfrm>
          </p:contentPart>
        </mc:Choice>
        <mc:Fallback xmlns="">
          <p:pic>
            <p:nvPicPr>
              <p:cNvPr id="15" name="Ink 14"/>
            </p:nvPicPr>
            <p:blipFill>
              <a:blip r:embed="rId18"/>
            </p:blipFill>
            <p:spPr>
              <a:xfrm>
                <a:off x="5317393" y="4573703"/>
                <a:ext cx="1793542" cy="10220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7904871" y="4967195"/>
              <a:ext cx="2097577" cy="107316"/>
            </p14:xfrm>
          </p:contentPart>
        </mc:Choice>
        <mc:Fallback xmlns="">
          <p:pic>
            <p:nvPicPr>
              <p:cNvPr id="16" name="Ink 15"/>
            </p:nvPicPr>
            <p:blipFill>
              <a:blip r:embed="rId20"/>
            </p:blipFill>
            <p:spPr>
              <a:xfrm>
                <a:off x="7904871" y="4967195"/>
                <a:ext cx="2097577" cy="10731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1793542" y="5370907"/>
              <a:ext cx="1440965" cy="91985"/>
            </p14:xfrm>
          </p:contentPart>
        </mc:Choice>
        <mc:Fallback xmlns="">
          <p:pic>
            <p:nvPicPr>
              <p:cNvPr id="17" name="Ink 16"/>
            </p:nvPicPr>
            <p:blipFill>
              <a:blip r:embed="rId22"/>
            </p:blipFill>
            <p:spPr>
              <a:xfrm>
                <a:off x="1793542" y="5370907"/>
                <a:ext cx="1440965" cy="91985"/>
              </a:xfrm>
              <a:prstGeom prst="rect"/>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721629"/>
            <a:ext cx="11567656" cy="5752913"/>
          </a:xfrm>
        </p:spPr>
        <p:txBody>
          <a:bodyPr/>
          <a:lstStyle/>
          <a:p>
            <a:pPr marL="609600" indent="-609600"/>
            <a:r>
              <a:rPr lang="en-US" altLang="zh-CN" sz="2400" dirty="0"/>
              <a:t> </a:t>
            </a:r>
            <a:endParaRPr lang="en-US" altLang="zh-CN" sz="2400" dirty="0" smtClean="0">
              <a:latin typeface="Times New Roman" pitchFamily="18" charset="0"/>
            </a:endParaRPr>
          </a:p>
          <a:p>
            <a:pPr marL="342900" lvl="1" indent="-342900" algn="l">
              <a:lnSpc>
                <a:spcPct val="125000"/>
              </a:lnSpc>
              <a:spcBef>
                <a:spcPts val="600"/>
              </a:spcBef>
              <a:buFont typeface="Wingdings" charset="2"/>
              <a:buChar char="l"/>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个多道程序设计系统采用实存管理技术并发执行多个大小均为</a:t>
            </a:r>
            <a:r>
              <a:rPr lang="en-US" altLang="zh-CN" sz="2400" dirty="0" smtClean="0">
                <a:latin typeface="微软雅黑" pitchFamily="34" charset="-122"/>
                <a:ea typeface="微软雅黑" pitchFamily="34" charset="-122"/>
              </a:rPr>
              <a:t>300K</a:t>
            </a:r>
            <a:r>
              <a:rPr lang="zh-CN" altLang="en-US" sz="2400" dirty="0" smtClean="0">
                <a:latin typeface="微软雅黑" pitchFamily="34" charset="-122"/>
                <a:ea typeface="微软雅黑" pitchFamily="34" charset="-122"/>
              </a:rPr>
              <a:t>的程序。假设各个进程在执行过程中有</a:t>
            </a:r>
            <a:r>
              <a:rPr lang="en-US" altLang="zh-CN" sz="2400" dirty="0" smtClean="0">
                <a:latin typeface="微软雅黑" pitchFamily="34" charset="-122"/>
                <a:ea typeface="微软雅黑" pitchFamily="34" charset="-122"/>
              </a:rPr>
              <a:t>80%</a:t>
            </a:r>
            <a:r>
              <a:rPr lang="zh-CN" altLang="en-US" sz="2400" dirty="0" smtClean="0">
                <a:latin typeface="微软雅黑" pitchFamily="34" charset="-122"/>
                <a:ea typeface="微软雅黑" pitchFamily="34" charset="-122"/>
              </a:rPr>
              <a:t>的</a:t>
            </a:r>
            <a:r>
              <a:rPr lang="en-US" altLang="zh-CN" sz="2400" dirty="0" smtClean="0">
                <a:latin typeface="微软雅黑" pitchFamily="34" charset="-122"/>
                <a:ea typeface="微软雅黑" pitchFamily="34" charset="-122"/>
              </a:rPr>
              <a:t>I/O</a:t>
            </a:r>
            <a:r>
              <a:rPr lang="zh-CN" altLang="en-US" sz="2400" dirty="0" smtClean="0">
                <a:latin typeface="微软雅黑" pitchFamily="34" charset="-122"/>
                <a:ea typeface="微软雅黑" pitchFamily="34" charset="-122"/>
              </a:rPr>
              <a:t>等待时间（即进程等待</a:t>
            </a:r>
            <a:r>
              <a:rPr lang="en-US" altLang="zh-CN" sz="2400" dirty="0" smtClean="0">
                <a:latin typeface="微软雅黑" pitchFamily="34" charset="-122"/>
                <a:ea typeface="微软雅黑" pitchFamily="34" charset="-122"/>
              </a:rPr>
              <a:t>I/O</a:t>
            </a:r>
            <a:r>
              <a:rPr lang="zh-CN" altLang="en-US" sz="2400" dirty="0" smtClean="0">
                <a:latin typeface="微软雅黑" pitchFamily="34" charset="-122"/>
                <a:ea typeface="微软雅黑" pitchFamily="34" charset="-122"/>
              </a:rPr>
              <a:t>的时间占其生命周期时长的</a:t>
            </a:r>
            <a:r>
              <a:rPr lang="en-US" altLang="zh-CN" sz="2400" dirty="0" smtClean="0">
                <a:latin typeface="微软雅黑" pitchFamily="34" charset="-122"/>
                <a:ea typeface="微软雅黑" pitchFamily="34" charset="-122"/>
              </a:rPr>
              <a:t>80%</a:t>
            </a: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当系统内存为</a:t>
            </a:r>
            <a:r>
              <a:rPr lang="en-US" altLang="zh-CN" sz="2400" dirty="0">
                <a:latin typeface="微软雅黑" pitchFamily="34" charset="-122"/>
                <a:ea typeface="微软雅黑" pitchFamily="34" charset="-122"/>
              </a:rPr>
              <a:t>900K</a:t>
            </a:r>
            <a:r>
              <a:rPr lang="zh-CN" altLang="en-US" sz="2400" dirty="0">
                <a:latin typeface="微软雅黑" pitchFamily="34" charset="-122"/>
                <a:ea typeface="微软雅黑" pitchFamily="34" charset="-122"/>
              </a:rPr>
              <a:t>时，有多大比例的</a:t>
            </a:r>
            <a:r>
              <a:rPr lang="en-US" altLang="zh-CN" sz="2400" dirty="0" err="1">
                <a:latin typeface="微软雅黑" pitchFamily="34" charset="-122"/>
                <a:ea typeface="微软雅黑" pitchFamily="34" charset="-122"/>
              </a:rPr>
              <a:t>cpu</a:t>
            </a:r>
            <a:r>
              <a:rPr lang="zh-CN" altLang="en-US" sz="2400" dirty="0">
                <a:latin typeface="微软雅黑" pitchFamily="34" charset="-122"/>
                <a:ea typeface="微软雅黑" pitchFamily="34" charset="-122"/>
              </a:rPr>
              <a:t>时间被浪费掉了？</a:t>
            </a:r>
            <a:r>
              <a:rPr lang="en-US" altLang="zh-CN" sz="2400" dirty="0" err="1">
                <a:latin typeface="微软雅黑" pitchFamily="34" charset="-122"/>
                <a:ea typeface="微软雅黑" pitchFamily="34" charset="-122"/>
              </a:rPr>
              <a:t>cpu</a:t>
            </a:r>
            <a:r>
              <a:rPr lang="zh-CN" altLang="en-US" sz="2400" dirty="0">
                <a:latin typeface="微软雅黑" pitchFamily="34" charset="-122"/>
                <a:ea typeface="微软雅黑" pitchFamily="34" charset="-122"/>
              </a:rPr>
              <a:t>利用率是多少？为什么</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若再增加</a:t>
            </a:r>
            <a:r>
              <a:rPr lang="en-US" altLang="zh-CN" sz="2400" dirty="0">
                <a:latin typeface="微软雅黑" pitchFamily="34" charset="-122"/>
                <a:ea typeface="微软雅黑" pitchFamily="34" charset="-122"/>
              </a:rPr>
              <a:t>300K</a:t>
            </a:r>
            <a:r>
              <a:rPr lang="zh-CN" altLang="en-US" sz="2400" dirty="0">
                <a:latin typeface="微软雅黑" pitchFamily="34" charset="-122"/>
                <a:ea typeface="微软雅黑" pitchFamily="34" charset="-122"/>
              </a:rPr>
              <a:t>内存，</a:t>
            </a:r>
            <a:r>
              <a:rPr lang="en-US" altLang="zh-CN" sz="2400" dirty="0" err="1">
                <a:latin typeface="微软雅黑" pitchFamily="34" charset="-122"/>
                <a:ea typeface="微软雅黑" pitchFamily="34" charset="-122"/>
              </a:rPr>
              <a:t>cpu</a:t>
            </a:r>
            <a:r>
              <a:rPr lang="zh-CN" altLang="en-US" sz="2400" dirty="0">
                <a:latin typeface="微软雅黑" pitchFamily="34" charset="-122"/>
                <a:ea typeface="微软雅黑" pitchFamily="34" charset="-122"/>
              </a:rPr>
              <a:t>利用率可提高多少</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假设系统内每个进程在其生命周期内处于</a:t>
            </a:r>
            <a:r>
              <a:rPr lang="en-US" altLang="zh-CN" sz="2400" dirty="0">
                <a:latin typeface="微软雅黑" pitchFamily="34" charset="-122"/>
                <a:ea typeface="微软雅黑" pitchFamily="34" charset="-122"/>
              </a:rPr>
              <a:t>running</a:t>
            </a:r>
            <a:r>
              <a:rPr lang="zh-CN" altLang="en-US" sz="2400" dirty="0">
                <a:latin typeface="微软雅黑" pitchFamily="34" charset="-122"/>
                <a:ea typeface="微软雅黑" pitchFamily="34" charset="-122"/>
              </a:rPr>
              <a:t>态执行程序指令的总时间均相同。当系统内存由</a:t>
            </a:r>
            <a:r>
              <a:rPr lang="en-US" altLang="zh-CN" sz="2400" dirty="0">
                <a:latin typeface="微软雅黑" pitchFamily="34" charset="-122"/>
                <a:ea typeface="微软雅黑" pitchFamily="34" charset="-122"/>
              </a:rPr>
              <a:t>900K</a:t>
            </a:r>
            <a:r>
              <a:rPr lang="zh-CN" altLang="en-US" sz="2400" dirty="0">
                <a:latin typeface="微软雅黑" pitchFamily="34" charset="-122"/>
                <a:ea typeface="微软雅黑" pitchFamily="34" charset="-122"/>
              </a:rPr>
              <a:t>增至</a:t>
            </a:r>
            <a:r>
              <a:rPr lang="en-US" altLang="zh-CN" sz="2400" dirty="0">
                <a:latin typeface="微软雅黑" pitchFamily="34" charset="-122"/>
                <a:ea typeface="微软雅黑" pitchFamily="34" charset="-122"/>
              </a:rPr>
              <a:t>1200K</a:t>
            </a:r>
            <a:r>
              <a:rPr lang="zh-CN" altLang="en-US" sz="2400" dirty="0">
                <a:latin typeface="微软雅黑" pitchFamily="34" charset="-122"/>
                <a:ea typeface="微软雅黑" pitchFamily="34" charset="-122"/>
              </a:rPr>
              <a:t>时，系统</a:t>
            </a:r>
            <a:r>
              <a:rPr lang="zh-CN" altLang="en-US" sz="2400" b="1" dirty="0">
                <a:latin typeface="微软雅黑" pitchFamily="34" charset="-122"/>
                <a:ea typeface="微软雅黑" pitchFamily="34" charset="-122"/>
              </a:rPr>
              <a:t>吞吐量</a:t>
            </a:r>
            <a:r>
              <a:rPr lang="zh-CN" altLang="en-US" sz="2400" dirty="0">
                <a:latin typeface="微软雅黑" pitchFamily="34" charset="-122"/>
                <a:ea typeface="微软雅黑" pitchFamily="34" charset="-122"/>
              </a:rPr>
              <a:t>可提高多少 </a:t>
            </a:r>
            <a:endParaRPr lang="en-US" altLang="zh-CN" sz="2400" dirty="0">
              <a:latin typeface="微软雅黑" pitchFamily="34" charset="-122"/>
              <a:ea typeface="微软雅黑" pitchFamily="34" charset="-122"/>
            </a:endParaRPr>
          </a:p>
          <a:p>
            <a:pPr>
              <a:lnSpc>
                <a:spcPct val="125000"/>
              </a:lnSpc>
            </a:pPr>
            <a:endParaRPr lang="zh-CN" altLang="en-US"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lvl="1" algn="ctr" rtl="0">
              <a:lnSpc>
                <a:spcPct val="90000"/>
              </a:lnSpc>
              <a:spcBef>
                <a:spcPct val="0"/>
              </a:spcBef>
            </a:pPr>
            <a:r>
              <a:rPr lang="zh-CN" altLang="en-US" sz="2400" b="1" kern="1200" dirty="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12</a:t>
            </a:r>
            <a:r>
              <a:rPr lang="en-US" altLang="zh-CN" sz="2400" b="1" kern="1200" dirty="0">
                <a:solidFill>
                  <a:schemeClr val="accent5">
                    <a:lumMod val="75000"/>
                  </a:schemeClr>
                </a:solidFill>
                <a:latin typeface="微软雅黑" pitchFamily="34" charset="-122"/>
                <a:ea typeface="微软雅黑" pitchFamily="34" charset="-122"/>
                <a:cs typeface="+mj-cs"/>
              </a:rPr>
              <a:t> </a:t>
            </a:r>
            <a:r>
              <a:rPr lang="zh-CN" altLang="en-US" sz="2400" b="1" kern="1200" dirty="0" smtClean="0">
                <a:solidFill>
                  <a:schemeClr val="accent5">
                    <a:lumMod val="75000"/>
                  </a:schemeClr>
                </a:solidFill>
                <a:latin typeface="微软雅黑" pitchFamily="34" charset="-122"/>
                <a:ea typeface="微软雅黑" pitchFamily="34" charset="-122"/>
                <a:cs typeface="+mj-cs"/>
              </a:rPr>
              <a:t>内存</a:t>
            </a:r>
            <a:r>
              <a:rPr lang="zh-CN" altLang="en-US" sz="2400" b="1" kern="1200" dirty="0">
                <a:solidFill>
                  <a:schemeClr val="accent5">
                    <a:lumMod val="75000"/>
                  </a:schemeClr>
                </a:solidFill>
                <a:latin typeface="微软雅黑" pitchFamily="34" charset="-122"/>
                <a:ea typeface="微软雅黑" pitchFamily="34" charset="-122"/>
                <a:cs typeface="+mj-cs"/>
              </a:rPr>
              <a:t>扩展</a:t>
            </a:r>
            <a:r>
              <a:rPr lang="en-US" altLang="zh-CN" sz="2400" b="1" kern="1200" dirty="0">
                <a:solidFill>
                  <a:schemeClr val="accent5">
                    <a:lumMod val="75000"/>
                  </a:schemeClr>
                </a:solidFill>
                <a:latin typeface="微软雅黑" pitchFamily="34" charset="-122"/>
                <a:ea typeface="微软雅黑" pitchFamily="34" charset="-122"/>
                <a:cs typeface="+mj-cs"/>
              </a:rPr>
              <a:t>-CPU</a:t>
            </a:r>
            <a:r>
              <a:rPr lang="zh-CN" altLang="en-US" sz="2400" b="1" kern="1200" dirty="0">
                <a:solidFill>
                  <a:schemeClr val="accent5">
                    <a:lumMod val="75000"/>
                  </a:schemeClr>
                </a:solidFill>
                <a:latin typeface="微软雅黑" pitchFamily="34" charset="-122"/>
                <a:ea typeface="微软雅黑" pitchFamily="34" charset="-122"/>
                <a:cs typeface="+mj-cs"/>
              </a:rPr>
              <a:t>利用率</a:t>
            </a:r>
            <a:r>
              <a:rPr lang="en-US" altLang="zh-CN" sz="2400" b="1" kern="1200" dirty="0">
                <a:solidFill>
                  <a:schemeClr val="accent5">
                    <a:lumMod val="75000"/>
                  </a:schemeClr>
                </a:solidFill>
                <a:latin typeface="微软雅黑" pitchFamily="34" charset="-122"/>
                <a:ea typeface="微软雅黑" pitchFamily="34" charset="-122"/>
                <a:cs typeface="+mj-cs"/>
              </a:rPr>
              <a:t>-</a:t>
            </a:r>
            <a:r>
              <a:rPr lang="zh-CN" altLang="en-US" sz="2400" b="1" kern="1200" dirty="0">
                <a:solidFill>
                  <a:schemeClr val="accent5">
                    <a:lumMod val="75000"/>
                  </a:schemeClr>
                </a:solidFill>
                <a:latin typeface="微软雅黑" pitchFamily="34" charset="-122"/>
                <a:ea typeface="微软雅黑" pitchFamily="34" charset="-122"/>
                <a:cs typeface="+mj-cs"/>
              </a:rPr>
              <a:t>吞吐量</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25000"/>
              </a:lnSpc>
              <a:spcBef>
                <a:spcPts val="600"/>
              </a:spcBef>
              <a:buFont typeface="Wingdings" charset="2"/>
              <a:buChar char="l"/>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当系统内存为</a:t>
            </a:r>
            <a:r>
              <a:rPr lang="en-US" altLang="zh-CN" sz="2400" dirty="0">
                <a:latin typeface="微软雅黑" pitchFamily="34" charset="-122"/>
                <a:ea typeface="微软雅黑" pitchFamily="34" charset="-122"/>
              </a:rPr>
              <a:t>900K</a:t>
            </a:r>
            <a:r>
              <a:rPr lang="zh-CN" altLang="en-US" sz="2400" dirty="0">
                <a:latin typeface="微软雅黑" pitchFamily="34" charset="-122"/>
                <a:ea typeface="微软雅黑" pitchFamily="34" charset="-122"/>
              </a:rPr>
              <a:t>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系统可容纳</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个进程同时并发</a:t>
            </a:r>
            <a:r>
              <a:rPr lang="zh-CN" altLang="en-US" sz="2400" dirty="0" smtClean="0">
                <a:latin typeface="微软雅黑" pitchFamily="34" charset="-122"/>
                <a:ea typeface="微软雅黑" pitchFamily="34" charset="-122"/>
              </a:rPr>
              <a:t>执行</a:t>
            </a:r>
            <a:endParaRPr lang="en-US" altLang="zh-CN" sz="2400" dirty="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根据</a:t>
            </a:r>
            <a:r>
              <a:rPr lang="zh-CN" altLang="en-US" sz="2400" dirty="0">
                <a:latin typeface="微软雅黑" pitchFamily="34" charset="-122"/>
                <a:ea typeface="微软雅黑" pitchFamily="34" charset="-122"/>
              </a:rPr>
              <a:t>题意，进程在执行过程中有</a:t>
            </a:r>
            <a:r>
              <a:rPr lang="en-US" altLang="zh-CN" sz="2400" dirty="0">
                <a:latin typeface="微软雅黑" pitchFamily="34" charset="-122"/>
                <a:ea typeface="微软雅黑" pitchFamily="34" charset="-122"/>
              </a:rPr>
              <a:t>80%</a:t>
            </a:r>
            <a:r>
              <a:rPr lang="zh-CN" altLang="en-US" sz="2400" dirty="0">
                <a:latin typeface="微软雅黑" pitchFamily="34" charset="-122"/>
                <a:ea typeface="微软雅黑" pitchFamily="34" charset="-122"/>
              </a:rPr>
              <a:t>的</a:t>
            </a:r>
            <a:r>
              <a:rPr lang="en-US" altLang="zh-CN" sz="2400" dirty="0">
                <a:latin typeface="微软雅黑" pitchFamily="34" charset="-122"/>
                <a:ea typeface="微软雅黑" pitchFamily="34" charset="-122"/>
              </a:rPr>
              <a:t>I/O</a:t>
            </a:r>
            <a:r>
              <a:rPr lang="zh-CN" altLang="en-US" sz="2400" dirty="0">
                <a:latin typeface="微软雅黑" pitchFamily="34" charset="-122"/>
                <a:ea typeface="微软雅黑" pitchFamily="34" charset="-122"/>
              </a:rPr>
              <a:t>等待时间</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表明进程等待</a:t>
            </a:r>
            <a:r>
              <a:rPr lang="en-US" altLang="zh-CN" sz="2400" dirty="0">
                <a:latin typeface="微软雅黑" pitchFamily="34" charset="-122"/>
                <a:ea typeface="微软雅黑" pitchFamily="34" charset="-122"/>
              </a:rPr>
              <a:t>I/O</a:t>
            </a:r>
            <a:r>
              <a:rPr lang="zh-CN" altLang="en-US" sz="2400" dirty="0">
                <a:latin typeface="微软雅黑" pitchFamily="34" charset="-122"/>
                <a:ea typeface="微软雅黑" pitchFamily="34" charset="-122"/>
              </a:rPr>
              <a:t>的时间占其生命周期时长的</a:t>
            </a:r>
            <a:r>
              <a:rPr lang="en-US" altLang="zh-CN" sz="2400" dirty="0">
                <a:latin typeface="微软雅黑" pitchFamily="34" charset="-122"/>
                <a:ea typeface="微软雅黑" pitchFamily="34" charset="-122"/>
              </a:rPr>
              <a:t>80%, </a:t>
            </a:r>
            <a:r>
              <a:rPr lang="zh-CN" altLang="en-US" sz="2400" dirty="0">
                <a:latin typeface="微软雅黑" pitchFamily="34" charset="-122"/>
                <a:ea typeface="微软雅黑" pitchFamily="34" charset="-122"/>
              </a:rPr>
              <a:t>进程处于</a:t>
            </a:r>
            <a:r>
              <a:rPr lang="en-US" altLang="zh-CN" sz="2400" dirty="0">
                <a:latin typeface="微软雅黑" pitchFamily="34" charset="-122"/>
                <a:ea typeface="微软雅黑" pitchFamily="34" charset="-122"/>
              </a:rPr>
              <a:t>waiting</a:t>
            </a:r>
            <a:r>
              <a:rPr lang="zh-CN" altLang="en-US" sz="2400" dirty="0">
                <a:latin typeface="微软雅黑" pitchFamily="34" charset="-122"/>
                <a:ea typeface="微软雅黑" pitchFamily="34" charset="-122"/>
              </a:rPr>
              <a:t>状态的概率为</a:t>
            </a:r>
            <a:r>
              <a:rPr lang="en-US" altLang="zh-CN" sz="2400" dirty="0" smtClean="0">
                <a:latin typeface="微软雅黑" pitchFamily="34" charset="-122"/>
                <a:ea typeface="微软雅黑" pitchFamily="34" charset="-122"/>
              </a:rPr>
              <a:t>0.8</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u="sng" dirty="0" smtClean="0">
                <a:solidFill>
                  <a:srgbClr val="FF0000"/>
                </a:solidFill>
                <a:latin typeface="微软雅黑" pitchFamily="34" charset="-122"/>
                <a:ea typeface="微软雅黑" pitchFamily="34" charset="-122"/>
              </a:rPr>
              <a:t>对</a:t>
            </a:r>
            <a:r>
              <a:rPr lang="zh-CN" altLang="en-US" sz="2400" u="sng" dirty="0">
                <a:solidFill>
                  <a:srgbClr val="FF0000"/>
                </a:solidFill>
                <a:latin typeface="微软雅黑" pitchFamily="34" charset="-122"/>
                <a:ea typeface="微软雅黑" pitchFamily="34" charset="-122"/>
              </a:rPr>
              <a:t>系统内并发执行的</a:t>
            </a:r>
            <a:r>
              <a:rPr lang="en-US" altLang="zh-CN" sz="2400" u="sng" dirty="0">
                <a:solidFill>
                  <a:srgbClr val="FF0000"/>
                </a:solidFill>
                <a:latin typeface="微软雅黑" pitchFamily="34" charset="-122"/>
                <a:ea typeface="微软雅黑" pitchFamily="34" charset="-122"/>
              </a:rPr>
              <a:t>n</a:t>
            </a:r>
            <a:r>
              <a:rPr lang="zh-CN" altLang="en-US" sz="2400" u="sng" dirty="0">
                <a:solidFill>
                  <a:srgbClr val="FF0000"/>
                </a:solidFill>
                <a:latin typeface="微软雅黑" pitchFamily="34" charset="-122"/>
                <a:ea typeface="微软雅黑" pitchFamily="34" charset="-122"/>
              </a:rPr>
              <a:t>个进程</a:t>
            </a:r>
            <a:r>
              <a:rPr lang="en-US" altLang="zh-CN" sz="2400" u="sng" dirty="0">
                <a:solidFill>
                  <a:srgbClr val="FF0000"/>
                </a:solidFill>
                <a:latin typeface="微软雅黑" pitchFamily="34" charset="-122"/>
                <a:ea typeface="微软雅黑" pitchFamily="34" charset="-122"/>
              </a:rPr>
              <a:t>, </a:t>
            </a:r>
            <a:r>
              <a:rPr lang="zh-CN" altLang="en-US" sz="2400" u="sng" dirty="0">
                <a:solidFill>
                  <a:srgbClr val="FF0000"/>
                </a:solidFill>
                <a:latin typeface="微软雅黑" pitchFamily="34" charset="-122"/>
                <a:ea typeface="微软雅黑" pitchFamily="34" charset="-122"/>
              </a:rPr>
              <a:t>当这</a:t>
            </a:r>
            <a:r>
              <a:rPr lang="en-US" altLang="zh-CN" sz="2400" u="sng" dirty="0">
                <a:solidFill>
                  <a:srgbClr val="FF0000"/>
                </a:solidFill>
                <a:latin typeface="微软雅黑" pitchFamily="34" charset="-122"/>
                <a:ea typeface="微软雅黑" pitchFamily="34" charset="-122"/>
              </a:rPr>
              <a:t>n</a:t>
            </a:r>
            <a:r>
              <a:rPr lang="zh-CN" altLang="en-US" sz="2400" u="sng" dirty="0">
                <a:solidFill>
                  <a:srgbClr val="FF0000"/>
                </a:solidFill>
                <a:latin typeface="微软雅黑" pitchFamily="34" charset="-122"/>
                <a:ea typeface="微软雅黑" pitchFamily="34" charset="-122"/>
              </a:rPr>
              <a:t>个进程同时处于</a:t>
            </a:r>
            <a:r>
              <a:rPr lang="en-US" altLang="zh-CN" sz="2400" u="sng" dirty="0">
                <a:solidFill>
                  <a:srgbClr val="FF0000"/>
                </a:solidFill>
                <a:latin typeface="微软雅黑" pitchFamily="34" charset="-122"/>
                <a:ea typeface="微软雅黑" pitchFamily="34" charset="-122"/>
              </a:rPr>
              <a:t>I/O</a:t>
            </a:r>
            <a:r>
              <a:rPr lang="zh-CN" altLang="en-US" sz="2400" u="sng" dirty="0">
                <a:solidFill>
                  <a:srgbClr val="FF0000"/>
                </a:solidFill>
                <a:latin typeface="微软雅黑" pitchFamily="34" charset="-122"/>
                <a:ea typeface="微软雅黑" pitchFamily="34" charset="-122"/>
              </a:rPr>
              <a:t>等待时</a:t>
            </a:r>
            <a:r>
              <a:rPr lang="en-US" altLang="zh-CN" sz="2400" u="sng" dirty="0">
                <a:solidFill>
                  <a:srgbClr val="FF0000"/>
                </a:solidFill>
                <a:latin typeface="微软雅黑" pitchFamily="34" charset="-122"/>
                <a:ea typeface="微软雅黑" pitchFamily="34" charset="-122"/>
              </a:rPr>
              <a:t>, </a:t>
            </a:r>
            <a:r>
              <a:rPr lang="en-US" altLang="zh-CN" sz="2400" u="sng" dirty="0" err="1">
                <a:solidFill>
                  <a:srgbClr val="FF0000"/>
                </a:solidFill>
                <a:latin typeface="微软雅黑" pitchFamily="34" charset="-122"/>
                <a:ea typeface="微软雅黑" pitchFamily="34" charset="-122"/>
              </a:rPr>
              <a:t>cpu</a:t>
            </a:r>
            <a:r>
              <a:rPr lang="zh-CN" altLang="en-US" sz="2400" u="sng" dirty="0">
                <a:solidFill>
                  <a:srgbClr val="FF0000"/>
                </a:solidFill>
                <a:latin typeface="微软雅黑" pitchFamily="34" charset="-122"/>
                <a:ea typeface="微软雅黑" pitchFamily="34" charset="-122"/>
              </a:rPr>
              <a:t>是空闲</a:t>
            </a:r>
            <a:r>
              <a:rPr lang="zh-CN" altLang="en-US" sz="2400" u="sng" dirty="0" smtClean="0">
                <a:solidFill>
                  <a:srgbClr val="FF0000"/>
                </a:solidFill>
                <a:latin typeface="微软雅黑" pitchFamily="34" charset="-122"/>
                <a:ea typeface="微软雅黑" pitchFamily="34" charset="-122"/>
              </a:rPr>
              <a:t>的</a:t>
            </a:r>
            <a:endParaRPr lang="en-US" altLang="zh-CN" sz="2400" u="sng" dirty="0" smtClean="0">
              <a:solidFill>
                <a:srgbClr val="FF0000"/>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系统</a:t>
            </a:r>
            <a:r>
              <a:rPr lang="zh-CN" altLang="en-US" sz="2400" dirty="0">
                <a:latin typeface="微软雅黑" pitchFamily="34" charset="-122"/>
                <a:ea typeface="微软雅黑" pitchFamily="34" charset="-122"/>
              </a:rPr>
              <a:t>内</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个并发进程同时处于</a:t>
            </a:r>
            <a:r>
              <a:rPr lang="en-US" altLang="zh-CN" sz="2400" dirty="0">
                <a:latin typeface="微软雅黑" pitchFamily="34" charset="-122"/>
                <a:ea typeface="微软雅黑" pitchFamily="34" charset="-122"/>
              </a:rPr>
              <a:t>I/O</a:t>
            </a:r>
            <a:r>
              <a:rPr lang="zh-CN" altLang="en-US" sz="2400" dirty="0">
                <a:latin typeface="微软雅黑" pitchFamily="34" charset="-122"/>
                <a:ea typeface="微软雅黑" pitchFamily="34" charset="-122"/>
              </a:rPr>
              <a:t>等待态而导致</a:t>
            </a:r>
            <a:r>
              <a:rPr lang="en-US" altLang="zh-CN" sz="2400" dirty="0">
                <a:latin typeface="微软雅黑" pitchFamily="34" charset="-122"/>
                <a:ea typeface="微软雅黑" pitchFamily="34" charset="-122"/>
              </a:rPr>
              <a:t>CPU</a:t>
            </a:r>
            <a:r>
              <a:rPr lang="zh-CN" altLang="en-US" sz="2400" dirty="0">
                <a:latin typeface="微软雅黑" pitchFamily="34" charset="-122"/>
                <a:ea typeface="微软雅黑" pitchFamily="34" charset="-122"/>
              </a:rPr>
              <a:t>空闲的概率为</a:t>
            </a:r>
            <a:r>
              <a:rPr lang="en-US" altLang="zh-CN" sz="2400" dirty="0">
                <a:latin typeface="微软雅黑" pitchFamily="34" charset="-122"/>
                <a:ea typeface="微软雅黑" pitchFamily="34" charset="-122"/>
              </a:rPr>
              <a:t>(80%)</a:t>
            </a:r>
            <a:r>
              <a:rPr lang="en-US" altLang="zh-CN" sz="2400" baseline="30000" dirty="0" smtClean="0">
                <a:latin typeface="微软雅黑" pitchFamily="34" charset="-122"/>
                <a:ea typeface="微软雅黑" pitchFamily="34" charset="-122"/>
              </a:rPr>
              <a:t>3</a:t>
            </a:r>
            <a:r>
              <a:rPr lang="en-US" altLang="zh-CN" sz="2400" dirty="0" smtClean="0">
                <a:latin typeface="微软雅黑" pitchFamily="34" charset="-122"/>
                <a:ea typeface="微软雅黑" pitchFamily="34" charset="-122"/>
              </a:rPr>
              <a:t>=0.512</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因此</a:t>
            </a:r>
            <a:r>
              <a:rPr lang="zh-CN" altLang="en-US" sz="2400" dirty="0">
                <a:latin typeface="微软雅黑" pitchFamily="34" charset="-122"/>
                <a:ea typeface="微软雅黑" pitchFamily="34" charset="-122"/>
              </a:rPr>
              <a:t>，系统有</a:t>
            </a:r>
            <a:r>
              <a:rPr lang="en-US" altLang="zh-CN" sz="2400" dirty="0">
                <a:latin typeface="微软雅黑" pitchFamily="34" charset="-122"/>
                <a:ea typeface="微软雅黑" pitchFamily="34" charset="-122"/>
              </a:rPr>
              <a:t>51.2%</a:t>
            </a:r>
            <a:r>
              <a:rPr lang="zh-CN" altLang="en-US" sz="2400" dirty="0">
                <a:latin typeface="微软雅黑" pitchFamily="34" charset="-122"/>
                <a:ea typeface="微软雅黑" pitchFamily="34" charset="-122"/>
              </a:rPr>
              <a:t>的</a:t>
            </a:r>
            <a:r>
              <a:rPr lang="en-US" altLang="zh-CN" sz="2400" dirty="0">
                <a:latin typeface="微软雅黑" pitchFamily="34" charset="-122"/>
                <a:ea typeface="微软雅黑" pitchFamily="34" charset="-122"/>
              </a:rPr>
              <a:t>CPU</a:t>
            </a:r>
            <a:r>
              <a:rPr lang="zh-CN" altLang="en-US" sz="2400" dirty="0">
                <a:latin typeface="微软雅黑" pitchFamily="34" charset="-122"/>
                <a:ea typeface="微软雅黑" pitchFamily="34" charset="-122"/>
              </a:rPr>
              <a:t>时间被浪费掉了，系统</a:t>
            </a:r>
            <a:r>
              <a:rPr lang="en-US" altLang="zh-CN" sz="2400" dirty="0">
                <a:latin typeface="微软雅黑" pitchFamily="34" charset="-122"/>
                <a:ea typeface="微软雅黑" pitchFamily="34" charset="-122"/>
              </a:rPr>
              <a:t>CPU</a:t>
            </a:r>
            <a:r>
              <a:rPr lang="zh-CN" altLang="en-US" sz="2400" dirty="0">
                <a:latin typeface="微软雅黑" pitchFamily="34" charset="-122"/>
                <a:ea typeface="微软雅黑" pitchFamily="34" charset="-122"/>
              </a:rPr>
              <a:t>的利用率为</a:t>
            </a:r>
            <a:r>
              <a:rPr lang="en-US" altLang="zh-CN" sz="2400" dirty="0">
                <a:latin typeface="微软雅黑" pitchFamily="34" charset="-122"/>
                <a:ea typeface="微软雅黑" pitchFamily="34" charset="-122"/>
              </a:rPr>
              <a:t>(1—51.2%)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48.8%</a:t>
            </a:r>
            <a:r>
              <a:rPr lang="zh-CN" altLang="en-US"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12 </a:t>
            </a:r>
            <a:r>
              <a:rPr lang="zh-CN" altLang="en-US" b="1" dirty="0">
                <a:solidFill>
                  <a:schemeClr val="accent5">
                    <a:lumMod val="75000"/>
                  </a:schemeClr>
                </a:solidFill>
                <a:latin typeface="微软雅黑" pitchFamily="34" charset="-122"/>
                <a:ea typeface="微软雅黑" pitchFamily="34" charset="-122"/>
              </a:rPr>
              <a:t>内存扩展</a:t>
            </a:r>
            <a:r>
              <a:rPr lang="en-US" altLang="zh-CN" b="1" dirty="0">
                <a:solidFill>
                  <a:schemeClr val="accent5">
                    <a:lumMod val="75000"/>
                  </a:schemeClr>
                </a:solidFill>
                <a:latin typeface="微软雅黑" pitchFamily="34" charset="-122"/>
                <a:ea typeface="微软雅黑" pitchFamily="34" charset="-122"/>
              </a:rPr>
              <a:t>-CPU</a:t>
            </a:r>
            <a:r>
              <a:rPr lang="zh-CN" altLang="en-US" b="1" dirty="0">
                <a:solidFill>
                  <a:schemeClr val="accent5">
                    <a:lumMod val="75000"/>
                  </a:schemeClr>
                </a:solidFill>
                <a:latin typeface="微软雅黑" pitchFamily="34" charset="-122"/>
                <a:ea typeface="微软雅黑" pitchFamily="34" charset="-122"/>
              </a:rPr>
              <a:t>利用率</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吞吐量</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
          <p:cNvSpPr>
            <a:spLocks noChangeArrowheads="1"/>
          </p:cNvSpPr>
          <p:nvPr/>
        </p:nvSpPr>
        <p:spPr bwMode="auto">
          <a:xfrm>
            <a:off x="1680633" y="1268413"/>
            <a:ext cx="1534584" cy="647700"/>
          </a:xfrm>
          <a:prstGeom prst="rect">
            <a:avLst/>
          </a:prstGeom>
          <a:solidFill>
            <a:srgbClr val="FF0000"/>
          </a:solidFill>
          <a:ln w="9525">
            <a:solidFill>
              <a:schemeClr val="tx1"/>
            </a:solidFill>
            <a:miter lim="800000"/>
          </a:ln>
          <a:effectLst/>
        </p:spPr>
        <p:txBody>
          <a:bodyPr wrap="none" anchor="ctr"/>
          <a:lstStyle/>
          <a:p>
            <a:pPr algn="ctr"/>
            <a:r>
              <a:rPr lang="en-US" altLang="zh-CN" sz="1800"/>
              <a:t>CPU burst</a:t>
            </a:r>
            <a:endParaRPr lang="en-US" altLang="zh-CN" sz="1800"/>
          </a:p>
          <a:p>
            <a:pPr algn="ctr"/>
            <a:r>
              <a:rPr lang="en-US" altLang="zh-CN" sz="1800"/>
              <a:t>20%</a:t>
            </a:r>
            <a:endParaRPr lang="en-US" altLang="zh-CN" sz="1800"/>
          </a:p>
        </p:txBody>
      </p:sp>
      <p:sp>
        <p:nvSpPr>
          <p:cNvPr id="129027" name="Rectangle 6"/>
          <p:cNvSpPr>
            <a:spLocks noChangeArrowheads="1"/>
          </p:cNvSpPr>
          <p:nvPr/>
        </p:nvSpPr>
        <p:spPr bwMode="auto">
          <a:xfrm>
            <a:off x="3215218" y="1268413"/>
            <a:ext cx="5759449" cy="647700"/>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I/O burst</a:t>
            </a:r>
            <a:endParaRPr lang="en-US" altLang="zh-CN" sz="1800"/>
          </a:p>
          <a:p>
            <a:pPr algn="ctr"/>
            <a:r>
              <a:rPr lang="en-US" altLang="zh-CN" sz="1800"/>
              <a:t>80%</a:t>
            </a:r>
            <a:endParaRPr lang="en-US" altLang="zh-CN" sz="1800"/>
          </a:p>
        </p:txBody>
      </p:sp>
      <p:grpSp>
        <p:nvGrpSpPr>
          <p:cNvPr id="129028" name="Group 9"/>
          <p:cNvGrpSpPr/>
          <p:nvPr/>
        </p:nvGrpSpPr>
        <p:grpSpPr bwMode="auto">
          <a:xfrm>
            <a:off x="3215218" y="2781300"/>
            <a:ext cx="7294033" cy="647700"/>
            <a:chOff x="1792" y="1570"/>
            <a:chExt cx="3446" cy="408"/>
          </a:xfrm>
        </p:grpSpPr>
        <p:sp>
          <p:nvSpPr>
            <p:cNvPr id="129038" name="Rectangle 7"/>
            <p:cNvSpPr>
              <a:spLocks noChangeArrowheads="1"/>
            </p:cNvSpPr>
            <p:nvPr/>
          </p:nvSpPr>
          <p:spPr bwMode="auto">
            <a:xfrm>
              <a:off x="1792" y="1570"/>
              <a:ext cx="725" cy="40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dirty="0"/>
                <a:t>CPU burst</a:t>
              </a:r>
              <a:endParaRPr lang="en-US" altLang="zh-CN" sz="1800" dirty="0"/>
            </a:p>
            <a:p>
              <a:pPr algn="ctr"/>
              <a:r>
                <a:rPr lang="en-US" altLang="zh-CN" sz="1800" dirty="0"/>
                <a:t>20%</a:t>
              </a:r>
              <a:endParaRPr lang="en-US" altLang="zh-CN" sz="1800" dirty="0"/>
            </a:p>
          </p:txBody>
        </p:sp>
        <p:sp>
          <p:nvSpPr>
            <p:cNvPr id="129039" name="Rectangle 8"/>
            <p:cNvSpPr>
              <a:spLocks noChangeArrowheads="1"/>
            </p:cNvSpPr>
            <p:nvPr/>
          </p:nvSpPr>
          <p:spPr bwMode="auto">
            <a:xfrm>
              <a:off x="2517" y="1570"/>
              <a:ext cx="2721" cy="408"/>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I/O burst</a:t>
              </a:r>
              <a:endParaRPr lang="en-US" altLang="zh-CN" sz="1800"/>
            </a:p>
            <a:p>
              <a:pPr algn="ctr"/>
              <a:r>
                <a:rPr lang="en-US" altLang="zh-CN" sz="1800"/>
                <a:t>80%</a:t>
              </a:r>
              <a:endParaRPr lang="en-US" altLang="zh-CN" sz="1800"/>
            </a:p>
          </p:txBody>
        </p:sp>
      </p:grpSp>
      <p:sp>
        <p:nvSpPr>
          <p:cNvPr id="129029" name="Rectangle 10"/>
          <p:cNvSpPr>
            <a:spLocks noChangeArrowheads="1"/>
          </p:cNvSpPr>
          <p:nvPr/>
        </p:nvSpPr>
        <p:spPr bwMode="auto">
          <a:xfrm>
            <a:off x="4847167" y="4149725"/>
            <a:ext cx="1631951" cy="647700"/>
          </a:xfrm>
          <a:prstGeom prst="rect">
            <a:avLst/>
          </a:prstGeom>
          <a:solidFill>
            <a:srgbClr val="FF0000"/>
          </a:solidFill>
          <a:ln w="9525">
            <a:solidFill>
              <a:schemeClr val="tx1"/>
            </a:solidFill>
            <a:miter lim="800000"/>
          </a:ln>
          <a:effectLst/>
        </p:spPr>
        <p:txBody>
          <a:bodyPr wrap="none" anchor="ctr"/>
          <a:lstStyle/>
          <a:p>
            <a:pPr algn="ctr"/>
            <a:r>
              <a:rPr lang="en-US" altLang="zh-CN" sz="1800" dirty="0"/>
              <a:t>CPU burst</a:t>
            </a:r>
            <a:endParaRPr lang="en-US" altLang="zh-CN" sz="1800" dirty="0"/>
          </a:p>
          <a:p>
            <a:pPr algn="ctr"/>
            <a:r>
              <a:rPr lang="en-US" altLang="zh-CN" sz="1800" dirty="0"/>
              <a:t>20%</a:t>
            </a:r>
            <a:endParaRPr lang="en-US" altLang="zh-CN" sz="1800" dirty="0"/>
          </a:p>
        </p:txBody>
      </p:sp>
      <p:sp>
        <p:nvSpPr>
          <p:cNvPr id="129030" name="Rectangle 11"/>
          <p:cNvSpPr>
            <a:spLocks noChangeArrowheads="1"/>
          </p:cNvSpPr>
          <p:nvPr/>
        </p:nvSpPr>
        <p:spPr bwMode="auto">
          <a:xfrm>
            <a:off x="6432552" y="4149725"/>
            <a:ext cx="5759449" cy="647700"/>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I/O burst</a:t>
            </a:r>
            <a:endParaRPr lang="en-US" altLang="zh-CN" sz="1800"/>
          </a:p>
          <a:p>
            <a:pPr algn="ctr"/>
            <a:r>
              <a:rPr lang="en-US" altLang="zh-CN" sz="1800"/>
              <a:t>80%</a:t>
            </a:r>
            <a:endParaRPr lang="en-US" altLang="zh-CN" sz="1800"/>
          </a:p>
        </p:txBody>
      </p:sp>
      <p:sp>
        <p:nvSpPr>
          <p:cNvPr id="129031" name="Rectangle 12"/>
          <p:cNvSpPr>
            <a:spLocks noChangeArrowheads="1"/>
          </p:cNvSpPr>
          <p:nvPr/>
        </p:nvSpPr>
        <p:spPr bwMode="auto">
          <a:xfrm>
            <a:off x="6383867" y="836614"/>
            <a:ext cx="2592917" cy="4465637"/>
          </a:xfrm>
          <a:prstGeom prst="rect">
            <a:avLst/>
          </a:prstGeom>
          <a:noFill/>
          <a:ln w="38100">
            <a:solidFill>
              <a:srgbClr val="99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2" name="Text Box 13"/>
          <p:cNvSpPr txBox="1">
            <a:spLocks noChangeArrowheads="1"/>
          </p:cNvSpPr>
          <p:nvPr/>
        </p:nvSpPr>
        <p:spPr bwMode="auto">
          <a:xfrm>
            <a:off x="6500381" y="5445125"/>
            <a:ext cx="25186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dirty="0">
                <a:solidFill>
                  <a:srgbClr val="990000"/>
                </a:solidFill>
              </a:rPr>
              <a:t>P1, P2, P3 blocked</a:t>
            </a:r>
            <a:endParaRPr lang="en-US" altLang="zh-CN" dirty="0">
              <a:solidFill>
                <a:srgbClr val="990000"/>
              </a:solidFill>
            </a:endParaRPr>
          </a:p>
          <a:p>
            <a:pPr algn="ctr" eaLnBrk="1" hangingPunct="1"/>
            <a:r>
              <a:rPr lang="en-US" altLang="zh-CN" dirty="0">
                <a:solidFill>
                  <a:srgbClr val="FF0000"/>
                </a:solidFill>
              </a:rPr>
              <a:t>CPU</a:t>
            </a:r>
            <a:r>
              <a:rPr lang="zh-CN" altLang="en-US" dirty="0">
                <a:solidFill>
                  <a:srgbClr val="FF0000"/>
                </a:solidFill>
              </a:rPr>
              <a:t>空闲</a:t>
            </a:r>
            <a:endParaRPr lang="zh-CN" altLang="en-US" dirty="0">
              <a:solidFill>
                <a:srgbClr val="FF0000"/>
              </a:solidFill>
            </a:endParaRPr>
          </a:p>
          <a:p>
            <a:pPr algn="ctr" eaLnBrk="1" hangingPunct="1"/>
            <a:r>
              <a:rPr lang="en-US" altLang="zh-CN" b="1" dirty="0">
                <a:solidFill>
                  <a:srgbClr val="FF0000"/>
                </a:solidFill>
              </a:rPr>
              <a:t>51.2%</a:t>
            </a:r>
            <a:endParaRPr lang="en-US" altLang="zh-CN" b="1" dirty="0">
              <a:solidFill>
                <a:srgbClr val="FF0000"/>
              </a:solidFill>
            </a:endParaRPr>
          </a:p>
        </p:txBody>
      </p:sp>
      <p:sp>
        <p:nvSpPr>
          <p:cNvPr id="129033" name="Text Box 14"/>
          <p:cNvSpPr txBox="1">
            <a:spLocks noChangeArrowheads="1"/>
          </p:cNvSpPr>
          <p:nvPr/>
        </p:nvSpPr>
        <p:spPr bwMode="auto">
          <a:xfrm>
            <a:off x="814917" y="1341438"/>
            <a:ext cx="510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P1</a:t>
            </a:r>
            <a:endParaRPr lang="en-US" altLang="zh-CN"/>
          </a:p>
        </p:txBody>
      </p:sp>
      <p:sp>
        <p:nvSpPr>
          <p:cNvPr id="129034" name="Text Box 15"/>
          <p:cNvSpPr txBox="1">
            <a:spLocks noChangeArrowheads="1"/>
          </p:cNvSpPr>
          <p:nvPr/>
        </p:nvSpPr>
        <p:spPr bwMode="auto">
          <a:xfrm>
            <a:off x="2351617" y="2781300"/>
            <a:ext cx="6752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P2</a:t>
            </a:r>
            <a:endParaRPr lang="en-US" altLang="zh-CN"/>
          </a:p>
        </p:txBody>
      </p:sp>
      <p:sp>
        <p:nvSpPr>
          <p:cNvPr id="129035" name="Text Box 16"/>
          <p:cNvSpPr txBox="1">
            <a:spLocks noChangeArrowheads="1"/>
          </p:cNvSpPr>
          <p:nvPr/>
        </p:nvSpPr>
        <p:spPr bwMode="auto">
          <a:xfrm>
            <a:off x="3860801" y="4241800"/>
            <a:ext cx="510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P3</a:t>
            </a:r>
            <a:endParaRPr lang="en-US" altLang="zh-CN"/>
          </a:p>
        </p:txBody>
      </p:sp>
      <p:sp>
        <p:nvSpPr>
          <p:cNvPr id="129036" name="Line 17"/>
          <p:cNvSpPr>
            <a:spLocks noChangeShapeType="1"/>
          </p:cNvSpPr>
          <p:nvPr/>
        </p:nvSpPr>
        <p:spPr bwMode="auto">
          <a:xfrm>
            <a:off x="334434" y="549275"/>
            <a:ext cx="11425767" cy="0"/>
          </a:xfrm>
          <a:prstGeom prst="line">
            <a:avLst/>
          </a:prstGeom>
          <a:noFill/>
          <a:ln w="571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7" name="Line 18"/>
          <p:cNvSpPr>
            <a:spLocks noChangeShapeType="1"/>
          </p:cNvSpPr>
          <p:nvPr/>
        </p:nvSpPr>
        <p:spPr bwMode="auto">
          <a:xfrm>
            <a:off x="334433" y="549276"/>
            <a:ext cx="0" cy="5040313"/>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19730" y="228600"/>
            <a:ext cx="10552540" cy="685800"/>
          </a:xfrm>
        </p:spPr>
        <p:txBody>
          <a:bodyPr>
            <a:normAutofit/>
          </a:bodyPr>
          <a:lstStyle/>
          <a:p>
            <a:pPr lvl="1" algn="l" rtl="0">
              <a:lnSpc>
                <a:spcPct val="90000"/>
              </a:lnSpc>
              <a:spcBef>
                <a:spcPct val="0"/>
              </a:spcBef>
            </a:pPr>
            <a:r>
              <a:rPr lang="zh-CN" altLang="en-US" sz="2400" b="1" kern="1200" dirty="0">
                <a:solidFill>
                  <a:schemeClr val="accent5">
                    <a:lumMod val="75000"/>
                  </a:schemeClr>
                </a:solidFill>
                <a:latin typeface="微软雅黑" pitchFamily="34" charset="-122"/>
                <a:ea typeface="微软雅黑" pitchFamily="34" charset="-122"/>
                <a:cs typeface="+mj-cs"/>
              </a:rPr>
              <a:t>例</a:t>
            </a:r>
            <a:r>
              <a:rPr lang="en-US" altLang="zh-CN" sz="2400" b="1" kern="1200" dirty="0">
                <a:solidFill>
                  <a:schemeClr val="accent5">
                    <a:lumMod val="75000"/>
                  </a:schemeClr>
                </a:solidFill>
                <a:latin typeface="微软雅黑" pitchFamily="34" charset="-122"/>
                <a:ea typeface="微软雅黑" pitchFamily="34" charset="-122"/>
                <a:cs typeface="+mj-cs"/>
              </a:rPr>
              <a:t>1. </a:t>
            </a:r>
            <a:r>
              <a:rPr lang="zh-CN" altLang="en-US" sz="2400" b="1" kern="1200" dirty="0" smtClean="0">
                <a:solidFill>
                  <a:schemeClr val="accent5">
                    <a:lumMod val="75000"/>
                  </a:schemeClr>
                </a:solidFill>
                <a:latin typeface="微软雅黑" pitchFamily="34" charset="-122"/>
                <a:ea typeface="微软雅黑" pitchFamily="34" charset="-122"/>
                <a:cs typeface="+mj-cs"/>
              </a:rPr>
              <a:t>逻辑</a:t>
            </a:r>
            <a:r>
              <a:rPr lang="zh-CN" altLang="en-US" sz="2400" b="1" kern="1200" dirty="0">
                <a:solidFill>
                  <a:schemeClr val="accent5">
                    <a:lumMod val="75000"/>
                  </a:schemeClr>
                </a:solidFill>
                <a:latin typeface="微软雅黑" pitchFamily="34" charset="-122"/>
                <a:ea typeface="微软雅黑" pitchFamily="34" charset="-122"/>
                <a:cs typeface="+mj-cs"/>
              </a:rPr>
              <a:t>地址</a:t>
            </a:r>
            <a:r>
              <a:rPr lang="en-US" altLang="zh-CN" sz="2400" b="1" kern="1200" dirty="0">
                <a:solidFill>
                  <a:schemeClr val="accent5">
                    <a:lumMod val="75000"/>
                  </a:schemeClr>
                </a:solidFill>
                <a:latin typeface="微软雅黑" pitchFamily="34" charset="-122"/>
                <a:ea typeface="微软雅黑" pitchFamily="34" charset="-122"/>
                <a:cs typeface="+mj-cs"/>
              </a:rPr>
              <a:t>-</a:t>
            </a:r>
            <a:r>
              <a:rPr lang="zh-CN" altLang="en-US" sz="2400" b="1" kern="1200" dirty="0">
                <a:solidFill>
                  <a:schemeClr val="accent5">
                    <a:lumMod val="75000"/>
                  </a:schemeClr>
                </a:solidFill>
                <a:latin typeface="微软雅黑" pitchFamily="34" charset="-122"/>
                <a:ea typeface="微软雅黑" pitchFamily="34" charset="-122"/>
                <a:cs typeface="+mj-cs"/>
              </a:rPr>
              <a:t>物理地址变换</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dirty="0" smtClean="0"/>
              <a:t>PAGE</a:t>
            </a:r>
            <a:r>
              <a:rPr kumimoji="1" lang="zh-CN" altLang="en-US" dirty="0" smtClean="0"/>
              <a:t> </a:t>
            </a:r>
            <a:fld id="{45C466B8-AFC2-AE4B-94BC-EF87A0F7179E}" type="slidenum">
              <a:rPr kumimoji="1" lang="zh-CN" altLang="en-US" dirty="0"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9" name="Rectangle 2"/>
          <p:cNvSpPr txBox="1">
            <a:spLocks noChangeArrowheads="1"/>
          </p:cNvSpPr>
          <p:nvPr/>
        </p:nvSpPr>
        <p:spPr>
          <a:xfrm>
            <a:off x="4880084" y="5954613"/>
            <a:ext cx="7772400" cy="920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0" i="0" kern="1200">
                <a:solidFill>
                  <a:srgbClr val="002647"/>
                </a:solidFill>
                <a:latin typeface="+mj-ea"/>
                <a:ea typeface="+mj-ea"/>
                <a:cs typeface="+mj-cs"/>
              </a:defRPr>
            </a:lvl1pPr>
          </a:lstStyle>
          <a:p>
            <a:r>
              <a:rPr lang="en-US" altLang="zh-CN" sz="2400" dirty="0" smtClean="0">
                <a:solidFill>
                  <a:schemeClr val="tx1"/>
                </a:solidFill>
                <a:latin typeface="Times New Roman" pitchFamily="18" charset="0"/>
              </a:rPr>
              <a:t>Fig.8.9</a:t>
            </a:r>
            <a:endParaRPr lang="zh-CN" altLang="zh-CN" sz="2400" dirty="0" smtClean="0">
              <a:solidFill>
                <a:schemeClr val="tx1"/>
              </a:solidFill>
              <a:latin typeface="Times New Roman" pitchFamily="18" charset="0"/>
            </a:endParaRPr>
          </a:p>
        </p:txBody>
      </p:sp>
      <p:sp>
        <p:nvSpPr>
          <p:cNvPr id="10" name="Text Box 4"/>
          <p:cNvSpPr txBox="1">
            <a:spLocks noChangeArrowheads="1"/>
          </p:cNvSpPr>
          <p:nvPr/>
        </p:nvSpPr>
        <p:spPr bwMode="auto">
          <a:xfrm>
            <a:off x="291310" y="1174138"/>
            <a:ext cx="4944265"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342900" lvl="1" indent="-342900">
              <a:lnSpc>
                <a:spcPct val="110000"/>
              </a:lnSpc>
              <a:spcBef>
                <a:spcPts val="600"/>
              </a:spcBef>
              <a:buFont typeface="Wingdings" charset="2"/>
              <a:buChar char="l"/>
            </a:pPr>
            <a:r>
              <a:rPr lang="en-US" altLang="zh-CN" dirty="0" smtClean="0">
                <a:latin typeface="微软雅黑" pitchFamily="34" charset="-122"/>
                <a:ea typeface="微软雅黑" pitchFamily="34" charset="-122"/>
              </a:rPr>
              <a:t>page size 4 bytes</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pPr marL="342900" lvl="1" indent="-342900">
              <a:lnSpc>
                <a:spcPct val="110000"/>
              </a:lnSpc>
              <a:spcBef>
                <a:spcPts val="600"/>
              </a:spcBef>
              <a:buFont typeface="Wingdings" charset="2"/>
              <a:buChar char="l"/>
            </a:pPr>
            <a:r>
              <a:rPr lang="en-US" altLang="zh-CN" dirty="0" smtClean="0">
                <a:latin typeface="微软雅黑" pitchFamily="34" charset="-122"/>
                <a:ea typeface="微软雅黑" pitchFamily="34" charset="-122"/>
              </a:rPr>
              <a:t>Logical </a:t>
            </a:r>
            <a:r>
              <a:rPr lang="en-US" altLang="zh-CN" dirty="0">
                <a:latin typeface="微软雅黑" pitchFamily="34" charset="-122"/>
                <a:ea typeface="微软雅黑" pitchFamily="34" charset="-122"/>
              </a:rPr>
              <a:t>space</a:t>
            </a:r>
            <a:endParaRPr lang="en-US" altLang="zh-CN" dirty="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dirty="0" smtClean="0">
                <a:latin typeface="微软雅黑" pitchFamily="34" charset="-122"/>
                <a:ea typeface="微软雅黑" pitchFamily="34" charset="-122"/>
              </a:rPr>
              <a:t>4 pages =</a:t>
            </a:r>
            <a:r>
              <a:rPr lang="en-US" altLang="zh-CN" dirty="0">
                <a:latin typeface="微软雅黑" pitchFamily="34" charset="-122"/>
                <a:ea typeface="微软雅黑" pitchFamily="34" charset="-122"/>
              </a:rPr>
              <a:t>16 </a:t>
            </a:r>
            <a:r>
              <a:rPr lang="en-US" altLang="zh-CN" dirty="0" smtClean="0">
                <a:latin typeface="微软雅黑" pitchFamily="34" charset="-122"/>
                <a:ea typeface="微软雅黑" pitchFamily="34" charset="-122"/>
              </a:rPr>
              <a:t>bytes=2</a:t>
            </a:r>
            <a:r>
              <a:rPr lang="en-US" altLang="zh-CN" baseline="30000" dirty="0" smtClean="0">
                <a:latin typeface="微软雅黑" pitchFamily="34" charset="-122"/>
                <a:ea typeface="微软雅黑" pitchFamily="34" charset="-122"/>
              </a:rPr>
              <a:t>4</a:t>
            </a:r>
            <a:r>
              <a:rPr lang="en-US" altLang="zh-CN" dirty="0" smtClean="0">
                <a:latin typeface="微软雅黑" pitchFamily="34" charset="-122"/>
                <a:ea typeface="微软雅黑" pitchFamily="34" charset="-122"/>
              </a:rPr>
              <a:t> B</a:t>
            </a:r>
            <a:endParaRPr lang="en-US" altLang="zh-CN" dirty="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dirty="0">
                <a:latin typeface="微软雅黑" pitchFamily="34" charset="-122"/>
                <a:ea typeface="微软雅黑" pitchFamily="34" charset="-122"/>
              </a:rPr>
              <a:t>logical address consists of m=</a:t>
            </a:r>
            <a:r>
              <a:rPr lang="en-US" altLang="zh-CN" b="1" dirty="0">
                <a:latin typeface="微软雅黑" pitchFamily="34" charset="-122"/>
                <a:ea typeface="微软雅黑" pitchFamily="34" charset="-122"/>
              </a:rPr>
              <a:t>4</a:t>
            </a:r>
            <a:r>
              <a:rPr lang="en-US" altLang="zh-CN" dirty="0">
                <a:latin typeface="微软雅黑" pitchFamily="34" charset="-122"/>
                <a:ea typeface="微软雅黑" pitchFamily="34" charset="-122"/>
              </a:rPr>
              <a:t> bits, i.e. </a:t>
            </a:r>
            <a:r>
              <a:rPr lang="en-US" altLang="zh-CN" dirty="0">
                <a:solidFill>
                  <a:srgbClr val="FF0000"/>
                </a:solidFill>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en-US" altLang="zh-CN" dirty="0" smtClean="0">
                <a:solidFill>
                  <a:schemeClr val="accent5"/>
                </a:solidFill>
                <a:latin typeface="微软雅黑" pitchFamily="34" charset="-122"/>
                <a:ea typeface="微软雅黑" pitchFamily="34" charset="-122"/>
              </a:rPr>
              <a:t>**</a:t>
            </a:r>
            <a:endParaRPr lang="en-US" altLang="zh-CN" dirty="0" smtClean="0">
              <a:solidFill>
                <a:schemeClr val="accent5"/>
              </a:solidFill>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endParaRPr lang="en-US" altLang="zh-CN" dirty="0">
              <a:solidFill>
                <a:schemeClr val="accent5"/>
              </a:solidFill>
              <a:latin typeface="微软雅黑" pitchFamily="34" charset="-122"/>
              <a:ea typeface="微软雅黑" pitchFamily="34" charset="-122"/>
            </a:endParaRPr>
          </a:p>
          <a:p>
            <a:pPr marL="342900" lvl="1" indent="-342900">
              <a:lnSpc>
                <a:spcPct val="110000"/>
              </a:lnSpc>
              <a:spcBef>
                <a:spcPts val="600"/>
              </a:spcBef>
              <a:buFont typeface="Wingdings" charset="2"/>
              <a:buChar char="l"/>
            </a:pPr>
            <a:r>
              <a:rPr lang="en-US" altLang="zh-CN" dirty="0" smtClean="0">
                <a:latin typeface="微软雅黑" pitchFamily="34" charset="-122"/>
                <a:ea typeface="微软雅黑" pitchFamily="34" charset="-122"/>
              </a:rPr>
              <a:t>Physical </a:t>
            </a:r>
            <a:r>
              <a:rPr lang="en-US" altLang="zh-CN" dirty="0">
                <a:latin typeface="微软雅黑" pitchFamily="34" charset="-122"/>
                <a:ea typeface="微软雅黑" pitchFamily="34" charset="-122"/>
              </a:rPr>
              <a:t>memory   </a:t>
            </a:r>
            <a:endParaRPr lang="en-US" altLang="zh-CN" dirty="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dirty="0" smtClean="0">
                <a:latin typeface="微软雅黑" pitchFamily="34" charset="-122"/>
                <a:ea typeface="微软雅黑" pitchFamily="34" charset="-122"/>
              </a:rPr>
              <a:t>8 frames </a:t>
            </a:r>
            <a:r>
              <a:rPr lang="en-US" altLang="zh-CN" dirty="0">
                <a:latin typeface="微软雅黑" pitchFamily="34" charset="-122"/>
                <a:ea typeface="微软雅黑" pitchFamily="34" charset="-122"/>
              </a:rPr>
              <a:t>=32 </a:t>
            </a:r>
            <a:r>
              <a:rPr lang="en-US" altLang="zh-CN" dirty="0" smtClean="0">
                <a:latin typeface="微软雅黑" pitchFamily="34" charset="-122"/>
                <a:ea typeface="微软雅黑" pitchFamily="34" charset="-122"/>
              </a:rPr>
              <a:t>bytes=2</a:t>
            </a:r>
            <a:r>
              <a:rPr lang="en-US" altLang="zh-CN" baseline="30000" dirty="0" smtClean="0">
                <a:latin typeface="微软雅黑" pitchFamily="34" charset="-122"/>
                <a:ea typeface="微软雅黑" pitchFamily="34" charset="-122"/>
              </a:rPr>
              <a:t>5</a:t>
            </a:r>
            <a:r>
              <a:rPr lang="en-US" altLang="zh-CN" dirty="0" smtClean="0">
                <a:latin typeface="微软雅黑" pitchFamily="34" charset="-122"/>
                <a:ea typeface="微软雅黑" pitchFamily="34" charset="-122"/>
              </a:rPr>
              <a:t>B</a:t>
            </a:r>
            <a:endParaRPr lang="en-US" altLang="zh-CN"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dirty="0">
                <a:latin typeface="微软雅黑" pitchFamily="34" charset="-122"/>
                <a:ea typeface="微软雅黑" pitchFamily="34" charset="-122"/>
              </a:rPr>
              <a:t>physical address consists of </a:t>
            </a:r>
            <a:r>
              <a:rPr lang="en-US" altLang="zh-CN" b="1" dirty="0">
                <a:latin typeface="微软雅黑" pitchFamily="34" charset="-122"/>
                <a:ea typeface="微软雅黑" pitchFamily="34" charset="-122"/>
              </a:rPr>
              <a:t>5</a:t>
            </a:r>
            <a:r>
              <a:rPr lang="en-US" altLang="zh-CN" dirty="0">
                <a:latin typeface="微软雅黑" pitchFamily="34" charset="-122"/>
                <a:ea typeface="微软雅黑" pitchFamily="34" charset="-122"/>
              </a:rPr>
              <a:t> bits, i.e. </a:t>
            </a:r>
            <a:r>
              <a:rPr lang="en-US" altLang="zh-CN" dirty="0">
                <a:solidFill>
                  <a:srgbClr val="FF0000"/>
                </a:solidFill>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en-US" altLang="zh-CN" dirty="0" smtClean="0">
                <a:solidFill>
                  <a:srgbClr val="0070C0"/>
                </a:solidFill>
                <a:latin typeface="微软雅黑" pitchFamily="34" charset="-122"/>
                <a:ea typeface="微软雅黑" pitchFamily="34" charset="-122"/>
              </a:rPr>
              <a:t>**</a:t>
            </a:r>
            <a:endParaRPr lang="en-US" altLang="zh-CN" dirty="0">
              <a:solidFill>
                <a:srgbClr val="0070C0"/>
              </a:solidFill>
              <a:latin typeface="微软雅黑" pitchFamily="34" charset="-122"/>
              <a:ea typeface="微软雅黑" pitchFamily="34" charset="-122"/>
            </a:endParaRPr>
          </a:p>
        </p:txBody>
      </p:sp>
      <p:pic>
        <p:nvPicPr>
          <p:cNvPr id="16" name="Picture 3"/>
          <p:cNvPicPr>
            <a:picLocks noChangeAspect="1" noChangeArrowheads="1"/>
          </p:cNvPicPr>
          <p:nvPr/>
        </p:nvPicPr>
        <p:blipFill>
          <a:blip r:embed="rId1">
            <a:extLst>
              <a:ext uri="{28A0092B-C50C-407E-A947-70E740481C1C}">
                <a14:useLocalDpi xmlns:a14="http://schemas.microsoft.com/office/drawing/2010/main" val="0"/>
              </a:ext>
            </a:extLst>
          </a:blip>
          <a:srcRect l="21315" t="1199" r="22215" b="2017"/>
          <a:stretch>
            <a:fillRect/>
          </a:stretch>
        </p:blipFill>
        <p:spPr bwMode="auto">
          <a:xfrm>
            <a:off x="5235575" y="411315"/>
            <a:ext cx="6694490" cy="603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5"/>
          <p:cNvSpPr txBox="1">
            <a:spLocks noChangeArrowheads="1"/>
          </p:cNvSpPr>
          <p:nvPr/>
        </p:nvSpPr>
        <p:spPr bwMode="auto">
          <a:xfrm>
            <a:off x="6483038" y="37939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b="1">
              <a:solidFill>
                <a:srgbClr val="FF0000"/>
              </a:solidFill>
              <a:latin typeface="Tahoma" pitchFamily="34" charset="0"/>
            </a:endParaRPr>
          </a:p>
        </p:txBody>
      </p:sp>
      <p:sp>
        <p:nvSpPr>
          <p:cNvPr id="18" name="Text Box 6"/>
          <p:cNvSpPr txBox="1">
            <a:spLocks noChangeArrowheads="1"/>
          </p:cNvSpPr>
          <p:nvPr/>
        </p:nvSpPr>
        <p:spPr bwMode="auto">
          <a:xfrm>
            <a:off x="6483038" y="156560"/>
            <a:ext cx="585827" cy="70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FF0000"/>
                </a:solidFill>
              </a:rPr>
              <a:t>P# :</a:t>
            </a:r>
            <a:endParaRPr lang="en-US" altLang="zh-CN" sz="2000" dirty="0">
              <a:solidFill>
                <a:srgbClr val="FF0000"/>
              </a:solidFill>
            </a:endParaRPr>
          </a:p>
          <a:p>
            <a:pPr eaLnBrk="1" hangingPunct="1"/>
            <a:r>
              <a:rPr lang="en-US" altLang="zh-CN" sz="2000" dirty="0">
                <a:solidFill>
                  <a:srgbClr val="FF0000"/>
                </a:solidFill>
              </a:rPr>
              <a:t> 0</a:t>
            </a:r>
            <a:endParaRPr lang="en-US" altLang="zh-CN" sz="2000" dirty="0">
              <a:solidFill>
                <a:srgbClr val="FF0000"/>
              </a:solidFill>
            </a:endParaRPr>
          </a:p>
        </p:txBody>
      </p:sp>
      <p:sp>
        <p:nvSpPr>
          <p:cNvPr id="19" name="Text Box 7"/>
          <p:cNvSpPr txBox="1">
            <a:spLocks noChangeArrowheads="1"/>
          </p:cNvSpPr>
          <p:nvPr/>
        </p:nvSpPr>
        <p:spPr bwMode="auto">
          <a:xfrm>
            <a:off x="6445024" y="1190870"/>
            <a:ext cx="311811" cy="39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rgbClr val="FF0000"/>
                </a:solidFill>
              </a:rPr>
              <a:t>1</a:t>
            </a:r>
            <a:endParaRPr lang="zh-CN" altLang="en-US" sz="2000" dirty="0">
              <a:solidFill>
                <a:srgbClr val="FF0000"/>
              </a:solidFill>
            </a:endParaRPr>
          </a:p>
        </p:txBody>
      </p:sp>
      <p:sp>
        <p:nvSpPr>
          <p:cNvPr id="20" name="Text Box 8"/>
          <p:cNvSpPr txBox="1">
            <a:spLocks noChangeArrowheads="1"/>
          </p:cNvSpPr>
          <p:nvPr/>
        </p:nvSpPr>
        <p:spPr bwMode="auto">
          <a:xfrm>
            <a:off x="6445023" y="1887346"/>
            <a:ext cx="311811" cy="39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rgbClr val="FF0000"/>
                </a:solidFill>
              </a:rPr>
              <a:t>2</a:t>
            </a:r>
            <a:endParaRPr lang="zh-CN" altLang="en-US" sz="2000" dirty="0">
              <a:solidFill>
                <a:srgbClr val="FF0000"/>
              </a:solidFill>
            </a:endParaRPr>
          </a:p>
        </p:txBody>
      </p:sp>
      <p:sp>
        <p:nvSpPr>
          <p:cNvPr id="21" name="Text Box 9"/>
          <p:cNvSpPr txBox="1">
            <a:spLocks noChangeArrowheads="1"/>
          </p:cNvSpPr>
          <p:nvPr/>
        </p:nvSpPr>
        <p:spPr bwMode="auto">
          <a:xfrm>
            <a:off x="6432759" y="2542654"/>
            <a:ext cx="311811" cy="39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rgbClr val="FF0000"/>
                </a:solidFill>
              </a:rPr>
              <a:t>3</a:t>
            </a:r>
            <a:endParaRPr lang="zh-CN" altLang="en-US" sz="2000" dirty="0">
              <a:solidFill>
                <a:srgbClr val="FF0000"/>
              </a:solidFill>
            </a:endParaRPr>
          </a:p>
        </p:txBody>
      </p:sp>
      <p:sp>
        <p:nvSpPr>
          <p:cNvPr id="22" name="Text Box 10"/>
          <p:cNvSpPr txBox="1">
            <a:spLocks noChangeArrowheads="1"/>
          </p:cNvSpPr>
          <p:nvPr/>
        </p:nvSpPr>
        <p:spPr bwMode="auto">
          <a:xfrm>
            <a:off x="8069434" y="975434"/>
            <a:ext cx="464567" cy="39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FF0000"/>
                </a:solidFill>
              </a:rPr>
              <a:t>f#:</a:t>
            </a:r>
            <a:endParaRPr lang="en-US" altLang="zh-CN" sz="2000" dirty="0">
              <a:solidFill>
                <a:srgbClr val="FF0000"/>
              </a:solidFill>
            </a:endParaRPr>
          </a:p>
        </p:txBody>
      </p:sp>
      <p:sp>
        <p:nvSpPr>
          <p:cNvPr id="13" name="Oval 12"/>
          <p:cNvSpPr>
            <a:spLocks noChangeArrowheads="1"/>
          </p:cNvSpPr>
          <p:nvPr/>
        </p:nvSpPr>
        <p:spPr bwMode="auto">
          <a:xfrm>
            <a:off x="5915890" y="185123"/>
            <a:ext cx="529134" cy="33928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10133371" y="81878"/>
            <a:ext cx="524409" cy="39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err="1">
                <a:solidFill>
                  <a:srgbClr val="FF0000"/>
                </a:solidFill>
              </a:rPr>
              <a:t>f#</a:t>
            </a:r>
            <a:r>
              <a:rPr lang="en-US" altLang="zh-CN" sz="2000" dirty="0">
                <a:solidFill>
                  <a:srgbClr val="FF0000"/>
                </a:solidFill>
              </a:rPr>
              <a:t> :</a:t>
            </a:r>
            <a:endParaRPr lang="en-US" altLang="zh-CN" sz="2000" dirty="0">
              <a:solidFill>
                <a:srgbClr val="FF0000"/>
              </a:solidFill>
            </a:endParaRPr>
          </a:p>
        </p:txBody>
      </p:sp>
      <p:sp>
        <p:nvSpPr>
          <p:cNvPr id="15" name="Text Box 14"/>
          <p:cNvSpPr txBox="1">
            <a:spLocks noChangeArrowheads="1"/>
          </p:cNvSpPr>
          <p:nvPr/>
        </p:nvSpPr>
        <p:spPr bwMode="auto">
          <a:xfrm>
            <a:off x="10300838" y="592943"/>
            <a:ext cx="3129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rgbClr val="FF0000"/>
                </a:solidFill>
              </a:rPr>
              <a:t>0</a:t>
            </a:r>
            <a:endParaRPr lang="zh-CN" altLang="en-US" sz="2000" dirty="0">
              <a:solidFill>
                <a:srgbClr val="FF0000"/>
              </a:solidFill>
            </a:endParaRPr>
          </a:p>
          <a:p>
            <a:pPr eaLnBrk="1" hangingPunct="1"/>
            <a:endParaRPr lang="zh-CN" altLang="en-US" sz="2000" dirty="0">
              <a:solidFill>
                <a:srgbClr val="FF0000"/>
              </a:solidFill>
            </a:endParaRPr>
          </a:p>
          <a:p>
            <a:pPr eaLnBrk="1" hangingPunct="1"/>
            <a:r>
              <a:rPr lang="zh-CN" altLang="en-US" sz="2000" dirty="0" smtClean="0">
                <a:solidFill>
                  <a:srgbClr val="FF0000"/>
                </a:solidFill>
              </a:rPr>
              <a:t>1</a:t>
            </a:r>
            <a:endParaRPr lang="zh-CN" altLang="en-US" sz="2000" dirty="0">
              <a:solidFill>
                <a:srgbClr val="FF0000"/>
              </a:solidFill>
            </a:endParaRPr>
          </a:p>
          <a:p>
            <a:pPr eaLnBrk="1" hangingPunct="1"/>
            <a:endParaRPr lang="zh-CN" altLang="en-US" sz="2000" dirty="0">
              <a:solidFill>
                <a:srgbClr val="FF0000"/>
              </a:solidFill>
            </a:endParaRPr>
          </a:p>
          <a:p>
            <a:pPr eaLnBrk="1" hangingPunct="1"/>
            <a:r>
              <a:rPr lang="zh-CN" altLang="en-US" sz="2000" dirty="0">
                <a:solidFill>
                  <a:srgbClr val="FF0000"/>
                </a:solidFill>
              </a:rPr>
              <a:t>2</a:t>
            </a:r>
            <a:endParaRPr lang="zh-CN" altLang="en-US" sz="2000" dirty="0">
              <a:solidFill>
                <a:srgbClr val="FF0000"/>
              </a:solidFill>
            </a:endParaRPr>
          </a:p>
          <a:p>
            <a:pPr eaLnBrk="1" hangingPunct="1"/>
            <a:endParaRPr lang="zh-CN" altLang="en-US" sz="2000" dirty="0">
              <a:solidFill>
                <a:srgbClr val="FF0000"/>
              </a:solidFill>
            </a:endParaRPr>
          </a:p>
          <a:p>
            <a:pPr eaLnBrk="1" hangingPunct="1"/>
            <a:endParaRPr lang="en-US" altLang="zh-CN" sz="2000" dirty="0" smtClean="0">
              <a:solidFill>
                <a:srgbClr val="FF0000"/>
              </a:solidFill>
            </a:endParaRPr>
          </a:p>
          <a:p>
            <a:pPr eaLnBrk="1" hangingPunct="1"/>
            <a:r>
              <a:rPr lang="zh-CN" altLang="en-US" sz="2000" dirty="0" smtClean="0">
                <a:solidFill>
                  <a:srgbClr val="FF0000"/>
                </a:solidFill>
              </a:rPr>
              <a:t>3</a:t>
            </a:r>
            <a:endParaRPr lang="zh-CN" altLang="en-US" sz="2000" dirty="0">
              <a:solidFill>
                <a:srgbClr val="FF0000"/>
              </a:solidFill>
            </a:endParaRPr>
          </a:p>
          <a:p>
            <a:pPr eaLnBrk="1" hangingPunct="1"/>
            <a:endParaRPr lang="zh-CN" altLang="en-US" sz="2000" dirty="0">
              <a:solidFill>
                <a:srgbClr val="FF0000"/>
              </a:solidFill>
            </a:endParaRPr>
          </a:p>
          <a:p>
            <a:pPr eaLnBrk="1" hangingPunct="1"/>
            <a:r>
              <a:rPr lang="zh-CN" altLang="en-US" sz="2000" dirty="0" smtClean="0">
                <a:solidFill>
                  <a:srgbClr val="FF0000"/>
                </a:solidFill>
              </a:rPr>
              <a:t>4</a:t>
            </a:r>
            <a:endParaRPr lang="zh-CN" altLang="en-US" sz="2000" dirty="0">
              <a:solidFill>
                <a:srgbClr val="FF0000"/>
              </a:solidFill>
            </a:endParaRPr>
          </a:p>
          <a:p>
            <a:pPr eaLnBrk="1" hangingPunct="1"/>
            <a:endParaRPr lang="zh-CN" altLang="en-US" sz="2000" dirty="0">
              <a:solidFill>
                <a:srgbClr val="FF0000"/>
              </a:solidFill>
            </a:endParaRPr>
          </a:p>
          <a:p>
            <a:pPr eaLnBrk="1" hangingPunct="1"/>
            <a:endParaRPr lang="en-US" altLang="zh-CN" sz="2000" dirty="0" smtClean="0">
              <a:solidFill>
                <a:srgbClr val="FF0000"/>
              </a:solidFill>
            </a:endParaRPr>
          </a:p>
          <a:p>
            <a:pPr eaLnBrk="1" hangingPunct="1"/>
            <a:r>
              <a:rPr lang="zh-CN" altLang="en-US" sz="2000" dirty="0" smtClean="0">
                <a:solidFill>
                  <a:srgbClr val="FF0000"/>
                </a:solidFill>
              </a:rPr>
              <a:t>5</a:t>
            </a:r>
            <a:endParaRPr lang="zh-CN" altLang="en-US" sz="2000" dirty="0">
              <a:solidFill>
                <a:srgbClr val="FF0000"/>
              </a:solidFill>
            </a:endParaRPr>
          </a:p>
          <a:p>
            <a:pPr eaLnBrk="1" hangingPunct="1"/>
            <a:endParaRPr lang="zh-CN" altLang="en-US" sz="2000" dirty="0">
              <a:solidFill>
                <a:srgbClr val="FF0000"/>
              </a:solidFill>
            </a:endParaRPr>
          </a:p>
          <a:p>
            <a:pPr eaLnBrk="1" hangingPunct="1"/>
            <a:r>
              <a:rPr lang="zh-CN" altLang="en-US" sz="2000" dirty="0">
                <a:solidFill>
                  <a:srgbClr val="FF0000"/>
                </a:solidFill>
              </a:rPr>
              <a:t>6</a:t>
            </a:r>
            <a:endParaRPr lang="zh-CN" altLang="en-US" sz="2000" dirty="0">
              <a:solidFill>
                <a:srgbClr val="FF0000"/>
              </a:solidFill>
            </a:endParaRPr>
          </a:p>
          <a:p>
            <a:pPr eaLnBrk="1" hangingPunct="1"/>
            <a:endParaRPr lang="zh-CN" altLang="en-US" sz="2000" dirty="0">
              <a:solidFill>
                <a:srgbClr val="FF0000"/>
              </a:solidFill>
            </a:endParaRPr>
          </a:p>
          <a:p>
            <a:pPr eaLnBrk="1" hangingPunct="1"/>
            <a:r>
              <a:rPr lang="zh-CN" altLang="en-US" sz="2000" dirty="0">
                <a:solidFill>
                  <a:srgbClr val="FF0000"/>
                </a:solidFill>
              </a:rPr>
              <a:t>7</a:t>
            </a:r>
            <a:endParaRPr lang="zh-CN" altLang="en-US" sz="2000" dirty="0">
              <a:solidFill>
                <a:srgbClr val="FF0000"/>
              </a:solidFill>
            </a:endParaRPr>
          </a:p>
        </p:txBody>
      </p:sp>
      <p:sp>
        <p:nvSpPr>
          <p:cNvPr id="23" name="Line 16"/>
          <p:cNvSpPr>
            <a:spLocks noChangeShapeType="1"/>
          </p:cNvSpPr>
          <p:nvPr/>
        </p:nvSpPr>
        <p:spPr bwMode="auto">
          <a:xfrm>
            <a:off x="5954713" y="256560"/>
            <a:ext cx="0" cy="2881313"/>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TextBox 16"/>
          <p:cNvSpPr txBox="1">
            <a:spLocks noChangeArrowheads="1"/>
          </p:cNvSpPr>
          <p:nvPr/>
        </p:nvSpPr>
        <p:spPr bwMode="auto">
          <a:xfrm>
            <a:off x="6180138" y="3987185"/>
            <a:ext cx="1906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e.g. m=4, n=2</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25000"/>
              </a:lnSpc>
              <a:spcBef>
                <a:spcPts val="600"/>
              </a:spcBef>
              <a:buFont typeface="Wingdings" charset="2"/>
              <a:buChar char="l"/>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若再增加</a:t>
            </a:r>
            <a:r>
              <a:rPr lang="en-US" altLang="zh-CN" sz="2400" dirty="0">
                <a:latin typeface="微软雅黑" pitchFamily="34" charset="-122"/>
                <a:ea typeface="微软雅黑" pitchFamily="34" charset="-122"/>
              </a:rPr>
              <a:t>300K</a:t>
            </a:r>
            <a:r>
              <a:rPr lang="zh-CN" altLang="en-US" sz="2400" dirty="0">
                <a:latin typeface="微软雅黑" pitchFamily="34" charset="-122"/>
                <a:ea typeface="微软雅黑" pitchFamily="34" charset="-122"/>
              </a:rPr>
              <a:t>内存，系统可容纳４个进程同时并发</a:t>
            </a:r>
            <a:r>
              <a:rPr lang="zh-CN" altLang="en-US" sz="2400" dirty="0" smtClean="0">
                <a:latin typeface="微软雅黑" pitchFamily="34" charset="-122"/>
                <a:ea typeface="微软雅黑" pitchFamily="34" charset="-122"/>
              </a:rPr>
              <a:t>执行</a:t>
            </a:r>
            <a:endParaRPr lang="en-US" altLang="zh-CN" sz="2400" dirty="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此时，</a:t>
            </a:r>
            <a:r>
              <a:rPr lang="en-US" altLang="zh-CN" sz="2400" dirty="0" smtClean="0">
                <a:latin typeface="微软雅黑" pitchFamily="34" charset="-122"/>
                <a:ea typeface="微软雅黑" pitchFamily="34" charset="-122"/>
              </a:rPr>
              <a:t>CPU</a:t>
            </a:r>
            <a:r>
              <a:rPr lang="zh-CN" altLang="en-US" sz="2400" dirty="0" smtClean="0">
                <a:latin typeface="微软雅黑" pitchFamily="34" charset="-122"/>
                <a:ea typeface="微软雅黑" pitchFamily="34" charset="-122"/>
              </a:rPr>
              <a:t>的利用率为 </a:t>
            </a:r>
            <a:r>
              <a:rPr lang="en-US" altLang="zh-CN" sz="2400" dirty="0" smtClean="0">
                <a:latin typeface="微软雅黑" pitchFamily="34" charset="-122"/>
                <a:ea typeface="微软雅黑" pitchFamily="34" charset="-122"/>
              </a:rPr>
              <a:t>(1— (80%)</a:t>
            </a:r>
            <a:r>
              <a:rPr lang="en-US" altLang="zh-CN" sz="2400" baseline="30000" dirty="0" smtClean="0">
                <a:latin typeface="微软雅黑" pitchFamily="34" charset="-122"/>
                <a:ea typeface="微软雅黑" pitchFamily="34" charset="-122"/>
              </a:rPr>
              <a:t>4</a:t>
            </a:r>
            <a:r>
              <a:rPr lang="en-US" altLang="zh-CN" sz="2400" dirty="0" smtClean="0">
                <a:latin typeface="微软雅黑" pitchFamily="34" charset="-122"/>
                <a:ea typeface="微软雅黑" pitchFamily="34" charset="-122"/>
              </a:rPr>
              <a:t>) =  (1— 0.4096) = 0.5904</a:t>
            </a:r>
            <a:endParaRPr lang="en-US" altLang="zh-CN" sz="2400" dirty="0" smtClean="0">
              <a:latin typeface="微软雅黑" pitchFamily="34" charset="-122"/>
              <a:ea typeface="微软雅黑" pitchFamily="34" charset="-122"/>
            </a:endParaRPr>
          </a:p>
          <a:p>
            <a:pPr lvl="1">
              <a:lnSpc>
                <a:spcPct val="125000"/>
              </a:lnSpc>
            </a:pPr>
            <a:r>
              <a:rPr lang="zh-CN" altLang="en-US" sz="2400" dirty="0" smtClean="0">
                <a:latin typeface="微软雅黑" pitchFamily="34" charset="-122"/>
                <a:ea typeface="微软雅黑" pitchFamily="34" charset="-122"/>
              </a:rPr>
              <a:t>所以</a:t>
            </a:r>
            <a:r>
              <a:rPr lang="zh-CN" altLang="en-US" sz="2400" dirty="0">
                <a:latin typeface="微软雅黑" pitchFamily="34" charset="-122"/>
                <a:ea typeface="微软雅黑" pitchFamily="34" charset="-122"/>
              </a:rPr>
              <a:t>，若再增加</a:t>
            </a:r>
            <a:r>
              <a:rPr lang="en-US" altLang="zh-CN" sz="2400" dirty="0">
                <a:latin typeface="微软雅黑" pitchFamily="34" charset="-122"/>
                <a:ea typeface="微软雅黑" pitchFamily="34" charset="-122"/>
              </a:rPr>
              <a:t>300K</a:t>
            </a:r>
            <a:r>
              <a:rPr lang="zh-CN" altLang="en-US" sz="2400" dirty="0">
                <a:latin typeface="微软雅黑" pitchFamily="34" charset="-122"/>
                <a:ea typeface="微软雅黑" pitchFamily="34" charset="-122"/>
              </a:rPr>
              <a:t>内存，</a:t>
            </a:r>
            <a:r>
              <a:rPr lang="en-US" altLang="zh-CN" sz="2400" dirty="0" err="1">
                <a:latin typeface="微软雅黑" pitchFamily="34" charset="-122"/>
                <a:ea typeface="微软雅黑" pitchFamily="34" charset="-122"/>
              </a:rPr>
              <a:t>cpu</a:t>
            </a:r>
            <a:r>
              <a:rPr lang="zh-CN" altLang="en-US" sz="2400" dirty="0">
                <a:latin typeface="微软雅黑" pitchFamily="34" charset="-122"/>
                <a:ea typeface="微软雅黑" pitchFamily="34" charset="-122"/>
              </a:rPr>
              <a:t>利用率可提高：</a:t>
            </a:r>
            <a:endParaRPr lang="zh-CN" altLang="en-US"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(0.5904—0.488) / 0.488 = 20.98% </a:t>
            </a:r>
            <a:endParaRPr lang="zh-CN" altLang="en-US" sz="24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12 </a:t>
            </a:r>
            <a:r>
              <a:rPr lang="zh-CN" altLang="en-US" b="1" dirty="0">
                <a:solidFill>
                  <a:schemeClr val="accent5">
                    <a:lumMod val="75000"/>
                  </a:schemeClr>
                </a:solidFill>
                <a:latin typeface="微软雅黑" pitchFamily="34" charset="-122"/>
                <a:ea typeface="微软雅黑" pitchFamily="34" charset="-122"/>
              </a:rPr>
              <a:t>内存扩展</a:t>
            </a:r>
            <a:r>
              <a:rPr lang="en-US" altLang="zh-CN" b="1" dirty="0">
                <a:solidFill>
                  <a:schemeClr val="accent5">
                    <a:lumMod val="75000"/>
                  </a:schemeClr>
                </a:solidFill>
                <a:latin typeface="微软雅黑" pitchFamily="34" charset="-122"/>
                <a:ea typeface="微软雅黑" pitchFamily="34" charset="-122"/>
              </a:rPr>
              <a:t>-CPU</a:t>
            </a:r>
            <a:r>
              <a:rPr lang="zh-CN" altLang="en-US" b="1" dirty="0">
                <a:solidFill>
                  <a:schemeClr val="accent5">
                    <a:lumMod val="75000"/>
                  </a:schemeClr>
                </a:solidFill>
                <a:latin typeface="微软雅黑" pitchFamily="34" charset="-122"/>
                <a:ea typeface="微软雅黑" pitchFamily="34" charset="-122"/>
              </a:rPr>
              <a:t>利用率</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吞吐量</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25000"/>
              </a:lnSpc>
              <a:spcBef>
                <a:spcPts val="600"/>
              </a:spcBef>
              <a:buFont typeface="Wingdings" charset="2"/>
              <a:buChar char="l"/>
            </a:pP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根据题意，设系统内每个进程在其生命周期内处于</a:t>
            </a:r>
            <a:r>
              <a:rPr lang="en-US" altLang="zh-CN" sz="2400" dirty="0">
                <a:latin typeface="微软雅黑" pitchFamily="34" charset="-122"/>
                <a:ea typeface="微软雅黑" pitchFamily="34" charset="-122"/>
              </a:rPr>
              <a:t>running</a:t>
            </a:r>
            <a:r>
              <a:rPr lang="zh-CN" altLang="en-US" sz="2400" dirty="0">
                <a:latin typeface="微软雅黑" pitchFamily="34" charset="-122"/>
                <a:ea typeface="微软雅黑" pitchFamily="34" charset="-122"/>
              </a:rPr>
              <a:t>态执行程序指令</a:t>
            </a:r>
            <a:r>
              <a:rPr lang="en-US" altLang="zh-CN" sz="2400" dirty="0">
                <a:latin typeface="微软雅黑" pitchFamily="34" charset="-122"/>
                <a:ea typeface="微软雅黑" pitchFamily="34" charset="-122"/>
              </a:rPr>
              <a:t>(CPU burst)</a:t>
            </a:r>
            <a:r>
              <a:rPr lang="zh-CN" altLang="en-US" sz="2400" dirty="0">
                <a:latin typeface="微软雅黑" pitchFamily="34" charset="-122"/>
                <a:ea typeface="微软雅黑" pitchFamily="34" charset="-122"/>
              </a:rPr>
              <a:t>的总时间均为</a:t>
            </a:r>
            <a:r>
              <a:rPr lang="en-US" altLang="zh-CN" sz="2400" dirty="0" smtClean="0">
                <a:latin typeface="微软雅黑" pitchFamily="34" charset="-122"/>
                <a:ea typeface="微软雅黑" pitchFamily="34" charset="-122"/>
              </a:rPr>
              <a:t>T</a:t>
            </a:r>
            <a:endParaRPr lang="en-US" altLang="zh-CN" sz="2400" dirty="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当</a:t>
            </a:r>
            <a:r>
              <a:rPr lang="zh-CN" altLang="en-US" sz="2400" dirty="0">
                <a:latin typeface="微软雅黑" pitchFamily="34" charset="-122"/>
                <a:ea typeface="微软雅黑" pitchFamily="34" charset="-122"/>
              </a:rPr>
              <a:t>系统内存为</a:t>
            </a:r>
            <a:r>
              <a:rPr lang="en-US" altLang="zh-CN" sz="2400" dirty="0">
                <a:latin typeface="微软雅黑" pitchFamily="34" charset="-122"/>
                <a:ea typeface="微软雅黑" pitchFamily="34" charset="-122"/>
              </a:rPr>
              <a:t>900K</a:t>
            </a:r>
            <a:r>
              <a:rPr lang="zh-CN" altLang="en-US" sz="2400" dirty="0">
                <a:latin typeface="微软雅黑" pitchFamily="34" charset="-122"/>
                <a:ea typeface="微软雅黑" pitchFamily="34" charset="-122"/>
              </a:rPr>
              <a:t>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系统可容纳</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个进程并发执行。如果</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个进程全部并发执行完所需时间为</a:t>
            </a:r>
            <a:r>
              <a:rPr lang="en-US" altLang="zh-CN" sz="2400" dirty="0">
                <a:latin typeface="微软雅黑" pitchFamily="34" charset="-122"/>
                <a:ea typeface="微软雅黑" pitchFamily="34" charset="-122"/>
              </a:rPr>
              <a:t>L</a:t>
            </a:r>
            <a:r>
              <a:rPr lang="en-US" altLang="zh-CN" sz="2400" baseline="-250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，则：</a:t>
            </a:r>
            <a:endParaRPr lang="zh-CN" altLang="en-US"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CPU</a:t>
            </a:r>
            <a:r>
              <a:rPr lang="zh-CN" altLang="en-US" sz="2400" dirty="0">
                <a:latin typeface="微软雅黑" pitchFamily="34" charset="-122"/>
                <a:ea typeface="微软雅黑" pitchFamily="34" charset="-122"/>
              </a:rPr>
              <a:t>的利用率</a:t>
            </a:r>
            <a:r>
              <a:rPr lang="en-US" altLang="zh-CN" sz="2400" dirty="0">
                <a:latin typeface="微软雅黑" pitchFamily="34" charset="-122"/>
                <a:ea typeface="微软雅黑" pitchFamily="34" charset="-122"/>
              </a:rPr>
              <a:t>=3T / L</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=48.8%,  </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L</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 = 3T / (48.8%),</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系统吞吐量</a:t>
            </a:r>
            <a:r>
              <a:rPr lang="en-US" altLang="zh-CN" sz="2400" dirty="0">
                <a:latin typeface="微软雅黑" pitchFamily="34" charset="-122"/>
                <a:ea typeface="微软雅黑" pitchFamily="34" charset="-122"/>
              </a:rPr>
              <a:t>Th</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=3/ L</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 (48.8%) / T</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12 </a:t>
            </a:r>
            <a:r>
              <a:rPr lang="zh-CN" altLang="en-US" b="1" dirty="0">
                <a:solidFill>
                  <a:schemeClr val="accent5">
                    <a:lumMod val="75000"/>
                  </a:schemeClr>
                </a:solidFill>
                <a:latin typeface="微软雅黑" pitchFamily="34" charset="-122"/>
                <a:ea typeface="微软雅黑" pitchFamily="34" charset="-122"/>
              </a:rPr>
              <a:t>内存扩展</a:t>
            </a:r>
            <a:r>
              <a:rPr lang="en-US" altLang="zh-CN" b="1" dirty="0">
                <a:solidFill>
                  <a:schemeClr val="accent5">
                    <a:lumMod val="75000"/>
                  </a:schemeClr>
                </a:solidFill>
                <a:latin typeface="微软雅黑" pitchFamily="34" charset="-122"/>
                <a:ea typeface="微软雅黑" pitchFamily="34" charset="-122"/>
              </a:rPr>
              <a:t>-CPU</a:t>
            </a:r>
            <a:r>
              <a:rPr lang="zh-CN" altLang="en-US" b="1" dirty="0">
                <a:solidFill>
                  <a:schemeClr val="accent5">
                    <a:lumMod val="75000"/>
                  </a:schemeClr>
                </a:solidFill>
                <a:latin typeface="微软雅黑" pitchFamily="34" charset="-122"/>
                <a:ea typeface="微软雅黑" pitchFamily="34" charset="-122"/>
              </a:rPr>
              <a:t>利用率</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吞吐量</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800100" lvl="1" indent="-342900">
              <a:lnSpc>
                <a:spcPct val="125000"/>
              </a:lnSpc>
              <a:spcBef>
                <a:spcPts val="600"/>
              </a:spcBef>
              <a:buClr>
                <a:srgbClr val="FF0000"/>
              </a:buClr>
              <a:buSzPct val="80000"/>
              <a:buFont typeface="Wingdings" charset="2"/>
              <a:buChar char="n"/>
            </a:pPr>
            <a:r>
              <a:rPr lang="zh-CN" altLang="en-US" sz="2400" dirty="0">
                <a:latin typeface="微软雅黑" pitchFamily="34" charset="-122"/>
                <a:ea typeface="微软雅黑" pitchFamily="34" charset="-122"/>
              </a:rPr>
              <a:t>当系统内存由</a:t>
            </a:r>
            <a:r>
              <a:rPr lang="en-US" altLang="zh-CN" sz="2400" dirty="0">
                <a:latin typeface="微软雅黑" pitchFamily="34" charset="-122"/>
                <a:ea typeface="微软雅黑" pitchFamily="34" charset="-122"/>
              </a:rPr>
              <a:t>900K</a:t>
            </a:r>
            <a:r>
              <a:rPr lang="zh-CN" altLang="en-US" sz="2400" dirty="0">
                <a:latin typeface="微软雅黑" pitchFamily="34" charset="-122"/>
                <a:ea typeface="微软雅黑" pitchFamily="34" charset="-122"/>
              </a:rPr>
              <a:t>增至</a:t>
            </a:r>
            <a:r>
              <a:rPr lang="en-US" altLang="zh-CN" sz="2400" dirty="0">
                <a:latin typeface="微软雅黑" pitchFamily="34" charset="-122"/>
                <a:ea typeface="微软雅黑" pitchFamily="34" charset="-122"/>
              </a:rPr>
              <a:t>1200K</a:t>
            </a:r>
            <a:r>
              <a:rPr lang="zh-CN" altLang="en-US" sz="2400" dirty="0">
                <a:latin typeface="微软雅黑" pitchFamily="34" charset="-122"/>
                <a:ea typeface="微软雅黑" pitchFamily="34" charset="-122"/>
              </a:rPr>
              <a:t>时，系统可容纳４个进程同时并发执行。设</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个进程全部并发执行完所需时间为</a:t>
            </a:r>
            <a:r>
              <a:rPr lang="en-US" altLang="zh-CN" sz="2400" dirty="0">
                <a:latin typeface="微软雅黑" pitchFamily="34" charset="-122"/>
                <a:ea typeface="微软雅黑" pitchFamily="34" charset="-122"/>
              </a:rPr>
              <a:t>L</a:t>
            </a:r>
            <a:r>
              <a:rPr lang="en-US" altLang="zh-CN" sz="2400" baseline="-250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，则</a:t>
            </a:r>
            <a:r>
              <a:rPr lang="en-US" altLang="zh-CN"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CPU</a:t>
            </a:r>
            <a:r>
              <a:rPr lang="zh-CN" altLang="en-US" sz="2400" dirty="0">
                <a:latin typeface="微软雅黑" pitchFamily="34" charset="-122"/>
                <a:ea typeface="微软雅黑" pitchFamily="34" charset="-122"/>
              </a:rPr>
              <a:t>的利用率 </a:t>
            </a:r>
            <a:r>
              <a:rPr lang="en-US" altLang="zh-CN" sz="2400" dirty="0">
                <a:latin typeface="微软雅黑" pitchFamily="34" charset="-122"/>
                <a:ea typeface="微软雅黑" pitchFamily="34" charset="-122"/>
              </a:rPr>
              <a:t>= 4T / L</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=59.04%,  </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L</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=4T / (59.04%),</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系统吞吐量</a:t>
            </a:r>
            <a:r>
              <a:rPr lang="en-US" altLang="zh-CN" sz="2400" dirty="0">
                <a:latin typeface="微软雅黑" pitchFamily="34" charset="-122"/>
                <a:ea typeface="微软雅黑" pitchFamily="34" charset="-122"/>
              </a:rPr>
              <a:t>Th</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=4/ L</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 (59.04%) / T</a:t>
            </a:r>
            <a:endParaRPr lang="en-US" altLang="zh-CN" sz="2400" dirty="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因此</a:t>
            </a:r>
            <a:r>
              <a:rPr lang="zh-CN" altLang="en-US" sz="2400" dirty="0">
                <a:latin typeface="微软雅黑" pitchFamily="34" charset="-122"/>
                <a:ea typeface="微软雅黑" pitchFamily="34" charset="-122"/>
              </a:rPr>
              <a:t>，若再增加</a:t>
            </a:r>
            <a:r>
              <a:rPr lang="en-US" altLang="zh-CN" sz="2400" dirty="0">
                <a:latin typeface="微软雅黑" pitchFamily="34" charset="-122"/>
                <a:ea typeface="微软雅黑" pitchFamily="34" charset="-122"/>
              </a:rPr>
              <a:t>300K</a:t>
            </a:r>
            <a:r>
              <a:rPr lang="zh-CN" altLang="en-US" sz="2400" dirty="0">
                <a:latin typeface="微软雅黑" pitchFamily="34" charset="-122"/>
                <a:ea typeface="微软雅黑" pitchFamily="34" charset="-122"/>
              </a:rPr>
              <a:t>内存，系统吞吐量可提高：</a:t>
            </a:r>
            <a:endParaRPr lang="zh-CN" altLang="en-US" sz="2400" dirty="0">
              <a:latin typeface="微软雅黑" pitchFamily="34" charset="-122"/>
              <a:ea typeface="微软雅黑" pitchFamily="34" charset="-122"/>
            </a:endParaRPr>
          </a:p>
          <a:p>
            <a:pPr>
              <a:lnSpc>
                <a:spcPct val="125000"/>
              </a:lnSpc>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(59.04%) / T —(48.8%) / T</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[(48.8%) / T]</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 (0.5904—0.488) / 0.488 = 20.98%</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 20.98% </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12 </a:t>
            </a:r>
            <a:r>
              <a:rPr lang="zh-CN" altLang="en-US" b="1" dirty="0">
                <a:solidFill>
                  <a:schemeClr val="accent5">
                    <a:lumMod val="75000"/>
                  </a:schemeClr>
                </a:solidFill>
                <a:latin typeface="微软雅黑" pitchFamily="34" charset="-122"/>
                <a:ea typeface="微软雅黑" pitchFamily="34" charset="-122"/>
              </a:rPr>
              <a:t>内存扩展</a:t>
            </a:r>
            <a:r>
              <a:rPr lang="en-US" altLang="zh-CN" b="1" dirty="0">
                <a:solidFill>
                  <a:schemeClr val="accent5">
                    <a:lumMod val="75000"/>
                  </a:schemeClr>
                </a:solidFill>
                <a:latin typeface="微软雅黑" pitchFamily="34" charset="-122"/>
                <a:ea typeface="微软雅黑" pitchFamily="34" charset="-122"/>
              </a:rPr>
              <a:t>-CPU</a:t>
            </a:r>
            <a:r>
              <a:rPr lang="zh-CN" altLang="en-US" b="1" dirty="0">
                <a:solidFill>
                  <a:schemeClr val="accent5">
                    <a:lumMod val="75000"/>
                  </a:schemeClr>
                </a:solidFill>
                <a:latin typeface="微软雅黑" pitchFamily="34" charset="-122"/>
                <a:ea typeface="微软雅黑" pitchFamily="34" charset="-122"/>
              </a:rPr>
              <a:t>利用率</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吞吐量</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7" name="TextBox 6"/>
          <p:cNvSpPr txBox="1"/>
          <p:nvPr/>
        </p:nvSpPr>
        <p:spPr>
          <a:xfrm>
            <a:off x="5905500" y="5765800"/>
            <a:ext cx="5602816" cy="523220"/>
          </a:xfrm>
          <a:prstGeom prst="rect">
            <a:avLst/>
          </a:prstGeom>
          <a:solidFill>
            <a:srgbClr val="FFFF00"/>
          </a:solidFill>
        </p:spPr>
        <p:txBody>
          <a:bodyPr wrap="none" rtlCol="0">
            <a:spAutoFit/>
          </a:bodyPr>
          <a:lstStyle/>
          <a:p>
            <a:r>
              <a:rPr lang="en-US" altLang="zh-CN" sz="2800" dirty="0"/>
              <a:t>CPU</a:t>
            </a:r>
            <a:r>
              <a:rPr lang="zh-CN" altLang="en-US" sz="2800" dirty="0"/>
              <a:t>利用率提高</a:t>
            </a:r>
            <a:r>
              <a:rPr lang="en-US" altLang="zh-CN" sz="2800" dirty="0">
                <a:sym typeface="Wingdings" charset="2"/>
              </a:rPr>
              <a:t></a:t>
            </a:r>
            <a:r>
              <a:rPr lang="zh-CN" altLang="en-US" sz="2800" dirty="0"/>
              <a:t>系统吞吐量</a:t>
            </a:r>
            <a:r>
              <a:rPr lang="zh-CN" altLang="en-US" sz="2800" dirty="0" smtClean="0"/>
              <a:t>提高</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lvl="1" indent="-342900" algn="l">
              <a:lnSpc>
                <a:spcPct val="125000"/>
              </a:lnSpc>
              <a:spcBef>
                <a:spcPts val="600"/>
              </a:spcBef>
              <a:buFont typeface="Wingdings" charset="2"/>
              <a:buChar char="l"/>
            </a:pPr>
            <a:r>
              <a:rPr lang="en-US" altLang="zh-CN" sz="2400" dirty="0">
                <a:latin typeface="微软雅黑" pitchFamily="34" charset="-122"/>
                <a:ea typeface="微软雅黑" pitchFamily="34" charset="-122"/>
              </a:rPr>
              <a:t>On a </a:t>
            </a:r>
            <a:r>
              <a:rPr lang="en-US" altLang="zh-CN" sz="2400" i="1" dirty="0">
                <a:latin typeface="微软雅黑" pitchFamily="34" charset="-122"/>
                <a:ea typeface="微软雅黑" pitchFamily="34" charset="-122"/>
              </a:rPr>
              <a:t>simple</a:t>
            </a:r>
            <a:r>
              <a:rPr lang="en-US" altLang="zh-CN" sz="2400" dirty="0">
                <a:latin typeface="微软雅黑" pitchFamily="34" charset="-122"/>
                <a:ea typeface="微软雅黑" pitchFamily="34" charset="-122"/>
              </a:rPr>
              <a:t> paging system with </a:t>
            </a:r>
            <a:r>
              <a:rPr lang="en-US" altLang="zh-CN" sz="2400" u="sng" dirty="0">
                <a:latin typeface="微软雅黑" pitchFamily="34" charset="-122"/>
                <a:ea typeface="微软雅黑" pitchFamily="34" charset="-122"/>
              </a:rPr>
              <a:t>a page table containing </a:t>
            </a:r>
            <a:r>
              <a:rPr lang="en-US" altLang="zh-CN" sz="2400" u="sng" dirty="0">
                <a:solidFill>
                  <a:srgbClr val="FF0000"/>
                </a:solidFill>
                <a:latin typeface="微软雅黑" pitchFamily="34" charset="-122"/>
                <a:ea typeface="微软雅黑" pitchFamily="34" charset="-122"/>
              </a:rPr>
              <a:t>1024</a:t>
            </a:r>
            <a:r>
              <a:rPr lang="en-US" altLang="zh-CN" sz="2400" u="sng" dirty="0">
                <a:latin typeface="微软雅黑" pitchFamily="34" charset="-122"/>
                <a:ea typeface="微软雅黑" pitchFamily="34" charset="-122"/>
              </a:rPr>
              <a:t> entries</a:t>
            </a:r>
            <a:r>
              <a:rPr lang="en-US" altLang="zh-CN" sz="2400" dirty="0">
                <a:latin typeface="微软雅黑" pitchFamily="34" charset="-122"/>
                <a:ea typeface="微软雅黑" pitchFamily="34" charset="-122"/>
              </a:rPr>
              <a:t> of </a:t>
            </a:r>
            <a:r>
              <a:rPr lang="en-US" altLang="zh-CN" sz="2400" dirty="0">
                <a:solidFill>
                  <a:srgbClr val="FF0000"/>
                </a:solidFill>
                <a:latin typeface="微软雅黑" pitchFamily="34" charset="-122"/>
                <a:ea typeface="微软雅黑" pitchFamily="34" charset="-122"/>
              </a:rPr>
              <a:t>13</a:t>
            </a:r>
            <a:r>
              <a:rPr lang="en-US" altLang="zh-CN" sz="2400" dirty="0">
                <a:latin typeface="微软雅黑" pitchFamily="34" charset="-122"/>
                <a:ea typeface="微软雅黑" pitchFamily="34" charset="-122"/>
              </a:rPr>
              <a:t> bits (</a:t>
            </a:r>
            <a:r>
              <a:rPr lang="en-US" altLang="zh-CN" sz="2400" dirty="0">
                <a:solidFill>
                  <a:srgbClr val="0000FF"/>
                </a:solidFill>
                <a:latin typeface="微软雅黑" pitchFamily="34" charset="-122"/>
                <a:ea typeface="微软雅黑" pitchFamily="34" charset="-122"/>
              </a:rPr>
              <a:t>including one valid/invalid bit</a:t>
            </a:r>
            <a:r>
              <a:rPr lang="en-US" altLang="zh-CN" sz="2400" dirty="0">
                <a:latin typeface="微软雅黑" pitchFamily="34" charset="-122"/>
                <a:ea typeface="微软雅黑" pitchFamily="34" charset="-122"/>
              </a:rPr>
              <a:t>) each, and a page size of </a:t>
            </a:r>
            <a:r>
              <a:rPr lang="en-US" altLang="zh-CN" sz="2400" dirty="0">
                <a:solidFill>
                  <a:srgbClr val="FF0000"/>
                </a:solidFill>
                <a:latin typeface="微软雅黑" pitchFamily="34" charset="-122"/>
                <a:ea typeface="微软雅黑" pitchFamily="34" charset="-122"/>
              </a:rPr>
              <a:t>4096</a:t>
            </a:r>
            <a:r>
              <a:rPr lang="en-US" altLang="zh-CN" sz="2400" i="1" dirty="0">
                <a:solidFill>
                  <a:schemeClr val="hlink"/>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bytes</a:t>
            </a:r>
            <a:endParaRPr lang="en-US" altLang="zh-CN" sz="2400" dirty="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a:t>
            </a:r>
            <a:r>
              <a:rPr lang="en-US" altLang="zh-CN" sz="2400" dirty="0">
                <a:latin typeface="微软雅黑" pitchFamily="34" charset="-122"/>
                <a:ea typeface="微软雅黑" pitchFamily="34" charset="-122"/>
              </a:rPr>
              <a:t>) what is the size of the logical address space? </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b) how many bits are there in a logical address</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c)  </a:t>
            </a:r>
            <a:r>
              <a:rPr lang="en-US" altLang="zh-CN" sz="2400" u="sng" dirty="0">
                <a:latin typeface="微软雅黑" pitchFamily="34" charset="-122"/>
                <a:ea typeface="微软雅黑" pitchFamily="34" charset="-122"/>
              </a:rPr>
              <a:t>how many bits in the physical address specify </a:t>
            </a:r>
            <a:r>
              <a:rPr lang="en-US" altLang="zh-CN" sz="2400" u="sng" dirty="0">
                <a:solidFill>
                  <a:srgbClr val="0000FF"/>
                </a:solidFill>
                <a:latin typeface="微软雅黑" pitchFamily="34" charset="-122"/>
                <a:ea typeface="微软雅黑" pitchFamily="34" charset="-122"/>
              </a:rPr>
              <a:t>the frame number</a:t>
            </a:r>
            <a:r>
              <a:rPr lang="en-US" altLang="zh-CN" sz="2400" u="sng" dirty="0" smtClean="0">
                <a:latin typeface="微软雅黑" pitchFamily="34" charset="-122"/>
                <a:ea typeface="微软雅黑" pitchFamily="34" charset="-122"/>
              </a:rPr>
              <a:t>?</a:t>
            </a:r>
            <a:endParaRPr lang="en-US" altLang="zh-CN" sz="2400" u="sng"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d) how many bits in the physical address specify the offset within the  frame</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e ) what is the size of the physical address space </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f) how many bits are there in a physical address</a:t>
            </a:r>
            <a:r>
              <a:rPr lang="en-US" altLang="zh-CN"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algn="ctr"/>
            <a:r>
              <a:rPr lang="zh-CN" altLang="en-US" sz="2400" b="1" dirty="0">
                <a:solidFill>
                  <a:schemeClr val="accent5">
                    <a:lumMod val="75000"/>
                  </a:schemeClr>
                </a:solidFill>
                <a:latin typeface="微软雅黑" pitchFamily="34" charset="-122"/>
                <a:ea typeface="微软雅黑" pitchFamily="34" charset="-122"/>
              </a:rPr>
              <a:t>补充作业</a:t>
            </a:r>
            <a:r>
              <a:rPr lang="en-US" altLang="zh-CN" sz="2400" b="1" dirty="0">
                <a:solidFill>
                  <a:schemeClr val="accent5">
                    <a:lumMod val="75000"/>
                  </a:schemeClr>
                </a:solidFill>
                <a:latin typeface="微软雅黑" pitchFamily="34" charset="-122"/>
                <a:ea typeface="微软雅黑" pitchFamily="34" charset="-122"/>
              </a:rPr>
              <a:t> </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7" name="TextBox 6"/>
          <p:cNvSpPr txBox="1"/>
          <p:nvPr/>
        </p:nvSpPr>
        <p:spPr>
          <a:xfrm>
            <a:off x="4254501" y="5896430"/>
            <a:ext cx="3962400" cy="523220"/>
          </a:xfrm>
          <a:prstGeom prst="rect">
            <a:avLst/>
          </a:prstGeom>
          <a:solidFill>
            <a:srgbClr val="92D050"/>
          </a:solidFill>
        </p:spPr>
        <p:txBody>
          <a:bodyPr wrap="square" rtlCol="0">
            <a:spAutoFit/>
          </a:bodyPr>
          <a:lstStyle/>
          <a:p>
            <a:r>
              <a:rPr lang="zh-CN" altLang="en-US" sz="2800" dirty="0" smtClean="0">
                <a:solidFill>
                  <a:srgbClr val="FF0000"/>
                </a:solidFill>
              </a:rPr>
              <a:t>要求</a:t>
            </a:r>
            <a:r>
              <a:rPr lang="zh-CN" altLang="en-US" sz="2800" dirty="0" smtClean="0">
                <a:solidFill>
                  <a:srgbClr val="FF0000"/>
                </a:solidFill>
              </a:rPr>
              <a:t>：参照例</a:t>
            </a:r>
            <a:r>
              <a:rPr lang="en-US" altLang="zh-CN" sz="2800" dirty="0">
                <a:solidFill>
                  <a:srgbClr val="FF0000"/>
                </a:solidFill>
              </a:rPr>
              <a:t>4</a:t>
            </a:r>
            <a:r>
              <a:rPr lang="zh-CN" altLang="en-US" sz="2800" dirty="0" smtClean="0">
                <a:solidFill>
                  <a:srgbClr val="FF0000"/>
                </a:solidFill>
              </a:rPr>
              <a:t>，</a:t>
            </a:r>
            <a:r>
              <a:rPr lang="zh-CN" altLang="en-US" sz="2800" dirty="0" smtClean="0">
                <a:solidFill>
                  <a:srgbClr val="FF0000"/>
                </a:solidFill>
              </a:rPr>
              <a:t>画图</a:t>
            </a:r>
            <a:endParaRPr lang="zh-CN" altLang="en-US" sz="28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l" rtl="0">
              <a:lnSpc>
                <a:spcPct val="90000"/>
              </a:lnSpc>
              <a:spcBef>
                <a:spcPct val="0"/>
              </a:spcBef>
            </a:pPr>
            <a:r>
              <a:rPr lang="zh-CN" altLang="en-US" sz="2400" b="1" kern="1200" dirty="0">
                <a:solidFill>
                  <a:schemeClr val="accent5">
                    <a:lumMod val="75000"/>
                  </a:schemeClr>
                </a:solidFill>
                <a:latin typeface="微软雅黑" pitchFamily="34" charset="-122"/>
                <a:ea typeface="微软雅黑" pitchFamily="34" charset="-122"/>
                <a:cs typeface="+mj-cs"/>
              </a:rPr>
              <a:t>例</a:t>
            </a:r>
            <a:r>
              <a:rPr lang="en-US" altLang="zh-CN" sz="2400" b="1" kern="1200" dirty="0">
                <a:solidFill>
                  <a:schemeClr val="accent5">
                    <a:lumMod val="75000"/>
                  </a:schemeClr>
                </a:solidFill>
                <a:latin typeface="微软雅黑" pitchFamily="34" charset="-122"/>
                <a:ea typeface="微软雅黑" pitchFamily="34" charset="-122"/>
                <a:cs typeface="+mj-cs"/>
              </a:rPr>
              <a:t>1. </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10000"/>
              </a:lnSpc>
              <a:spcBef>
                <a:spcPts val="600"/>
              </a:spcBef>
              <a:buFont typeface="Wingdings" charset="2"/>
              <a:buChar char="l"/>
            </a:pPr>
            <a:r>
              <a:rPr lang="en-US" altLang="zh-CN" sz="2400" dirty="0" smtClean="0">
                <a:latin typeface="Times New Roman" pitchFamily="18" charset="0"/>
              </a:rPr>
              <a:t> </a:t>
            </a:r>
            <a:r>
              <a:rPr lang="en-US" altLang="zh-CN" sz="2400" dirty="0" smtClean="0">
                <a:latin typeface="微软雅黑" pitchFamily="34" charset="-122"/>
                <a:ea typeface="微软雅黑" pitchFamily="34" charset="-122"/>
              </a:rPr>
              <a:t>Address mapping in Fig. 8.9 </a:t>
            </a:r>
            <a:endParaRPr lang="en-US" altLang="zh-CN" sz="2400" dirty="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e.g.1 logical address 0, i.e. </a:t>
            </a:r>
            <a:r>
              <a:rPr lang="en-US" altLang="zh-CN" sz="2400" dirty="0" smtClean="0">
                <a:solidFill>
                  <a:srgbClr val="FF0000"/>
                </a:solidFill>
                <a:latin typeface="微软雅黑" pitchFamily="34" charset="-122"/>
                <a:ea typeface="微软雅黑" pitchFamily="34" charset="-122"/>
              </a:rPr>
              <a:t>00</a:t>
            </a:r>
            <a:r>
              <a:rPr lang="en-US" altLang="zh-CN" sz="2400" dirty="0" smtClean="0">
                <a:solidFill>
                  <a:schemeClr val="hlink"/>
                </a:solidFill>
                <a:latin typeface="微软雅黑" pitchFamily="34" charset="-122"/>
                <a:ea typeface="微软雅黑" pitchFamily="34" charset="-122"/>
              </a:rPr>
              <a:t>,</a:t>
            </a:r>
            <a:r>
              <a:rPr lang="en-US" altLang="zh-CN" sz="2400" dirty="0" smtClean="0">
                <a:solidFill>
                  <a:srgbClr val="0070C0"/>
                </a:solidFill>
                <a:latin typeface="微软雅黑" pitchFamily="34" charset="-122"/>
                <a:ea typeface="微软雅黑" pitchFamily="34" charset="-122"/>
              </a:rPr>
              <a:t>00</a:t>
            </a:r>
            <a:endParaRPr lang="en-US" altLang="zh-CN" sz="2400" dirty="0" smtClean="0">
              <a:solidFill>
                <a:srgbClr val="0070C0"/>
              </a:solidFill>
              <a:latin typeface="微软雅黑" pitchFamily="34" charset="-122"/>
              <a:ea typeface="微软雅黑" pitchFamily="34" charset="-122"/>
            </a:endParaRPr>
          </a:p>
          <a:p>
            <a:pPr lvl="1">
              <a:lnSpc>
                <a:spcPct val="110000"/>
              </a:lnSpc>
              <a:buFont typeface="Wingdings" charset="2"/>
              <a:buNone/>
            </a:pPr>
            <a:r>
              <a:rPr lang="en-US" altLang="zh-CN" sz="2400" dirty="0" smtClean="0">
                <a:latin typeface="微软雅黑" pitchFamily="34" charset="-122"/>
                <a:ea typeface="微软雅黑" pitchFamily="34" charset="-122"/>
              </a:rPr>
              <a:t>       page number=</a:t>
            </a:r>
            <a:r>
              <a:rPr lang="en-US" altLang="zh-CN" sz="2400" dirty="0" smtClean="0">
                <a:solidFill>
                  <a:srgbClr val="FF0000"/>
                </a:solidFill>
                <a:latin typeface="微软雅黑" pitchFamily="34" charset="-122"/>
                <a:ea typeface="微软雅黑" pitchFamily="34" charset="-122"/>
              </a:rPr>
              <a:t>00</a:t>
            </a:r>
            <a:r>
              <a:rPr lang="en-US" altLang="zh-CN" sz="2400" dirty="0" smtClean="0">
                <a:latin typeface="微软雅黑" pitchFamily="34" charset="-122"/>
                <a:ea typeface="微软雅黑" pitchFamily="34" charset="-122"/>
              </a:rPr>
              <a:t>,  page offset=</a:t>
            </a:r>
            <a:r>
              <a:rPr lang="en-US" altLang="zh-CN" sz="2400" dirty="0" smtClean="0">
                <a:solidFill>
                  <a:srgbClr val="0070C0"/>
                </a:solidFill>
                <a:latin typeface="微软雅黑" pitchFamily="34" charset="-122"/>
                <a:ea typeface="微软雅黑" pitchFamily="34" charset="-122"/>
              </a:rPr>
              <a:t>00</a:t>
            </a:r>
            <a:endParaRPr lang="en-US" altLang="zh-CN" sz="2400" dirty="0" smtClean="0">
              <a:solidFill>
                <a:srgbClr val="0070C0"/>
              </a:solidFill>
              <a:latin typeface="微软雅黑" pitchFamily="34" charset="-122"/>
              <a:ea typeface="微软雅黑" pitchFamily="34" charset="-122"/>
            </a:endParaRPr>
          </a:p>
          <a:p>
            <a:pPr lvl="1">
              <a:lnSpc>
                <a:spcPct val="110000"/>
              </a:lnSpc>
              <a:buFont typeface="Wingdings" charset="2"/>
              <a:buNone/>
            </a:pPr>
            <a:r>
              <a:rPr lang="en-US" altLang="zh-CN" sz="2400" dirty="0" smtClean="0">
                <a:latin typeface="微软雅黑" pitchFamily="34" charset="-122"/>
                <a:ea typeface="微软雅黑" pitchFamily="34" charset="-122"/>
              </a:rPr>
              <a:t>       page table:   page 0 is allocated to frame 5, that is, </a:t>
            </a:r>
            <a:r>
              <a:rPr lang="en-US" altLang="zh-CN" sz="2400" dirty="0" smtClean="0">
                <a:solidFill>
                  <a:srgbClr val="FF0000"/>
                </a:solidFill>
                <a:latin typeface="微软雅黑" pitchFamily="34" charset="-122"/>
                <a:ea typeface="微软雅黑" pitchFamily="34" charset="-122"/>
              </a:rPr>
              <a:t>101</a:t>
            </a:r>
            <a:endParaRPr lang="en-US" altLang="zh-CN" sz="2400" dirty="0" smtClean="0">
              <a:solidFill>
                <a:srgbClr val="FF0000"/>
              </a:solidFill>
              <a:latin typeface="微软雅黑" pitchFamily="34" charset="-122"/>
              <a:ea typeface="微软雅黑" pitchFamily="34" charset="-122"/>
            </a:endParaRPr>
          </a:p>
          <a:p>
            <a:pPr lvl="1">
              <a:lnSpc>
                <a:spcPct val="110000"/>
              </a:lnSpc>
              <a:buFont typeface="Wingdings" charset="2"/>
              <a:buNone/>
            </a:pPr>
            <a:r>
              <a:rPr lang="en-US" altLang="zh-CN" sz="2400" dirty="0" smtClean="0">
                <a:latin typeface="微软雅黑" pitchFamily="34" charset="-122"/>
                <a:ea typeface="微软雅黑" pitchFamily="34" charset="-122"/>
              </a:rPr>
              <a:t>       physical address : </a:t>
            </a:r>
            <a:r>
              <a:rPr lang="en-US" altLang="zh-CN" sz="2400" dirty="0" smtClean="0">
                <a:solidFill>
                  <a:srgbClr val="FF0000"/>
                </a:solidFill>
                <a:latin typeface="微软雅黑" pitchFamily="34" charset="-122"/>
                <a:ea typeface="微软雅黑" pitchFamily="34" charset="-122"/>
              </a:rPr>
              <a:t>101</a:t>
            </a:r>
            <a:r>
              <a:rPr lang="en-US" altLang="zh-CN" sz="2400" dirty="0" smtClean="0">
                <a:solidFill>
                  <a:schemeClr val="folHlink"/>
                </a:solidFill>
                <a:latin typeface="微软雅黑" pitchFamily="34" charset="-122"/>
                <a:ea typeface="微软雅黑" pitchFamily="34" charset="-122"/>
              </a:rPr>
              <a:t>00</a:t>
            </a:r>
            <a:r>
              <a:rPr lang="en-US" altLang="zh-CN" sz="2400" dirty="0" smtClean="0">
                <a:latin typeface="微软雅黑" pitchFamily="34" charset="-122"/>
                <a:ea typeface="微软雅黑" pitchFamily="34" charset="-122"/>
              </a:rPr>
              <a:t>, or: 5 * 4  + 0 =20</a:t>
            </a:r>
            <a:endParaRPr lang="en-US" altLang="zh-CN" sz="2400" dirty="0" smtClean="0">
              <a:latin typeface="微软雅黑" pitchFamily="34" charset="-122"/>
              <a:ea typeface="微软雅黑" pitchFamily="34" charset="-122"/>
            </a:endParaRPr>
          </a:p>
          <a:p>
            <a:pPr lvl="1">
              <a:lnSpc>
                <a:spcPct val="110000"/>
              </a:lnSpc>
              <a:buFont typeface="Wingdings" charset="2"/>
              <a:buNone/>
            </a:pPr>
            <a:endParaRPr lang="en-US" altLang="zh-CN" sz="2400" dirty="0">
              <a:solidFill>
                <a:schemeClr val="folHlink"/>
              </a:solidFill>
              <a:latin typeface="微软雅黑" pitchFamily="34" charset="-122"/>
              <a:ea typeface="微软雅黑" pitchFamily="34" charset="-122"/>
            </a:endParaRPr>
          </a:p>
          <a:p>
            <a:pPr marL="800100" lvl="1" indent="-342900">
              <a:spcBef>
                <a:spcPts val="600"/>
              </a:spcBef>
              <a:buClr>
                <a:srgbClr val="FF0000"/>
              </a:buClr>
              <a:buSzPct val="80000"/>
              <a:buFont typeface="Wingdings" charset="2"/>
              <a:buChar char="n"/>
            </a:pPr>
            <a:r>
              <a:rPr lang="en-US" altLang="zh-CN" sz="2400" dirty="0">
                <a:latin typeface="微软雅黑" pitchFamily="34" charset="-122"/>
                <a:ea typeface="微软雅黑" pitchFamily="34" charset="-122"/>
              </a:rPr>
              <a:t>e.g.2  logical address 9, i.e.  </a:t>
            </a:r>
            <a:r>
              <a:rPr lang="en-US" altLang="zh-CN" sz="2400" dirty="0">
                <a:solidFill>
                  <a:srgbClr val="FF0000"/>
                </a:solidFill>
                <a:latin typeface="微软雅黑" pitchFamily="34" charset="-122"/>
                <a:ea typeface="微软雅黑" pitchFamily="34" charset="-122"/>
              </a:rPr>
              <a:t>10</a:t>
            </a:r>
            <a:r>
              <a:rPr lang="en-US" altLang="zh-CN" sz="2400" dirty="0">
                <a:solidFill>
                  <a:schemeClr val="hlink"/>
                </a:solidFill>
                <a:latin typeface="微软雅黑" pitchFamily="34" charset="-122"/>
                <a:ea typeface="微软雅黑" pitchFamily="34" charset="-122"/>
              </a:rPr>
              <a:t>,</a:t>
            </a:r>
            <a:r>
              <a:rPr lang="en-US" altLang="zh-CN" sz="2400" dirty="0">
                <a:solidFill>
                  <a:schemeClr val="folHlink"/>
                </a:solidFill>
                <a:latin typeface="微软雅黑" pitchFamily="34" charset="-122"/>
                <a:ea typeface="微软雅黑" pitchFamily="34" charset="-122"/>
              </a:rPr>
              <a:t>01</a:t>
            </a:r>
            <a:r>
              <a:rPr lang="en-US" altLang="zh-CN" sz="2400" dirty="0">
                <a:latin typeface="微软雅黑" pitchFamily="34" charset="-122"/>
                <a:ea typeface="微软雅黑" pitchFamily="34" charset="-122"/>
              </a:rPr>
              <a:t> </a:t>
            </a:r>
            <a:endParaRPr lang="en-US" altLang="zh-CN" sz="2400" dirty="0">
              <a:solidFill>
                <a:schemeClr val="folHlink"/>
              </a:solidFill>
              <a:latin typeface="微软雅黑" pitchFamily="34" charset="-122"/>
              <a:ea typeface="微软雅黑" pitchFamily="34" charset="-122"/>
            </a:endParaRPr>
          </a:p>
          <a:p>
            <a:pPr lvl="1">
              <a:lnSpc>
                <a:spcPct val="100000"/>
              </a:lnSpc>
            </a:pPr>
            <a:r>
              <a:rPr lang="en-US" altLang="zh-CN" sz="2400" dirty="0">
                <a:latin typeface="微软雅黑" pitchFamily="34" charset="-122"/>
                <a:ea typeface="微软雅黑" pitchFamily="34" charset="-122"/>
              </a:rPr>
              <a:t>       page number=2, </a:t>
            </a:r>
            <a:r>
              <a:rPr lang="en-US" altLang="zh-CN" sz="2400" dirty="0" err="1">
                <a:latin typeface="微软雅黑" pitchFamily="34" charset="-122"/>
                <a:ea typeface="微软雅黑" pitchFamily="34" charset="-122"/>
              </a:rPr>
              <a:t>i.e</a:t>
            </a:r>
            <a:r>
              <a:rPr lang="en-US" altLang="zh-CN" sz="2400" dirty="0">
                <a:latin typeface="微软雅黑" pitchFamily="34" charset="-122"/>
                <a:ea typeface="微软雅黑" pitchFamily="34" charset="-122"/>
              </a:rPr>
              <a:t>, </a:t>
            </a:r>
            <a:r>
              <a:rPr lang="en-US" altLang="zh-CN" sz="2400" dirty="0">
                <a:solidFill>
                  <a:srgbClr val="FF0000"/>
                </a:solidFill>
                <a:latin typeface="微软雅黑" pitchFamily="34" charset="-122"/>
                <a:ea typeface="微软雅黑" pitchFamily="34" charset="-122"/>
              </a:rPr>
              <a:t>10</a:t>
            </a:r>
            <a:r>
              <a:rPr lang="en-US" altLang="zh-CN" sz="2400" dirty="0">
                <a:latin typeface="微软雅黑" pitchFamily="34" charset="-122"/>
                <a:ea typeface="微软雅黑" pitchFamily="34" charset="-122"/>
              </a:rPr>
              <a:t>,  page offset=1, i.e. </a:t>
            </a:r>
            <a:r>
              <a:rPr lang="en-US" altLang="zh-CN" sz="2400" dirty="0">
                <a:solidFill>
                  <a:srgbClr val="0070C0"/>
                </a:solidFill>
                <a:latin typeface="微软雅黑" pitchFamily="34" charset="-122"/>
                <a:ea typeface="微软雅黑" pitchFamily="34" charset="-122"/>
              </a:rPr>
              <a:t>01</a:t>
            </a:r>
            <a:endParaRPr lang="en-US" altLang="zh-CN" sz="2400" dirty="0">
              <a:solidFill>
                <a:srgbClr val="0070C0"/>
              </a:solidFill>
              <a:latin typeface="微软雅黑" pitchFamily="34" charset="-122"/>
              <a:ea typeface="微软雅黑" pitchFamily="34" charset="-122"/>
            </a:endParaRPr>
          </a:p>
          <a:p>
            <a:pPr lvl="1">
              <a:lnSpc>
                <a:spcPct val="100000"/>
              </a:lnSpc>
            </a:pPr>
            <a:r>
              <a:rPr lang="en-US" altLang="zh-CN" sz="2400" dirty="0">
                <a:latin typeface="微软雅黑" pitchFamily="34" charset="-122"/>
                <a:ea typeface="微软雅黑" pitchFamily="34" charset="-122"/>
              </a:rPr>
              <a:t>       page table:   page 2 is allocated to frame 1, that is, </a:t>
            </a:r>
            <a:r>
              <a:rPr lang="en-US" altLang="zh-CN" sz="2400" dirty="0">
                <a:solidFill>
                  <a:srgbClr val="FF0000"/>
                </a:solidFill>
                <a:latin typeface="微软雅黑" pitchFamily="34" charset="-122"/>
                <a:ea typeface="微软雅黑" pitchFamily="34" charset="-122"/>
              </a:rPr>
              <a:t>001</a:t>
            </a:r>
            <a:endParaRPr lang="en-US" altLang="zh-CN" sz="2400" dirty="0">
              <a:solidFill>
                <a:srgbClr val="FF0000"/>
              </a:solidFill>
              <a:latin typeface="微软雅黑" pitchFamily="34" charset="-122"/>
              <a:ea typeface="微软雅黑" pitchFamily="34" charset="-122"/>
            </a:endParaRPr>
          </a:p>
          <a:p>
            <a:pPr lvl="1">
              <a:lnSpc>
                <a:spcPct val="100000"/>
              </a:lnSpc>
            </a:pPr>
            <a:r>
              <a:rPr lang="en-US" altLang="zh-CN" sz="2400" dirty="0">
                <a:latin typeface="微软雅黑" pitchFamily="34" charset="-122"/>
                <a:ea typeface="微软雅黑" pitchFamily="34" charset="-122"/>
              </a:rPr>
              <a:t>       physical address :  1* 4  + 1 =5, or: </a:t>
            </a:r>
            <a:r>
              <a:rPr lang="en-US" altLang="zh-CN" sz="2400" dirty="0">
                <a:solidFill>
                  <a:srgbClr val="FF0000"/>
                </a:solidFill>
                <a:latin typeface="微软雅黑" pitchFamily="34" charset="-122"/>
                <a:ea typeface="微软雅黑" pitchFamily="34" charset="-122"/>
              </a:rPr>
              <a:t>001</a:t>
            </a:r>
            <a:r>
              <a:rPr lang="en-US" altLang="zh-CN" sz="2400" dirty="0">
                <a:solidFill>
                  <a:srgbClr val="0070C0"/>
                </a:solidFill>
                <a:latin typeface="微软雅黑" pitchFamily="34" charset="-122"/>
                <a:ea typeface="微软雅黑" pitchFamily="34" charset="-122"/>
              </a:rPr>
              <a:t>01</a:t>
            </a:r>
            <a:endParaRPr lang="en-US" altLang="zh-CN" sz="2400" dirty="0">
              <a:solidFill>
                <a:srgbClr val="0070C0"/>
              </a:solidFill>
              <a:latin typeface="微软雅黑" pitchFamily="34" charset="-122"/>
              <a:ea typeface="微软雅黑" pitchFamily="34" charset="-122"/>
            </a:endParaRPr>
          </a:p>
          <a:p>
            <a:pPr lvl="1">
              <a:lnSpc>
                <a:spcPct val="110000"/>
              </a:lnSpc>
              <a:buFont typeface="Wingdings" charset="2"/>
              <a:buNone/>
            </a:pPr>
            <a:endParaRPr lang="en-US" altLang="zh-CN" sz="2400" dirty="0" smtClean="0">
              <a:solidFill>
                <a:schemeClr val="folHlink"/>
              </a:solidFill>
              <a:latin typeface="微软雅黑" pitchFamily="34" charset="-122"/>
              <a:ea typeface="微软雅黑" pitchFamily="34" charset="-122"/>
            </a:endParaRPr>
          </a:p>
          <a:p>
            <a:pPr lvl="1">
              <a:lnSpc>
                <a:spcPct val="110000"/>
              </a:lnSpc>
              <a:buFont typeface="Wingdings" charset="2"/>
              <a:buNone/>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2</a:t>
            </a:r>
            <a:endParaRPr lang="zh-CN" altLang="en-US" sz="2400"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7" name="Rectangle 3"/>
          <p:cNvSpPr>
            <a:spLocks noGrp="1" noChangeArrowheads="1"/>
          </p:cNvSpPr>
          <p:nvPr>
            <p:ph idx="1"/>
          </p:nvPr>
        </p:nvSpPr>
        <p:spPr/>
        <p:txBody>
          <a:bodyPr/>
          <a:lstStyle/>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rPr>
              <a:t>On </a:t>
            </a:r>
            <a:r>
              <a:rPr lang="en-US" altLang="zh-CN" sz="2400" dirty="0">
                <a:latin typeface="微软雅黑" pitchFamily="34" charset="-122"/>
                <a:ea typeface="微软雅黑" pitchFamily="34" charset="-122"/>
              </a:rPr>
              <a:t>a system using fixed partitions with sizes 2</a:t>
            </a:r>
            <a:r>
              <a:rPr lang="en-US" altLang="zh-CN" sz="2400" baseline="30000" dirty="0">
                <a:latin typeface="微软雅黑" pitchFamily="34" charset="-122"/>
                <a:ea typeface="微软雅黑" pitchFamily="34" charset="-122"/>
              </a:rPr>
              <a:t>8</a:t>
            </a:r>
            <a:r>
              <a:rPr lang="en-US" altLang="zh-CN" sz="2400" dirty="0">
                <a:latin typeface="微软雅黑" pitchFamily="34" charset="-122"/>
                <a:ea typeface="微软雅黑" pitchFamily="34" charset="-122"/>
              </a:rPr>
              <a:t>, 2</a:t>
            </a:r>
            <a:r>
              <a:rPr lang="en-US" altLang="zh-CN" sz="2400" baseline="30000" dirty="0">
                <a:latin typeface="微软雅黑" pitchFamily="34" charset="-122"/>
                <a:ea typeface="微软雅黑" pitchFamily="34" charset="-122"/>
              </a:rPr>
              <a:t>24</a:t>
            </a:r>
            <a:r>
              <a:rPr lang="en-US" altLang="zh-CN" sz="2400" dirty="0">
                <a:latin typeface="微软雅黑" pitchFamily="34" charset="-122"/>
                <a:ea typeface="微软雅黑" pitchFamily="34" charset="-122"/>
              </a:rPr>
              <a:t> and 2</a:t>
            </a:r>
            <a:r>
              <a:rPr lang="en-US" altLang="zh-CN" sz="2400" baseline="30000" dirty="0">
                <a:latin typeface="微软雅黑" pitchFamily="34" charset="-122"/>
                <a:ea typeface="微软雅黑" pitchFamily="34" charset="-122"/>
              </a:rPr>
              <a:t>64</a:t>
            </a:r>
            <a:r>
              <a:rPr lang="en-US" altLang="zh-CN" sz="2400" dirty="0">
                <a:latin typeface="微软雅黑" pitchFamily="34" charset="-122"/>
                <a:ea typeface="微软雅黑" pitchFamily="34" charset="-122"/>
              </a:rPr>
              <a:t> bytes, how many bits must the limit register have?</a:t>
            </a:r>
            <a:endParaRPr lang="en-US" altLang="zh-CN" sz="2400" dirty="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endParaRPr lang="en-US" altLang="zh-CN" sz="2400" dirty="0" smtClean="0">
              <a:latin typeface="微软雅黑" pitchFamily="34" charset="-122"/>
              <a:ea typeface="微软雅黑" pitchFamily="34" charset="-122"/>
              <a:cs typeface="Times New Roman" pitchFamily="18" charset="0"/>
            </a:endParaRPr>
          </a:p>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Answer</a:t>
            </a:r>
            <a:endParaRPr lang="en-US" altLang="zh-CN" sz="2400" dirty="0" smtClean="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64 bits in the limit register </a:t>
            </a: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ctr"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a:solidFill>
                  <a:schemeClr val="accent5">
                    <a:lumMod val="75000"/>
                  </a:schemeClr>
                </a:solidFill>
                <a:latin typeface="微软雅黑" pitchFamily="34" charset="-122"/>
                <a:ea typeface="微软雅黑" pitchFamily="34" charset="-122"/>
                <a:cs typeface="+mj-cs"/>
              </a:rPr>
              <a:t>3</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rPr>
              <a:t>On </a:t>
            </a:r>
            <a:r>
              <a:rPr lang="en-US" altLang="zh-CN" sz="2400" dirty="0">
                <a:latin typeface="微软雅黑" pitchFamily="34" charset="-122"/>
                <a:ea typeface="微软雅黑" pitchFamily="34" charset="-122"/>
              </a:rPr>
              <a:t>a </a:t>
            </a:r>
            <a:r>
              <a:rPr lang="en-US" altLang="zh-CN" sz="2400" dirty="0">
                <a:solidFill>
                  <a:srgbClr val="FF0000"/>
                </a:solidFill>
                <a:latin typeface="微软雅黑" pitchFamily="34" charset="-122"/>
                <a:ea typeface="微软雅黑" pitchFamily="34" charset="-122"/>
              </a:rPr>
              <a:t>simple (not virtual memory ) </a:t>
            </a:r>
            <a:r>
              <a:rPr lang="en-US" altLang="zh-CN" sz="2400" dirty="0">
                <a:latin typeface="微软雅黑" pitchFamily="34" charset="-122"/>
                <a:ea typeface="微软雅黑" pitchFamily="34" charset="-122"/>
              </a:rPr>
              <a:t>paging system with 2</a:t>
            </a:r>
            <a:r>
              <a:rPr lang="en-US" altLang="zh-CN" sz="2400" baseline="30000" dirty="0">
                <a:latin typeface="微软雅黑" pitchFamily="34" charset="-122"/>
                <a:ea typeface="微软雅黑" pitchFamily="34" charset="-122"/>
              </a:rPr>
              <a:t>24</a:t>
            </a:r>
            <a:r>
              <a:rPr lang="en-US" altLang="zh-CN" sz="2400" dirty="0">
                <a:latin typeface="微软雅黑" pitchFamily="34" charset="-122"/>
                <a:ea typeface="微软雅黑" pitchFamily="34" charset="-122"/>
              </a:rPr>
              <a:t> bytes of physical memory, 256 pages of the logical address space, and a page size of 2</a:t>
            </a:r>
            <a:r>
              <a:rPr lang="en-US" altLang="zh-CN" sz="2400" baseline="30000" dirty="0">
                <a:latin typeface="微软雅黑" pitchFamily="34" charset="-122"/>
                <a:ea typeface="微软雅黑" pitchFamily="34" charset="-122"/>
              </a:rPr>
              <a:t>10</a:t>
            </a:r>
            <a:r>
              <a:rPr lang="en-US" altLang="zh-CN" sz="2400" dirty="0">
                <a:latin typeface="微软雅黑" pitchFamily="34" charset="-122"/>
                <a:ea typeface="微软雅黑" pitchFamily="34" charset="-122"/>
              </a:rPr>
              <a:t> bytes, how many bits are in a logical address</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b="1" dirty="0" smtClean="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rPr>
              <a:t>Answer</a:t>
            </a:r>
            <a:endParaRPr lang="en-US" altLang="zh-CN" sz="2400" dirty="0">
              <a:latin typeface="微软雅黑" pitchFamily="34" charset="-122"/>
              <a:ea typeface="微软雅黑" pitchFamily="34" charset="-122"/>
              <a:cs typeface="Times New Roman" pitchFamily="18" charset="0"/>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the </a:t>
            </a:r>
            <a:r>
              <a:rPr lang="en-US" altLang="zh-CN" sz="2400" dirty="0">
                <a:latin typeface="微软雅黑" pitchFamily="34" charset="-122"/>
                <a:ea typeface="微软雅黑" pitchFamily="34" charset="-122"/>
              </a:rPr>
              <a:t>logical address space contains 256 (＝2</a:t>
            </a:r>
            <a:r>
              <a:rPr lang="en-US" altLang="zh-CN" sz="2400" baseline="30000" dirty="0">
                <a:latin typeface="微软雅黑" pitchFamily="34" charset="-122"/>
                <a:ea typeface="微软雅黑" pitchFamily="34" charset="-122"/>
              </a:rPr>
              <a:t>8</a:t>
            </a:r>
            <a:r>
              <a:rPr lang="en-US" altLang="zh-CN" sz="2400" dirty="0">
                <a:latin typeface="微软雅黑" pitchFamily="34" charset="-122"/>
                <a:ea typeface="微软雅黑" pitchFamily="34" charset="-122"/>
              </a:rPr>
              <a:t>) pages of 2</a:t>
            </a:r>
            <a:r>
              <a:rPr lang="en-US" altLang="zh-CN" sz="2400" baseline="30000" dirty="0">
                <a:latin typeface="微软雅黑" pitchFamily="34" charset="-122"/>
                <a:ea typeface="微软雅黑" pitchFamily="34" charset="-122"/>
              </a:rPr>
              <a:t>10</a:t>
            </a:r>
            <a:r>
              <a:rPr lang="en-US" altLang="zh-CN" sz="2400" dirty="0">
                <a:latin typeface="微软雅黑" pitchFamily="34" charset="-122"/>
                <a:ea typeface="微软雅黑" pitchFamily="34" charset="-122"/>
              </a:rPr>
              <a:t> bytes each, making the total logical address space 2</a:t>
            </a:r>
            <a:r>
              <a:rPr lang="en-US" altLang="zh-CN" sz="2400" baseline="30000" dirty="0">
                <a:latin typeface="微软雅黑" pitchFamily="34" charset="-122"/>
                <a:ea typeface="微软雅黑" pitchFamily="34" charset="-122"/>
              </a:rPr>
              <a:t>10</a:t>
            </a:r>
            <a:r>
              <a:rPr lang="en-US" altLang="zh-CN" sz="2400" dirty="0">
                <a:latin typeface="微软雅黑" pitchFamily="34" charset="-122"/>
                <a:ea typeface="微软雅黑" pitchFamily="34" charset="-122"/>
              </a:rPr>
              <a:t> ×  2</a:t>
            </a:r>
            <a:r>
              <a:rPr lang="en-US" altLang="zh-CN" sz="2400" baseline="30000" dirty="0">
                <a:latin typeface="微软雅黑" pitchFamily="34" charset="-122"/>
                <a:ea typeface="微软雅黑" pitchFamily="34" charset="-122"/>
              </a:rPr>
              <a:t>8</a:t>
            </a:r>
            <a:r>
              <a:rPr lang="en-US" altLang="zh-CN" sz="2400" dirty="0">
                <a:latin typeface="微软雅黑" pitchFamily="34" charset="-122"/>
                <a:ea typeface="微软雅黑" pitchFamily="34" charset="-122"/>
              </a:rPr>
              <a:t> = 2</a:t>
            </a:r>
            <a:r>
              <a:rPr lang="en-US" altLang="zh-CN" sz="2400" baseline="30000" dirty="0">
                <a:latin typeface="微软雅黑" pitchFamily="34" charset="-122"/>
                <a:ea typeface="微软雅黑" pitchFamily="34" charset="-122"/>
              </a:rPr>
              <a:t>18</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bytes</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an </a:t>
            </a:r>
            <a:r>
              <a:rPr lang="en-US" altLang="zh-CN" sz="2400" dirty="0">
                <a:solidFill>
                  <a:srgbClr val="990000"/>
                </a:solidFill>
                <a:latin typeface="微软雅黑" pitchFamily="34" charset="-122"/>
                <a:ea typeface="微软雅黑" pitchFamily="34" charset="-122"/>
              </a:rPr>
              <a:t>18-bit address</a:t>
            </a:r>
            <a:r>
              <a:rPr lang="en-US" altLang="zh-CN" sz="2400" dirty="0">
                <a:latin typeface="微软雅黑" pitchFamily="34" charset="-122"/>
                <a:ea typeface="微软雅黑" pitchFamily="34" charset="-122"/>
              </a:rPr>
              <a:t> is required to cover a </a:t>
            </a:r>
            <a:r>
              <a:rPr lang="en-US" altLang="zh-CN" sz="2400" dirty="0">
                <a:solidFill>
                  <a:srgbClr val="990000"/>
                </a:solidFill>
                <a:latin typeface="微软雅黑" pitchFamily="34" charset="-122"/>
                <a:ea typeface="微软雅黑" pitchFamily="34" charset="-122"/>
              </a:rPr>
              <a:t>2</a:t>
            </a:r>
            <a:r>
              <a:rPr lang="en-US" altLang="zh-CN" sz="2400" baseline="30000" dirty="0">
                <a:solidFill>
                  <a:srgbClr val="990000"/>
                </a:solidFill>
                <a:latin typeface="微软雅黑" pitchFamily="34" charset="-122"/>
                <a:ea typeface="微软雅黑" pitchFamily="34" charset="-122"/>
              </a:rPr>
              <a:t>18</a:t>
            </a:r>
            <a:r>
              <a:rPr lang="en-US" altLang="zh-CN" sz="2400" dirty="0">
                <a:solidFill>
                  <a:srgbClr val="990000"/>
                </a:solidFill>
                <a:latin typeface="微软雅黑" pitchFamily="34" charset="-122"/>
                <a:ea typeface="微软雅黑" pitchFamily="34" charset="-122"/>
              </a:rPr>
              <a:t>-byte address </a:t>
            </a:r>
            <a:r>
              <a:rPr lang="en-US" altLang="zh-CN" sz="2400" dirty="0" smtClean="0">
                <a:solidFill>
                  <a:srgbClr val="990000"/>
                </a:solidFill>
                <a:latin typeface="微软雅黑" pitchFamily="34" charset="-122"/>
                <a:ea typeface="微软雅黑" pitchFamily="34" charset="-122"/>
              </a:rPr>
              <a:t>space</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note</a:t>
            </a:r>
            <a:r>
              <a:rPr lang="en-US" altLang="zh-CN" sz="2400" dirty="0">
                <a:latin typeface="微软雅黑" pitchFamily="34" charset="-122"/>
                <a:ea typeface="微软雅黑" pitchFamily="34" charset="-122"/>
              </a:rPr>
              <a:t>: the size of the logical address space is less than that of physical memory</a:t>
            </a: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rPr>
              <a:t>On </a:t>
            </a:r>
            <a:r>
              <a:rPr lang="en-US" altLang="zh-CN" sz="2400" dirty="0">
                <a:latin typeface="微软雅黑" pitchFamily="34" charset="-122"/>
                <a:ea typeface="微软雅黑" pitchFamily="34" charset="-122"/>
              </a:rPr>
              <a:t>a </a:t>
            </a:r>
            <a:r>
              <a:rPr lang="en-US" altLang="zh-CN" sz="2400" i="1" dirty="0">
                <a:latin typeface="微软雅黑" pitchFamily="34" charset="-122"/>
                <a:ea typeface="微软雅黑" pitchFamily="34" charset="-122"/>
              </a:rPr>
              <a:t>simple</a:t>
            </a:r>
            <a:r>
              <a:rPr lang="en-US" altLang="zh-CN" sz="2400" dirty="0">
                <a:latin typeface="微软雅黑" pitchFamily="34" charset="-122"/>
                <a:ea typeface="微软雅黑" pitchFamily="34" charset="-122"/>
              </a:rPr>
              <a:t> paging system with </a:t>
            </a:r>
            <a:r>
              <a:rPr lang="en-US" altLang="zh-CN" sz="2400" u="sng" dirty="0">
                <a:latin typeface="微软雅黑" pitchFamily="34" charset="-122"/>
                <a:ea typeface="微软雅黑" pitchFamily="34" charset="-122"/>
              </a:rPr>
              <a:t>a page table containing 512 entries</a:t>
            </a:r>
            <a:r>
              <a:rPr lang="en-US" altLang="zh-CN" sz="2400" dirty="0">
                <a:latin typeface="微软雅黑" pitchFamily="34" charset="-122"/>
                <a:ea typeface="微软雅黑" pitchFamily="34" charset="-122"/>
              </a:rPr>
              <a:t> of </a:t>
            </a:r>
            <a:r>
              <a:rPr lang="en-US" altLang="zh-CN" sz="2400" dirty="0">
                <a:solidFill>
                  <a:srgbClr val="FF0000"/>
                </a:solidFill>
                <a:latin typeface="微软雅黑" pitchFamily="34" charset="-122"/>
                <a:ea typeface="微软雅黑" pitchFamily="34" charset="-122"/>
              </a:rPr>
              <a:t>16</a:t>
            </a:r>
            <a:r>
              <a:rPr lang="en-US" altLang="zh-CN" sz="2400" dirty="0">
                <a:latin typeface="微软雅黑" pitchFamily="34" charset="-122"/>
                <a:ea typeface="微软雅黑" pitchFamily="34" charset="-122"/>
              </a:rPr>
              <a:t> bits (</a:t>
            </a:r>
            <a:r>
              <a:rPr lang="en-US" altLang="zh-CN" sz="2400" dirty="0">
                <a:solidFill>
                  <a:srgbClr val="0000FF"/>
                </a:solidFill>
                <a:latin typeface="微软雅黑" pitchFamily="34" charset="-122"/>
                <a:ea typeface="微软雅黑" pitchFamily="34" charset="-122"/>
              </a:rPr>
              <a:t>including one valid/invalid bit</a:t>
            </a:r>
            <a:r>
              <a:rPr lang="en-US" altLang="zh-CN" sz="2400" dirty="0">
                <a:latin typeface="微软雅黑" pitchFamily="34" charset="-122"/>
                <a:ea typeface="微软雅黑" pitchFamily="34" charset="-122"/>
              </a:rPr>
              <a:t>) each, and a page size of </a:t>
            </a:r>
            <a:r>
              <a:rPr lang="en-US" altLang="zh-CN" sz="2400" dirty="0">
                <a:solidFill>
                  <a:srgbClr val="FF0000"/>
                </a:solidFill>
                <a:latin typeface="微软雅黑" pitchFamily="34" charset="-122"/>
                <a:ea typeface="微软雅黑" pitchFamily="34" charset="-122"/>
              </a:rPr>
              <a:t>1024 (i.e.2</a:t>
            </a:r>
            <a:r>
              <a:rPr lang="en-US" altLang="zh-CN" sz="2400" baseline="30000" dirty="0">
                <a:solidFill>
                  <a:srgbClr val="FF0000"/>
                </a:solidFill>
                <a:latin typeface="微软雅黑" pitchFamily="34" charset="-122"/>
                <a:ea typeface="微软雅黑" pitchFamily="34" charset="-122"/>
              </a:rPr>
              <a:t>10</a:t>
            </a:r>
            <a:r>
              <a:rPr lang="en-US" altLang="zh-CN" sz="2400" dirty="0">
                <a:solidFill>
                  <a:srgbClr val="FF0000"/>
                </a:solidFill>
                <a:latin typeface="微软雅黑" pitchFamily="34" charset="-122"/>
                <a:ea typeface="微软雅黑" pitchFamily="34" charset="-122"/>
              </a:rPr>
              <a:t> ) </a:t>
            </a:r>
            <a:r>
              <a:rPr lang="en-US" altLang="zh-CN" sz="2400" dirty="0" smtClean="0">
                <a:latin typeface="微软雅黑" pitchFamily="34" charset="-122"/>
                <a:ea typeface="微软雅黑" pitchFamily="34" charset="-122"/>
              </a:rPr>
              <a:t>bytes</a:t>
            </a:r>
            <a:endParaRPr lang="en-US" altLang="zh-CN" sz="2400" dirty="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a:t>
            </a:r>
            <a:r>
              <a:rPr lang="en-US" altLang="zh-CN" sz="2400" dirty="0">
                <a:latin typeface="微软雅黑" pitchFamily="34" charset="-122"/>
                <a:ea typeface="微软雅黑" pitchFamily="34" charset="-122"/>
              </a:rPr>
              <a:t>) what is the size of the logical address space? </a:t>
            </a:r>
            <a:endParaRPr lang="en-US" altLang="zh-CN" sz="2400" dirty="0" smtClean="0">
              <a:latin typeface="微软雅黑" pitchFamily="34" charset="-122"/>
              <a:ea typeface="微软雅黑" pitchFamily="34" charset="-122"/>
            </a:endParaRPr>
          </a:p>
          <a:p>
            <a:pPr marL="1257300" lvl="2"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2</a:t>
            </a:r>
            <a:r>
              <a:rPr lang="en-US" altLang="zh-CN" sz="2400" baseline="30000" dirty="0" smtClean="0">
                <a:latin typeface="微软雅黑" pitchFamily="34" charset="-122"/>
                <a:ea typeface="微软雅黑" pitchFamily="34" charset="-122"/>
              </a:rPr>
              <a:t>19</a:t>
            </a: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 the number of pages * the size of pages</a:t>
            </a:r>
            <a:endParaRPr lang="en-US" altLang="zh-CN" sz="2400" dirty="0">
              <a:latin typeface="微软雅黑" pitchFamily="34" charset="-122"/>
              <a:ea typeface="微软雅黑" pitchFamily="34" charset="-122"/>
            </a:endParaRPr>
          </a:p>
          <a:p>
            <a:pPr marL="576580" lvl="1" indent="-196850">
              <a:lnSpc>
                <a:spcPct val="100000"/>
              </a:lnSpc>
            </a:pPr>
            <a:r>
              <a:rPr lang="en-US" altLang="zh-CN" sz="2400" dirty="0">
                <a:latin typeface="微软雅黑" pitchFamily="34" charset="-122"/>
                <a:ea typeface="微软雅黑" pitchFamily="34" charset="-122"/>
              </a:rPr>
              <a:t>             = 512*1024      (bytes</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b) how many bits are there in a logical address</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19 </a:t>
            </a:r>
            <a:r>
              <a:rPr lang="en-US" altLang="zh-CN" sz="2400" dirty="0">
                <a:latin typeface="微软雅黑" pitchFamily="34" charset="-122"/>
                <a:ea typeface="微软雅黑" pitchFamily="34" charset="-122"/>
              </a:rPr>
              <a:t>= log</a:t>
            </a:r>
            <a:r>
              <a:rPr lang="en-US" altLang="zh-CN" sz="2400" baseline="-30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logical address space) </a:t>
            </a:r>
            <a:endParaRPr lang="en-US" altLang="zh-CN" sz="2400" dirty="0">
              <a:latin typeface="微软雅黑" pitchFamily="34" charset="-122"/>
              <a:ea typeface="微软雅黑" pitchFamily="34" charset="-122"/>
            </a:endParaRPr>
          </a:p>
          <a:p>
            <a:pPr marL="576580" lvl="1" indent="-196850">
              <a:lnSpc>
                <a:spcPct val="100000"/>
              </a:lnSpc>
            </a:pPr>
            <a:r>
              <a:rPr lang="en-US" altLang="zh-CN" sz="2400" dirty="0">
                <a:latin typeface="微软雅黑" pitchFamily="34" charset="-122"/>
                <a:ea typeface="微软雅黑" pitchFamily="34" charset="-122"/>
              </a:rPr>
              <a:t>             = log</a:t>
            </a:r>
            <a:r>
              <a:rPr lang="en-US" altLang="zh-CN" sz="2400" baseline="-30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(512 * the size of pages)=log</a:t>
            </a:r>
            <a:r>
              <a:rPr lang="en-US" altLang="zh-CN" sz="2400" baseline="-30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(512*2</a:t>
            </a:r>
            <a:r>
              <a:rPr lang="en-US" altLang="zh-CN" sz="2400" baseline="30000" dirty="0">
                <a:latin typeface="微软雅黑" pitchFamily="34" charset="-122"/>
                <a:ea typeface="微软雅黑" pitchFamily="34" charset="-122"/>
              </a:rPr>
              <a:t>10</a:t>
            </a:r>
            <a:r>
              <a:rPr lang="en-US" altLang="zh-CN" sz="2400" dirty="0">
                <a:latin typeface="微软雅黑" pitchFamily="34" charset="-122"/>
                <a:ea typeface="微软雅黑" pitchFamily="34" charset="-122"/>
              </a:rPr>
              <a:t>)  (bits) </a:t>
            </a:r>
            <a:endParaRPr lang="en-US" altLang="zh-CN" sz="2400" dirty="0" smtClean="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c)  </a:t>
            </a:r>
            <a:r>
              <a:rPr lang="en-US" altLang="zh-CN" sz="2400" u="sng" dirty="0">
                <a:latin typeface="微软雅黑" pitchFamily="34" charset="-122"/>
                <a:ea typeface="微软雅黑" pitchFamily="34" charset="-122"/>
              </a:rPr>
              <a:t>how many bits in the physical address specify </a:t>
            </a:r>
            <a:r>
              <a:rPr lang="en-US" altLang="zh-CN" sz="2400" u="sng" dirty="0">
                <a:solidFill>
                  <a:srgbClr val="0000FF"/>
                </a:solidFill>
                <a:latin typeface="微软雅黑" pitchFamily="34" charset="-122"/>
                <a:ea typeface="微软雅黑" pitchFamily="34" charset="-122"/>
              </a:rPr>
              <a:t>the frame number</a:t>
            </a:r>
            <a:r>
              <a:rPr lang="en-US" altLang="zh-CN" sz="2400" u="sng" dirty="0" smtClean="0">
                <a:latin typeface="微软雅黑" pitchFamily="34" charset="-122"/>
                <a:ea typeface="微软雅黑" pitchFamily="34" charset="-122"/>
              </a:rPr>
              <a:t>?</a:t>
            </a:r>
            <a:endParaRPr lang="en-US" altLang="zh-CN" sz="2400" u="sng" dirty="0" smtClean="0">
              <a:latin typeface="微软雅黑" pitchFamily="34" charset="-122"/>
              <a:ea typeface="微软雅黑" pitchFamily="34" charset="-122"/>
            </a:endParaRPr>
          </a:p>
          <a:p>
            <a:pPr marL="1257300" lvl="2" indent="-342900">
              <a:lnSpc>
                <a:spcPct val="11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15</a:t>
            </a:r>
            <a:r>
              <a:rPr lang="en-US" altLang="zh-CN" sz="2400" dirty="0">
                <a:latin typeface="微软雅黑" pitchFamily="34" charset="-122"/>
                <a:ea typeface="微软雅黑" pitchFamily="34" charset="-122"/>
              </a:rPr>
              <a:t>= the length of entries in the page table -1 </a:t>
            </a:r>
            <a:endParaRPr lang="en-US" altLang="zh-CN" sz="2400" dirty="0">
              <a:latin typeface="微软雅黑" pitchFamily="34" charset="-122"/>
              <a:ea typeface="微软雅黑" pitchFamily="34" charset="-122"/>
            </a:endParaRPr>
          </a:p>
          <a:p>
            <a:pPr marL="576580" lvl="1" indent="-196850">
              <a:lnSpc>
                <a:spcPct val="100000"/>
              </a:lnSpc>
            </a:pPr>
            <a:r>
              <a:rPr lang="en-US" altLang="zh-CN" sz="2400" dirty="0">
                <a:latin typeface="微软雅黑" pitchFamily="34" charset="-122"/>
                <a:ea typeface="微软雅黑" pitchFamily="34" charset="-122"/>
              </a:rPr>
              <a:t>               =16 -1  (bits)</a:t>
            </a:r>
            <a:endParaRPr lang="en-US" altLang="zh-CN" sz="2400" dirty="0">
              <a:latin typeface="微软雅黑" pitchFamily="34" charset="-122"/>
              <a:ea typeface="微软雅黑" pitchFamily="34" charset="-122"/>
              <a:cs typeface="Times New Roman" pitchFamily="18" charset="0"/>
            </a:endParaRPr>
          </a:p>
          <a:p>
            <a:pPr marL="1257300" lvl="2" indent="-342900">
              <a:lnSpc>
                <a:spcPct val="110000"/>
              </a:lnSpc>
              <a:spcBef>
                <a:spcPts val="600"/>
              </a:spcBef>
              <a:buClr>
                <a:srgbClr val="FF0000"/>
              </a:buClr>
              <a:buSzPct val="80000"/>
              <a:buFont typeface="Wingdings" charset="2"/>
              <a:buChar char="n"/>
            </a:pPr>
            <a:endParaRPr lang="en-US" altLang="zh-CN" sz="2400" u="sng" dirty="0" smtClean="0">
              <a:latin typeface="微软雅黑" pitchFamily="34" charset="-122"/>
              <a:ea typeface="微软雅黑" pitchFamily="34" charset="-122"/>
            </a:endParaRPr>
          </a:p>
          <a:p>
            <a:pPr marL="1257300" lvl="2" indent="-342900">
              <a:lnSpc>
                <a:spcPct val="110000"/>
              </a:lnSpc>
              <a:spcBef>
                <a:spcPts val="600"/>
              </a:spcBef>
              <a:buClr>
                <a:srgbClr val="FF0000"/>
              </a:buClr>
              <a:buSzPct val="80000"/>
              <a:buFont typeface="Wingdings" charset="2"/>
              <a:buChar char="n"/>
            </a:pPr>
            <a:endParaRPr lang="en-US" altLang="zh-CN" sz="2400" u="sng" dirty="0" smtClean="0">
              <a:latin typeface="微软雅黑" pitchFamily="34" charset="-122"/>
              <a:ea typeface="微软雅黑" pitchFamily="34" charset="-122"/>
            </a:endParaRPr>
          </a:p>
          <a:p>
            <a:pPr>
              <a:lnSpc>
                <a:spcPct val="100000"/>
              </a:lnSpc>
            </a:pPr>
            <a:endParaRPr lang="zh-CN" altLang="en-US" dirty="0">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lvl="1" algn="ctr" rtl="0">
              <a:lnSpc>
                <a:spcPct val="90000"/>
              </a:lnSpc>
              <a:spcBef>
                <a:spcPct val="0"/>
              </a:spcBef>
            </a:pPr>
            <a:r>
              <a:rPr lang="zh-CN" altLang="en-US" sz="2400" b="1" kern="1200" dirty="0">
                <a:solidFill>
                  <a:schemeClr val="accent5">
                    <a:lumMod val="75000"/>
                  </a:schemeClr>
                </a:solidFill>
                <a:latin typeface="微软雅黑" pitchFamily="34" charset="-122"/>
                <a:ea typeface="微软雅黑" pitchFamily="34" charset="-122"/>
                <a:cs typeface="+mj-cs"/>
              </a:rPr>
              <a:t>例</a:t>
            </a:r>
            <a:r>
              <a:rPr lang="en-US" altLang="zh-CN" sz="2400" b="1" kern="1200" dirty="0">
                <a:solidFill>
                  <a:schemeClr val="accent5">
                    <a:lumMod val="75000"/>
                  </a:schemeClr>
                </a:solidFill>
                <a:latin typeface="微软雅黑" pitchFamily="34" charset="-122"/>
                <a:ea typeface="微软雅黑" pitchFamily="34" charset="-122"/>
                <a:cs typeface="+mj-cs"/>
              </a:rPr>
              <a:t>4 </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7" name="Rectangle 2"/>
          <p:cNvSpPr>
            <a:spLocks noChangeArrowheads="1"/>
          </p:cNvSpPr>
          <p:nvPr/>
        </p:nvSpPr>
        <p:spPr bwMode="auto">
          <a:xfrm>
            <a:off x="2228850" y="635000"/>
            <a:ext cx="2667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微软雅黑" pitchFamily="34" charset="-122"/>
                <a:ea typeface="微软雅黑" pitchFamily="34" charset="-122"/>
              </a:rPr>
              <a:t>page number </a:t>
            </a:r>
            <a:endParaRPr lang="en-US" altLang="zh-CN" sz="2000">
              <a:latin typeface="微软雅黑" pitchFamily="34" charset="-122"/>
              <a:ea typeface="微软雅黑" pitchFamily="34" charset="-122"/>
            </a:endParaRPr>
          </a:p>
        </p:txBody>
      </p:sp>
      <p:sp>
        <p:nvSpPr>
          <p:cNvPr id="8" name="Text Box 3"/>
          <p:cNvSpPr txBox="1">
            <a:spLocks noChangeArrowheads="1"/>
          </p:cNvSpPr>
          <p:nvPr/>
        </p:nvSpPr>
        <p:spPr bwMode="auto">
          <a:xfrm>
            <a:off x="2076450" y="1016000"/>
            <a:ext cx="486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latin typeface="微软雅黑" pitchFamily="34" charset="-122"/>
                <a:ea typeface="微软雅黑" pitchFamily="34" charset="-122"/>
              </a:rPr>
              <a:t>18</a:t>
            </a:r>
            <a:endParaRPr lang="zh-CN" altLang="en-US" sz="2000">
              <a:latin typeface="微软雅黑" pitchFamily="34" charset="-122"/>
              <a:ea typeface="微软雅黑" pitchFamily="34" charset="-122"/>
            </a:endParaRPr>
          </a:p>
        </p:txBody>
      </p:sp>
      <p:sp>
        <p:nvSpPr>
          <p:cNvPr id="9" name="Text Box 4"/>
          <p:cNvSpPr txBox="1">
            <a:spLocks noChangeArrowheads="1"/>
          </p:cNvSpPr>
          <p:nvPr/>
        </p:nvSpPr>
        <p:spPr bwMode="auto">
          <a:xfrm>
            <a:off x="4514850" y="1016000"/>
            <a:ext cx="486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latin typeface="微软雅黑" pitchFamily="34" charset="-122"/>
                <a:ea typeface="微软雅黑" pitchFamily="34" charset="-122"/>
              </a:rPr>
              <a:t>10</a:t>
            </a:r>
            <a:endParaRPr lang="zh-CN" altLang="en-US" sz="2000">
              <a:latin typeface="微软雅黑" pitchFamily="34" charset="-122"/>
              <a:ea typeface="微软雅黑" pitchFamily="34" charset="-122"/>
            </a:endParaRPr>
          </a:p>
        </p:txBody>
      </p:sp>
      <p:sp>
        <p:nvSpPr>
          <p:cNvPr id="10" name="Rectangle 5"/>
          <p:cNvSpPr>
            <a:spLocks noChangeArrowheads="1"/>
          </p:cNvSpPr>
          <p:nvPr/>
        </p:nvSpPr>
        <p:spPr bwMode="auto">
          <a:xfrm>
            <a:off x="4895850" y="635000"/>
            <a:ext cx="3048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微软雅黑" pitchFamily="34" charset="-122"/>
                <a:ea typeface="微软雅黑" pitchFamily="34" charset="-122"/>
              </a:rPr>
              <a:t>page/frame offset </a:t>
            </a:r>
            <a:endParaRPr lang="en-US" altLang="zh-CN" sz="2000">
              <a:latin typeface="微软雅黑" pitchFamily="34" charset="-122"/>
              <a:ea typeface="微软雅黑" pitchFamily="34" charset="-122"/>
            </a:endParaRPr>
          </a:p>
        </p:txBody>
      </p:sp>
      <p:sp>
        <p:nvSpPr>
          <p:cNvPr id="11" name="Text Box 6"/>
          <p:cNvSpPr txBox="1">
            <a:spLocks noChangeArrowheads="1"/>
          </p:cNvSpPr>
          <p:nvPr/>
        </p:nvSpPr>
        <p:spPr bwMode="auto">
          <a:xfrm>
            <a:off x="4819650" y="1016000"/>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latin typeface="微软雅黑" pitchFamily="34" charset="-122"/>
                <a:ea typeface="微软雅黑" pitchFamily="34" charset="-122"/>
              </a:rPr>
              <a:t> 9</a:t>
            </a:r>
            <a:endParaRPr lang="zh-CN" altLang="en-US" sz="2000">
              <a:latin typeface="微软雅黑" pitchFamily="34" charset="-122"/>
              <a:ea typeface="微软雅黑" pitchFamily="34" charset="-122"/>
            </a:endParaRPr>
          </a:p>
        </p:txBody>
      </p:sp>
      <p:sp>
        <p:nvSpPr>
          <p:cNvPr id="12" name="Text Box 7"/>
          <p:cNvSpPr txBox="1">
            <a:spLocks noChangeArrowheads="1"/>
          </p:cNvSpPr>
          <p:nvPr/>
        </p:nvSpPr>
        <p:spPr bwMode="auto">
          <a:xfrm>
            <a:off x="7715250" y="1016000"/>
            <a:ext cx="3353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latin typeface="微软雅黑" pitchFamily="34" charset="-122"/>
                <a:ea typeface="微软雅黑" pitchFamily="34" charset="-122"/>
              </a:rPr>
              <a:t>0</a:t>
            </a:r>
            <a:endParaRPr lang="zh-CN" altLang="en-US" sz="2000">
              <a:latin typeface="微软雅黑" pitchFamily="34" charset="-122"/>
              <a:ea typeface="微软雅黑" pitchFamily="34" charset="-122"/>
            </a:endParaRPr>
          </a:p>
        </p:txBody>
      </p:sp>
      <p:sp>
        <p:nvSpPr>
          <p:cNvPr id="13" name="Text Box 8"/>
          <p:cNvSpPr txBox="1">
            <a:spLocks noChangeArrowheads="1"/>
          </p:cNvSpPr>
          <p:nvPr/>
        </p:nvSpPr>
        <p:spPr bwMode="auto">
          <a:xfrm>
            <a:off x="4210050" y="122238"/>
            <a:ext cx="35502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Logical Address Space</a:t>
            </a:r>
            <a:endParaRPr lang="en-US" altLang="zh-CN">
              <a:latin typeface="微软雅黑" pitchFamily="34" charset="-122"/>
              <a:ea typeface="微软雅黑" pitchFamily="34" charset="-122"/>
            </a:endParaRPr>
          </a:p>
        </p:txBody>
      </p:sp>
      <p:sp>
        <p:nvSpPr>
          <p:cNvPr id="14" name="Rectangle 9"/>
          <p:cNvSpPr>
            <a:spLocks noChangeArrowheads="1"/>
          </p:cNvSpPr>
          <p:nvPr/>
        </p:nvSpPr>
        <p:spPr bwMode="auto">
          <a:xfrm>
            <a:off x="3067050" y="2463800"/>
            <a:ext cx="37338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a:latin typeface="微软雅黑" pitchFamily="34" charset="-122"/>
              <a:ea typeface="微软雅黑" pitchFamily="34" charset="-122"/>
            </a:endParaRPr>
          </a:p>
        </p:txBody>
      </p:sp>
      <p:sp>
        <p:nvSpPr>
          <p:cNvPr id="15" name="Rectangle 10"/>
          <p:cNvSpPr>
            <a:spLocks noChangeArrowheads="1"/>
          </p:cNvSpPr>
          <p:nvPr/>
        </p:nvSpPr>
        <p:spPr bwMode="auto">
          <a:xfrm>
            <a:off x="2686050" y="2463800"/>
            <a:ext cx="3810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微软雅黑" pitchFamily="34" charset="-122"/>
              <a:ea typeface="微软雅黑" pitchFamily="34" charset="-122"/>
            </a:endParaRPr>
          </a:p>
        </p:txBody>
      </p:sp>
      <p:sp>
        <p:nvSpPr>
          <p:cNvPr id="16" name="Text Box 11"/>
          <p:cNvSpPr txBox="1">
            <a:spLocks noChangeArrowheads="1"/>
          </p:cNvSpPr>
          <p:nvPr/>
        </p:nvSpPr>
        <p:spPr bwMode="auto">
          <a:xfrm>
            <a:off x="3143250" y="2082800"/>
            <a:ext cx="3387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latin typeface="微软雅黑" pitchFamily="34" charset="-122"/>
                <a:ea typeface="微软雅黑" pitchFamily="34" charset="-122"/>
              </a:rPr>
              <a:t>15 high bits of physical address</a:t>
            </a:r>
            <a:endParaRPr lang="zh-CN" altLang="en-US" sz="2000">
              <a:latin typeface="微软雅黑" pitchFamily="34" charset="-122"/>
              <a:ea typeface="微软雅黑" pitchFamily="34" charset="-122"/>
            </a:endParaRPr>
          </a:p>
        </p:txBody>
      </p:sp>
      <p:sp>
        <p:nvSpPr>
          <p:cNvPr id="17" name="Text Box 12"/>
          <p:cNvSpPr txBox="1">
            <a:spLocks noChangeArrowheads="1"/>
          </p:cNvSpPr>
          <p:nvPr/>
        </p:nvSpPr>
        <p:spPr bwMode="auto">
          <a:xfrm>
            <a:off x="2686050" y="2006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微软雅黑" pitchFamily="34" charset="-122"/>
                <a:ea typeface="微软雅黑" pitchFamily="34" charset="-122"/>
              </a:rPr>
              <a:t>v</a:t>
            </a:r>
            <a:endParaRPr lang="en-US" altLang="zh-CN">
              <a:latin typeface="微软雅黑" pitchFamily="34" charset="-122"/>
              <a:ea typeface="微软雅黑" pitchFamily="34" charset="-122"/>
            </a:endParaRPr>
          </a:p>
        </p:txBody>
      </p:sp>
      <p:sp>
        <p:nvSpPr>
          <p:cNvPr id="18" name="Rectangle 13"/>
          <p:cNvSpPr>
            <a:spLocks noChangeArrowheads="1"/>
          </p:cNvSpPr>
          <p:nvPr/>
        </p:nvSpPr>
        <p:spPr bwMode="auto">
          <a:xfrm>
            <a:off x="3067050" y="2844800"/>
            <a:ext cx="3733800" cy="381000"/>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a:latin typeface="微软雅黑" pitchFamily="34" charset="-122"/>
              <a:ea typeface="微软雅黑" pitchFamily="34" charset="-122"/>
            </a:endParaRPr>
          </a:p>
        </p:txBody>
      </p:sp>
      <p:sp>
        <p:nvSpPr>
          <p:cNvPr id="19" name="Rectangle 14"/>
          <p:cNvSpPr>
            <a:spLocks noChangeArrowheads="1"/>
          </p:cNvSpPr>
          <p:nvPr/>
        </p:nvSpPr>
        <p:spPr bwMode="auto">
          <a:xfrm>
            <a:off x="2686050" y="2844800"/>
            <a:ext cx="3810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微软雅黑" pitchFamily="34" charset="-122"/>
              <a:ea typeface="微软雅黑" pitchFamily="34" charset="-122"/>
            </a:endParaRPr>
          </a:p>
        </p:txBody>
      </p:sp>
      <p:sp>
        <p:nvSpPr>
          <p:cNvPr id="20" name="Rectangle 15"/>
          <p:cNvSpPr>
            <a:spLocks noChangeArrowheads="1"/>
          </p:cNvSpPr>
          <p:nvPr/>
        </p:nvSpPr>
        <p:spPr bwMode="auto">
          <a:xfrm>
            <a:off x="3067050" y="3911600"/>
            <a:ext cx="37338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a:latin typeface="微软雅黑" pitchFamily="34" charset="-122"/>
              <a:ea typeface="微软雅黑" pitchFamily="34" charset="-122"/>
            </a:endParaRPr>
          </a:p>
        </p:txBody>
      </p:sp>
      <p:sp>
        <p:nvSpPr>
          <p:cNvPr id="21" name="Rectangle 16"/>
          <p:cNvSpPr>
            <a:spLocks noChangeArrowheads="1"/>
          </p:cNvSpPr>
          <p:nvPr/>
        </p:nvSpPr>
        <p:spPr bwMode="auto">
          <a:xfrm>
            <a:off x="2686050" y="3911600"/>
            <a:ext cx="3810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微软雅黑" pitchFamily="34" charset="-122"/>
              <a:ea typeface="微软雅黑" pitchFamily="34" charset="-122"/>
            </a:endParaRPr>
          </a:p>
        </p:txBody>
      </p:sp>
      <p:sp>
        <p:nvSpPr>
          <p:cNvPr id="22" name="Rectangle 17"/>
          <p:cNvSpPr>
            <a:spLocks noChangeArrowheads="1"/>
          </p:cNvSpPr>
          <p:nvPr/>
        </p:nvSpPr>
        <p:spPr bwMode="auto">
          <a:xfrm>
            <a:off x="3067050" y="4292600"/>
            <a:ext cx="37338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a:latin typeface="微软雅黑" pitchFamily="34" charset="-122"/>
              <a:ea typeface="微软雅黑" pitchFamily="34" charset="-122"/>
            </a:endParaRPr>
          </a:p>
        </p:txBody>
      </p:sp>
      <p:sp>
        <p:nvSpPr>
          <p:cNvPr id="23" name="Rectangle 18"/>
          <p:cNvSpPr>
            <a:spLocks noChangeArrowheads="1"/>
          </p:cNvSpPr>
          <p:nvPr/>
        </p:nvSpPr>
        <p:spPr bwMode="auto">
          <a:xfrm>
            <a:off x="2686050" y="4292600"/>
            <a:ext cx="3810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latin typeface="微软雅黑" pitchFamily="34" charset="-122"/>
              <a:ea typeface="微软雅黑" pitchFamily="34" charset="-122"/>
            </a:endParaRPr>
          </a:p>
        </p:txBody>
      </p:sp>
      <p:sp>
        <p:nvSpPr>
          <p:cNvPr id="24" name="Text Box 19"/>
          <p:cNvSpPr txBox="1">
            <a:spLocks noChangeArrowheads="1"/>
          </p:cNvSpPr>
          <p:nvPr/>
        </p:nvSpPr>
        <p:spPr bwMode="auto">
          <a:xfrm>
            <a:off x="4357727" y="3378200"/>
            <a:ext cx="553998" cy="41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25" name="AutoShape 20"/>
          <p:cNvSpPr/>
          <p:nvPr/>
        </p:nvSpPr>
        <p:spPr bwMode="auto">
          <a:xfrm>
            <a:off x="2381250" y="2463800"/>
            <a:ext cx="228600" cy="2209800"/>
          </a:xfrm>
          <a:prstGeom prst="leftBrace">
            <a:avLst>
              <a:gd name="adj1" fmla="val 80556"/>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itchFamily="34" charset="-122"/>
              <a:ea typeface="微软雅黑" pitchFamily="34" charset="-122"/>
            </a:endParaRPr>
          </a:p>
        </p:txBody>
      </p:sp>
      <p:sp>
        <p:nvSpPr>
          <p:cNvPr id="26" name="Text Box 21"/>
          <p:cNvSpPr txBox="1">
            <a:spLocks noChangeArrowheads="1"/>
          </p:cNvSpPr>
          <p:nvPr/>
        </p:nvSpPr>
        <p:spPr bwMode="auto">
          <a:xfrm>
            <a:off x="1532419" y="3073400"/>
            <a:ext cx="101662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a:latin typeface="微软雅黑" pitchFamily="34" charset="-122"/>
                <a:ea typeface="微软雅黑" pitchFamily="34" charset="-122"/>
              </a:rPr>
              <a:t>512</a:t>
            </a:r>
            <a:endParaRPr lang="zh-CN" altLang="en-US">
              <a:latin typeface="微软雅黑" pitchFamily="34" charset="-122"/>
              <a:ea typeface="微软雅黑" pitchFamily="34" charset="-122"/>
            </a:endParaRPr>
          </a:p>
          <a:p>
            <a:pPr algn="ctr" eaLnBrk="1" hangingPunct="1"/>
            <a:r>
              <a:rPr lang="zh-CN" altLang="en-US">
                <a:latin typeface="微软雅黑" pitchFamily="34" charset="-122"/>
                <a:ea typeface="微软雅黑" pitchFamily="34" charset="-122"/>
              </a:rPr>
              <a:t>=2</a:t>
            </a:r>
            <a:r>
              <a:rPr lang="zh-CN" altLang="en-US" baseline="30000">
                <a:latin typeface="微软雅黑" pitchFamily="34" charset="-122"/>
                <a:ea typeface="微软雅黑" pitchFamily="34" charset="-122"/>
              </a:rPr>
              <a:t>9</a:t>
            </a:r>
            <a:endParaRPr lang="zh-CN" altLang="en-US" baseline="30000">
              <a:latin typeface="微软雅黑" pitchFamily="34" charset="-122"/>
              <a:ea typeface="微软雅黑" pitchFamily="34" charset="-122"/>
            </a:endParaRPr>
          </a:p>
          <a:p>
            <a:pPr algn="ctr" eaLnBrk="1" hangingPunct="1"/>
            <a:r>
              <a:rPr lang="en-US" altLang="zh-CN" sz="2000">
                <a:latin typeface="微软雅黑" pitchFamily="34" charset="-122"/>
                <a:ea typeface="微软雅黑" pitchFamily="34" charset="-122"/>
              </a:rPr>
              <a:t>entries</a:t>
            </a:r>
            <a:endParaRPr lang="en-US" altLang="zh-CN" sz="2000">
              <a:latin typeface="微软雅黑" pitchFamily="34" charset="-122"/>
              <a:ea typeface="微软雅黑" pitchFamily="34" charset="-122"/>
            </a:endParaRPr>
          </a:p>
        </p:txBody>
      </p:sp>
      <p:sp>
        <p:nvSpPr>
          <p:cNvPr id="27" name="Text Box 22"/>
          <p:cNvSpPr txBox="1">
            <a:spLocks noChangeArrowheads="1"/>
          </p:cNvSpPr>
          <p:nvPr/>
        </p:nvSpPr>
        <p:spPr bwMode="auto">
          <a:xfrm>
            <a:off x="6572250" y="4597400"/>
            <a:ext cx="3353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latin typeface="微软雅黑" pitchFamily="34" charset="-122"/>
                <a:ea typeface="微软雅黑" pitchFamily="34" charset="-122"/>
              </a:rPr>
              <a:t>0</a:t>
            </a:r>
            <a:endParaRPr lang="zh-CN" altLang="en-US" sz="2000">
              <a:latin typeface="微软雅黑" pitchFamily="34" charset="-122"/>
              <a:ea typeface="微软雅黑" pitchFamily="34" charset="-122"/>
            </a:endParaRPr>
          </a:p>
        </p:txBody>
      </p:sp>
      <p:sp>
        <p:nvSpPr>
          <p:cNvPr id="28" name="Text Box 23"/>
          <p:cNvSpPr txBox="1">
            <a:spLocks noChangeArrowheads="1"/>
          </p:cNvSpPr>
          <p:nvPr/>
        </p:nvSpPr>
        <p:spPr bwMode="auto">
          <a:xfrm>
            <a:off x="2990850" y="4597400"/>
            <a:ext cx="486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latin typeface="微软雅黑" pitchFamily="34" charset="-122"/>
                <a:ea typeface="微软雅黑" pitchFamily="34" charset="-122"/>
              </a:rPr>
              <a:t>14</a:t>
            </a:r>
            <a:endParaRPr lang="zh-CN" altLang="en-US" sz="2000">
              <a:latin typeface="微软雅黑" pitchFamily="34" charset="-122"/>
              <a:ea typeface="微软雅黑" pitchFamily="34" charset="-122"/>
            </a:endParaRPr>
          </a:p>
        </p:txBody>
      </p:sp>
      <p:sp>
        <p:nvSpPr>
          <p:cNvPr id="29" name="Text Box 24"/>
          <p:cNvSpPr txBox="1">
            <a:spLocks noChangeArrowheads="1"/>
          </p:cNvSpPr>
          <p:nvPr/>
        </p:nvSpPr>
        <p:spPr bwMode="auto">
          <a:xfrm>
            <a:off x="2533650" y="4597400"/>
            <a:ext cx="486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latin typeface="微软雅黑" pitchFamily="34" charset="-122"/>
                <a:ea typeface="微软雅黑" pitchFamily="34" charset="-122"/>
              </a:rPr>
              <a:t>15</a:t>
            </a:r>
            <a:endParaRPr lang="zh-CN" altLang="en-US" sz="2000">
              <a:latin typeface="微软雅黑" pitchFamily="34" charset="-122"/>
              <a:ea typeface="微软雅黑" pitchFamily="34" charset="-122"/>
            </a:endParaRPr>
          </a:p>
        </p:txBody>
      </p:sp>
      <p:sp>
        <p:nvSpPr>
          <p:cNvPr id="30" name="Line 25"/>
          <p:cNvSpPr>
            <a:spLocks noChangeShapeType="1"/>
          </p:cNvSpPr>
          <p:nvPr/>
        </p:nvSpPr>
        <p:spPr bwMode="auto">
          <a:xfrm>
            <a:off x="2686050" y="32258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1" name="Line 26"/>
          <p:cNvSpPr>
            <a:spLocks noChangeShapeType="1"/>
          </p:cNvSpPr>
          <p:nvPr/>
        </p:nvSpPr>
        <p:spPr bwMode="auto">
          <a:xfrm>
            <a:off x="6800850" y="32258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2" name="Text Box 27"/>
          <p:cNvSpPr txBox="1">
            <a:spLocks noChangeArrowheads="1"/>
          </p:cNvSpPr>
          <p:nvPr/>
        </p:nvSpPr>
        <p:spPr bwMode="auto">
          <a:xfrm>
            <a:off x="6800850" y="3302000"/>
            <a:ext cx="9947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微软雅黑" pitchFamily="34" charset="-122"/>
                <a:ea typeface="微软雅黑" pitchFamily="34" charset="-122"/>
              </a:rPr>
              <a:t>Page </a:t>
            </a:r>
            <a:endParaRPr lang="en-US" altLang="zh-CN">
              <a:latin typeface="微软雅黑" pitchFamily="34" charset="-122"/>
              <a:ea typeface="微软雅黑" pitchFamily="34" charset="-122"/>
            </a:endParaRPr>
          </a:p>
          <a:p>
            <a:pPr eaLnBrk="1" hangingPunct="1"/>
            <a:r>
              <a:rPr lang="en-US" altLang="zh-CN">
                <a:latin typeface="微软雅黑" pitchFamily="34" charset="-122"/>
                <a:ea typeface="微软雅黑" pitchFamily="34" charset="-122"/>
              </a:rPr>
              <a:t>Table</a:t>
            </a:r>
            <a:endParaRPr lang="en-US" altLang="zh-CN">
              <a:latin typeface="微软雅黑" pitchFamily="34" charset="-122"/>
              <a:ea typeface="微软雅黑" pitchFamily="34" charset="-122"/>
            </a:endParaRPr>
          </a:p>
        </p:txBody>
      </p:sp>
      <p:sp>
        <p:nvSpPr>
          <p:cNvPr id="33" name="Line 28"/>
          <p:cNvSpPr>
            <a:spLocks noChangeShapeType="1"/>
          </p:cNvSpPr>
          <p:nvPr/>
        </p:nvSpPr>
        <p:spPr bwMode="auto">
          <a:xfrm>
            <a:off x="3524250" y="1092200"/>
            <a:ext cx="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4" name="Line 29"/>
          <p:cNvSpPr>
            <a:spLocks noChangeShapeType="1"/>
          </p:cNvSpPr>
          <p:nvPr/>
        </p:nvSpPr>
        <p:spPr bwMode="auto">
          <a:xfrm flipH="1">
            <a:off x="2152650" y="1854200"/>
            <a:ext cx="1371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5" name="Line 30"/>
          <p:cNvSpPr>
            <a:spLocks noChangeShapeType="1"/>
          </p:cNvSpPr>
          <p:nvPr/>
        </p:nvSpPr>
        <p:spPr bwMode="auto">
          <a:xfrm>
            <a:off x="2152650" y="18542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6" name="Line 31"/>
          <p:cNvSpPr>
            <a:spLocks noChangeShapeType="1"/>
          </p:cNvSpPr>
          <p:nvPr/>
        </p:nvSpPr>
        <p:spPr bwMode="auto">
          <a:xfrm>
            <a:off x="2152650" y="3073400"/>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7" name="AutoShape 32"/>
          <p:cNvSpPr>
            <a:spLocks noChangeArrowheads="1"/>
          </p:cNvSpPr>
          <p:nvPr/>
        </p:nvSpPr>
        <p:spPr bwMode="auto">
          <a:xfrm>
            <a:off x="8248650" y="2692400"/>
            <a:ext cx="1676400" cy="762000"/>
          </a:xfrm>
          <a:prstGeom prst="diamond">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微软雅黑" pitchFamily="34" charset="-122"/>
                <a:ea typeface="微软雅黑" pitchFamily="34" charset="-122"/>
              </a:rPr>
              <a:t> </a:t>
            </a:r>
            <a:r>
              <a:rPr lang="en-US" altLang="zh-CN" sz="2000">
                <a:latin typeface="微软雅黑" pitchFamily="34" charset="-122"/>
                <a:ea typeface="微软雅黑" pitchFamily="34" charset="-122"/>
              </a:rPr>
              <a:t>concatenate</a:t>
            </a:r>
            <a:endParaRPr lang="en-US" altLang="zh-CN" sz="2000">
              <a:latin typeface="微软雅黑" pitchFamily="34" charset="-122"/>
              <a:ea typeface="微软雅黑" pitchFamily="34" charset="-122"/>
            </a:endParaRPr>
          </a:p>
        </p:txBody>
      </p:sp>
      <p:sp>
        <p:nvSpPr>
          <p:cNvPr id="38" name="Line 34"/>
          <p:cNvSpPr>
            <a:spLocks noChangeShapeType="1"/>
          </p:cNvSpPr>
          <p:nvPr/>
        </p:nvSpPr>
        <p:spPr bwMode="auto">
          <a:xfrm>
            <a:off x="6419850" y="10922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39" name="Line 35"/>
          <p:cNvSpPr>
            <a:spLocks noChangeShapeType="1"/>
          </p:cNvSpPr>
          <p:nvPr/>
        </p:nvSpPr>
        <p:spPr bwMode="auto">
          <a:xfrm>
            <a:off x="6419850" y="1778000"/>
            <a:ext cx="2667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0" name="Line 36"/>
          <p:cNvSpPr>
            <a:spLocks noChangeShapeType="1"/>
          </p:cNvSpPr>
          <p:nvPr/>
        </p:nvSpPr>
        <p:spPr bwMode="auto">
          <a:xfrm>
            <a:off x="9086850" y="1778000"/>
            <a:ext cx="0" cy="914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1" name="Rectangle 37"/>
          <p:cNvSpPr>
            <a:spLocks noChangeArrowheads="1"/>
          </p:cNvSpPr>
          <p:nvPr/>
        </p:nvSpPr>
        <p:spPr bwMode="auto">
          <a:xfrm>
            <a:off x="3524250" y="5740400"/>
            <a:ext cx="37338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a:latin typeface="微软雅黑" pitchFamily="34" charset="-122"/>
              <a:ea typeface="微软雅黑" pitchFamily="34" charset="-122"/>
            </a:endParaRPr>
          </a:p>
        </p:txBody>
      </p:sp>
      <p:sp>
        <p:nvSpPr>
          <p:cNvPr id="42" name="Rectangle 38"/>
          <p:cNvSpPr>
            <a:spLocks noChangeArrowheads="1"/>
          </p:cNvSpPr>
          <p:nvPr/>
        </p:nvSpPr>
        <p:spPr bwMode="auto">
          <a:xfrm>
            <a:off x="7258050" y="5740400"/>
            <a:ext cx="30480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微软雅黑" pitchFamily="34" charset="-122"/>
                <a:ea typeface="微软雅黑" pitchFamily="34" charset="-122"/>
              </a:rPr>
              <a:t>10 low  bits</a:t>
            </a:r>
            <a:endParaRPr lang="en-US" altLang="zh-CN" sz="2000">
              <a:latin typeface="微软雅黑" pitchFamily="34" charset="-122"/>
              <a:ea typeface="微软雅黑" pitchFamily="34" charset="-122"/>
            </a:endParaRPr>
          </a:p>
        </p:txBody>
      </p:sp>
      <p:sp>
        <p:nvSpPr>
          <p:cNvPr id="43" name="Text Box 39"/>
          <p:cNvSpPr txBox="1">
            <a:spLocks noChangeArrowheads="1"/>
          </p:cNvSpPr>
          <p:nvPr/>
        </p:nvSpPr>
        <p:spPr bwMode="auto">
          <a:xfrm>
            <a:off x="4895850" y="57404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a:latin typeface="微软雅黑" pitchFamily="34" charset="-122"/>
                <a:ea typeface="微软雅黑" pitchFamily="34" charset="-122"/>
              </a:rPr>
              <a:t>15 </a:t>
            </a:r>
            <a:r>
              <a:rPr lang="en-US" altLang="zh-CN" sz="2000">
                <a:latin typeface="微软雅黑" pitchFamily="34" charset="-122"/>
                <a:ea typeface="微软雅黑" pitchFamily="34" charset="-122"/>
              </a:rPr>
              <a:t>high bits</a:t>
            </a:r>
            <a:endParaRPr lang="en-US" altLang="zh-CN" sz="2000">
              <a:latin typeface="微软雅黑" pitchFamily="34" charset="-122"/>
              <a:ea typeface="微软雅黑" pitchFamily="34" charset="-122"/>
            </a:endParaRPr>
          </a:p>
        </p:txBody>
      </p:sp>
      <p:sp>
        <p:nvSpPr>
          <p:cNvPr id="44" name="AutoShape 40"/>
          <p:cNvSpPr/>
          <p:nvPr/>
        </p:nvSpPr>
        <p:spPr bwMode="auto">
          <a:xfrm rot="5400000">
            <a:off x="6724650" y="2235200"/>
            <a:ext cx="304800" cy="6705600"/>
          </a:xfrm>
          <a:prstGeom prst="leftBrace">
            <a:avLst>
              <a:gd name="adj1" fmla="val 183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itchFamily="34" charset="-122"/>
              <a:ea typeface="微软雅黑" pitchFamily="34" charset="-122"/>
            </a:endParaRPr>
          </a:p>
        </p:txBody>
      </p:sp>
      <p:sp>
        <p:nvSpPr>
          <p:cNvPr id="45" name="Line 41"/>
          <p:cNvSpPr>
            <a:spLocks noChangeShapeType="1"/>
          </p:cNvSpPr>
          <p:nvPr/>
        </p:nvSpPr>
        <p:spPr bwMode="auto">
          <a:xfrm>
            <a:off x="9086850" y="3454400"/>
            <a:ext cx="0" cy="1752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6" name="Line 42"/>
          <p:cNvSpPr>
            <a:spLocks noChangeShapeType="1"/>
          </p:cNvSpPr>
          <p:nvPr/>
        </p:nvSpPr>
        <p:spPr bwMode="auto">
          <a:xfrm flipH="1">
            <a:off x="6877050" y="5207000"/>
            <a:ext cx="2209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7" name="Line 43"/>
          <p:cNvSpPr>
            <a:spLocks noChangeShapeType="1"/>
          </p:cNvSpPr>
          <p:nvPr/>
        </p:nvSpPr>
        <p:spPr bwMode="auto">
          <a:xfrm>
            <a:off x="6877050" y="5207000"/>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48" name="Text Box 44"/>
          <p:cNvSpPr txBox="1">
            <a:spLocks noChangeArrowheads="1"/>
          </p:cNvSpPr>
          <p:nvPr/>
        </p:nvSpPr>
        <p:spPr bwMode="auto">
          <a:xfrm>
            <a:off x="5184775" y="6162675"/>
            <a:ext cx="3590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微软雅黑" pitchFamily="34" charset="-122"/>
                <a:ea typeface="微软雅黑" pitchFamily="34" charset="-122"/>
              </a:rPr>
              <a:t>Physical Address Space</a:t>
            </a:r>
            <a:endParaRPr lang="en-US" altLang="zh-CN">
              <a:latin typeface="微软雅黑" pitchFamily="34" charset="-122"/>
              <a:ea typeface="微软雅黑" pitchFamily="34" charset="-122"/>
            </a:endParaRPr>
          </a:p>
        </p:txBody>
      </p:sp>
      <p:sp>
        <p:nvSpPr>
          <p:cNvPr id="49" name="Text Box 46"/>
          <p:cNvSpPr txBox="1">
            <a:spLocks noChangeArrowheads="1"/>
          </p:cNvSpPr>
          <p:nvPr/>
        </p:nvSpPr>
        <p:spPr bwMode="auto">
          <a:xfrm>
            <a:off x="4286250" y="2828925"/>
            <a:ext cx="10615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latin typeface="微软雅黑" pitchFamily="34" charset="-122"/>
                <a:ea typeface="微软雅黑" pitchFamily="34" charset="-122"/>
              </a:rPr>
              <a:t>frame#</a:t>
            </a:r>
            <a:endParaRPr lang="en-US" altLang="zh-CN" sz="2000">
              <a:latin typeface="微软雅黑" pitchFamily="34" charset="-122"/>
              <a:ea typeface="微软雅黑" pitchFamily="34" charset="-122"/>
            </a:endParaRPr>
          </a:p>
        </p:txBody>
      </p:sp>
      <p:sp>
        <p:nvSpPr>
          <p:cNvPr id="50" name="Line 47"/>
          <p:cNvSpPr>
            <a:spLocks noChangeShapeType="1"/>
          </p:cNvSpPr>
          <p:nvPr/>
        </p:nvSpPr>
        <p:spPr bwMode="auto">
          <a:xfrm>
            <a:off x="6739924" y="3073400"/>
            <a:ext cx="1508726"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113503"/>
            <a:ext cx="11567656" cy="5454083"/>
          </a:xfrm>
        </p:spPr>
        <p:txBody>
          <a:bodyPr/>
          <a:lstStyle/>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d) how many bits in the physical address specify the offset within the  frame</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10 </a:t>
            </a:r>
            <a:r>
              <a:rPr lang="en-US" altLang="zh-CN" sz="2400" dirty="0">
                <a:latin typeface="微软雅黑" pitchFamily="34" charset="-122"/>
                <a:ea typeface="微软雅黑" pitchFamily="34" charset="-122"/>
              </a:rPr>
              <a:t>= log</a:t>
            </a:r>
            <a:r>
              <a:rPr lang="en-US" altLang="zh-CN" sz="2400" baseline="-30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a frame</a:t>
            </a:r>
            <a:r>
              <a:rPr lang="zh-CN" altLang="en-US" sz="2400" dirty="0">
                <a:latin typeface="微软雅黑" pitchFamily="34" charset="-122"/>
                <a:ea typeface="微软雅黑" pitchFamily="34" charset="-122"/>
              </a:rPr>
              <a:t>) = </a:t>
            </a:r>
            <a:r>
              <a:rPr lang="en-US" altLang="zh-CN" sz="2400" dirty="0">
                <a:latin typeface="微软雅黑" pitchFamily="34" charset="-122"/>
                <a:ea typeface="微软雅黑" pitchFamily="34" charset="-122"/>
              </a:rPr>
              <a:t>log</a:t>
            </a:r>
            <a:r>
              <a:rPr lang="en-US" altLang="zh-CN" sz="2400" baseline="-30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(1024)  (bits</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e ) what is the size of the physical address space </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2</a:t>
            </a:r>
            <a:r>
              <a:rPr lang="en-US" altLang="zh-CN" sz="2400" baseline="30000" dirty="0" smtClean="0">
                <a:latin typeface="微软雅黑" pitchFamily="34" charset="-122"/>
                <a:ea typeface="微软雅黑" pitchFamily="34" charset="-122"/>
              </a:rPr>
              <a:t>25</a:t>
            </a: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bytes = </a:t>
            </a:r>
            <a:r>
              <a:rPr lang="en-US" altLang="zh-CN" sz="2400" dirty="0">
                <a:solidFill>
                  <a:srgbClr val="FF0000"/>
                </a:solidFill>
                <a:latin typeface="微软雅黑" pitchFamily="34" charset="-122"/>
                <a:ea typeface="微软雅黑" pitchFamily="34" charset="-122"/>
              </a:rPr>
              <a:t>the number of frames </a:t>
            </a:r>
            <a:r>
              <a:rPr lang="en-US" altLang="zh-CN" sz="2400" dirty="0">
                <a:latin typeface="微软雅黑" pitchFamily="34" charset="-122"/>
                <a:ea typeface="微软雅黑" pitchFamily="34" charset="-122"/>
              </a:rPr>
              <a:t>* the size of frames </a:t>
            </a:r>
            <a:endParaRPr lang="en-US" altLang="zh-CN" sz="2400" dirty="0">
              <a:latin typeface="微软雅黑" pitchFamily="34" charset="-122"/>
              <a:ea typeface="微软雅黑" pitchFamily="34" charset="-122"/>
            </a:endParaRPr>
          </a:p>
          <a:p>
            <a:pPr marL="576580" lvl="1" indent="-196850">
              <a:lnSpc>
                <a:spcPct val="125000"/>
              </a:lnSpc>
            </a:pPr>
            <a:r>
              <a:rPr lang="en-US" altLang="zh-CN" sz="2400" dirty="0">
                <a:latin typeface="微软雅黑" pitchFamily="34" charset="-122"/>
                <a:ea typeface="微软雅黑" pitchFamily="34" charset="-122"/>
              </a:rPr>
              <a:t>                         = </a:t>
            </a:r>
            <a:r>
              <a:rPr lang="en-US" altLang="zh-CN" sz="2400" dirty="0">
                <a:solidFill>
                  <a:srgbClr val="FF0000"/>
                </a:solidFill>
                <a:latin typeface="微软雅黑" pitchFamily="34" charset="-122"/>
                <a:ea typeface="微软雅黑" pitchFamily="34" charset="-122"/>
              </a:rPr>
              <a:t>2</a:t>
            </a:r>
            <a:r>
              <a:rPr lang="en-US" altLang="zh-CN" sz="2400" baseline="30000" dirty="0">
                <a:solidFill>
                  <a:srgbClr val="FF0000"/>
                </a:solidFill>
                <a:latin typeface="微软雅黑" pitchFamily="34" charset="-122"/>
                <a:ea typeface="微软雅黑" pitchFamily="34" charset="-122"/>
              </a:rPr>
              <a:t>(16-1)</a:t>
            </a:r>
            <a:r>
              <a:rPr lang="en-US" altLang="zh-CN" sz="2400" dirty="0">
                <a:latin typeface="微软雅黑" pitchFamily="34" charset="-122"/>
                <a:ea typeface="微软雅黑" pitchFamily="34" charset="-122"/>
              </a:rPr>
              <a:t> *2</a:t>
            </a:r>
            <a:r>
              <a:rPr lang="en-US" altLang="zh-CN" sz="2400" baseline="30000" dirty="0">
                <a:latin typeface="微软雅黑" pitchFamily="34" charset="-122"/>
                <a:ea typeface="微软雅黑" pitchFamily="34" charset="-122"/>
              </a:rPr>
              <a:t>10 </a:t>
            </a:r>
            <a:r>
              <a:rPr lang="en-US" altLang="zh-CN" sz="2400" dirty="0" smtClean="0">
                <a:latin typeface="微软雅黑" pitchFamily="34" charset="-122"/>
                <a:ea typeface="微软雅黑" pitchFamily="34" charset="-122"/>
              </a:rPr>
              <a:t>bytes</a:t>
            </a:r>
            <a:endParaRPr lang="en-US" altLang="zh-CN" sz="2400" dirty="0" smtClean="0">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a:t>
            </a:r>
            <a:r>
              <a:rPr lang="en-US" altLang="zh-CN" sz="2400" dirty="0">
                <a:latin typeface="微软雅黑" pitchFamily="34" charset="-122"/>
                <a:ea typeface="微软雅黑" pitchFamily="34" charset="-122"/>
              </a:rPr>
              <a:t>f) how many bits are there in a physical address</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1257300" lvl="2" indent="-342900">
              <a:lnSpc>
                <a:spcPct val="125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25 </a:t>
            </a:r>
            <a:r>
              <a:rPr lang="en-US" altLang="zh-CN" sz="2400" dirty="0">
                <a:latin typeface="微软雅黑" pitchFamily="34" charset="-122"/>
                <a:ea typeface="微软雅黑" pitchFamily="34" charset="-122"/>
              </a:rPr>
              <a:t>= log</a:t>
            </a:r>
            <a:r>
              <a:rPr lang="en-US" altLang="zh-CN" sz="2400" baseline="-30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(the size of physical memory</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pPr marL="576580" lvl="1" indent="-196850">
              <a:lnSpc>
                <a:spcPct val="125000"/>
              </a:lnSpc>
            </a:pPr>
            <a:r>
              <a:rPr lang="en-US" altLang="zh-CN" sz="2400" dirty="0">
                <a:latin typeface="微软雅黑" pitchFamily="34" charset="-122"/>
                <a:ea typeface="微软雅黑" pitchFamily="34" charset="-122"/>
              </a:rPr>
              <a:t>                 </a:t>
            </a:r>
            <a:r>
              <a:rPr lang="en-US" altLang="zh-CN" sz="2400" b="1" dirty="0">
                <a:solidFill>
                  <a:schemeClr val="folHlink"/>
                </a:solidFill>
                <a:latin typeface="微软雅黑" pitchFamily="34" charset="-122"/>
                <a:ea typeface="微软雅黑" pitchFamily="34" charset="-122"/>
              </a:rPr>
              <a:t>= </a:t>
            </a:r>
            <a:r>
              <a:rPr lang="en-US" altLang="zh-CN" sz="2400" b="1" dirty="0">
                <a:solidFill>
                  <a:srgbClr val="0070C0"/>
                </a:solidFill>
                <a:latin typeface="微软雅黑" pitchFamily="34" charset="-122"/>
                <a:ea typeface="微软雅黑" pitchFamily="34" charset="-122"/>
              </a:rPr>
              <a:t>log</a:t>
            </a:r>
            <a:r>
              <a:rPr lang="en-US" altLang="zh-CN" sz="2400" b="1" baseline="-30000" dirty="0">
                <a:solidFill>
                  <a:srgbClr val="0070C0"/>
                </a:solidFill>
                <a:latin typeface="微软雅黑" pitchFamily="34" charset="-122"/>
                <a:ea typeface="微软雅黑" pitchFamily="34" charset="-122"/>
              </a:rPr>
              <a:t>2 </a:t>
            </a:r>
            <a:r>
              <a:rPr lang="en-US" altLang="zh-CN" sz="2400" b="1" dirty="0">
                <a:solidFill>
                  <a:srgbClr val="0070C0"/>
                </a:solidFill>
                <a:latin typeface="微软雅黑" pitchFamily="34" charset="-122"/>
                <a:ea typeface="微软雅黑" pitchFamily="34" charset="-122"/>
              </a:rPr>
              <a:t>(2</a:t>
            </a:r>
            <a:r>
              <a:rPr lang="en-US" altLang="zh-CN" sz="2400" b="1" baseline="30000" dirty="0">
                <a:solidFill>
                  <a:srgbClr val="0070C0"/>
                </a:solidFill>
                <a:latin typeface="微软雅黑" pitchFamily="34" charset="-122"/>
                <a:ea typeface="微软雅黑" pitchFamily="34" charset="-122"/>
              </a:rPr>
              <a:t>25</a:t>
            </a:r>
            <a:r>
              <a:rPr lang="en-US" altLang="zh-CN" sz="2400" b="1" dirty="0">
                <a:solidFill>
                  <a:srgbClr val="0070C0"/>
                </a:solidFill>
                <a:latin typeface="微软雅黑" pitchFamily="34" charset="-122"/>
                <a:ea typeface="微软雅黑" pitchFamily="34" charset="-122"/>
              </a:rPr>
              <a:t> bytes </a:t>
            </a:r>
            <a:r>
              <a:rPr lang="zh-CN" altLang="en-US" sz="2400" b="1" dirty="0">
                <a:solidFill>
                  <a:srgbClr val="0070C0"/>
                </a:solidFill>
                <a:latin typeface="微软雅黑" pitchFamily="34" charset="-122"/>
                <a:ea typeface="微软雅黑" pitchFamily="34" charset="-122"/>
              </a:rPr>
              <a:t>)</a:t>
            </a:r>
            <a:r>
              <a:rPr lang="en-US" altLang="zh-CN" sz="2400" b="1" dirty="0">
                <a:solidFill>
                  <a:srgbClr val="0070C0"/>
                </a:solidFill>
                <a:latin typeface="微软雅黑" pitchFamily="34" charset="-122"/>
                <a:ea typeface="微软雅黑" pitchFamily="34" charset="-122"/>
              </a:rPr>
              <a:t> </a:t>
            </a:r>
            <a:r>
              <a:rPr lang="en-US" altLang="zh-CN" sz="2400" b="1" dirty="0" smtClean="0">
                <a:solidFill>
                  <a:srgbClr val="0070C0"/>
                </a:solidFill>
                <a:latin typeface="微软雅黑" pitchFamily="34" charset="-122"/>
                <a:ea typeface="微软雅黑" pitchFamily="34" charset="-122"/>
              </a:rPr>
              <a:t>bits</a:t>
            </a:r>
            <a:endParaRPr lang="en-US" altLang="zh-CN" sz="2400" b="1" dirty="0">
              <a:solidFill>
                <a:srgbClr val="0070C0"/>
              </a:solidFill>
              <a:latin typeface="微软雅黑" pitchFamily="34" charset="-122"/>
              <a:ea typeface="微软雅黑" pitchFamily="34" charset="-122"/>
            </a:endParaRPr>
          </a:p>
        </p:txBody>
      </p:sp>
      <p:sp>
        <p:nvSpPr>
          <p:cNvPr id="3" name="标题 2"/>
          <p:cNvSpPr>
            <a:spLocks noGrp="1"/>
          </p:cNvSpPr>
          <p:nvPr>
            <p:ph type="title"/>
          </p:nvPr>
        </p:nvSpPr>
        <p:spPr/>
        <p:txBody>
          <a:bodyPr>
            <a:normAutofit/>
          </a:bodyPr>
          <a:lstStyle/>
          <a:p>
            <a:pPr lvl="1" algn="l" rtl="0">
              <a:lnSpc>
                <a:spcPct val="90000"/>
              </a:lnSpc>
              <a:spcBef>
                <a:spcPct val="0"/>
              </a:spcBef>
            </a:pPr>
            <a:r>
              <a:rPr lang="zh-CN" altLang="en-US" sz="2400" b="1" kern="1200" dirty="0">
                <a:solidFill>
                  <a:schemeClr val="accent5">
                    <a:lumMod val="75000"/>
                  </a:schemeClr>
                </a:solidFill>
                <a:latin typeface="微软雅黑" pitchFamily="34" charset="-122"/>
                <a:ea typeface="微软雅黑" pitchFamily="34" charset="-122"/>
                <a:cs typeface="+mj-cs"/>
              </a:rPr>
              <a:t>例</a:t>
            </a:r>
            <a:r>
              <a:rPr lang="en-US" altLang="zh-CN" sz="2400" b="1" kern="1200" dirty="0">
                <a:solidFill>
                  <a:schemeClr val="accent5">
                    <a:lumMod val="75000"/>
                  </a:schemeClr>
                </a:solidFill>
                <a:latin typeface="微软雅黑" pitchFamily="34" charset="-122"/>
                <a:ea typeface="微软雅黑" pitchFamily="34" charset="-122"/>
                <a:cs typeface="+mj-cs"/>
              </a:rPr>
              <a:t>4 </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自定义</PresentationFormat>
  <Paragraphs>437</Paragraphs>
  <Slides>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SimSun</vt:lpstr>
      <vt:lpstr>Wingdings</vt:lpstr>
      <vt:lpstr>微软雅黑</vt:lpstr>
      <vt:lpstr>Times New Roman</vt:lpstr>
      <vt:lpstr>宋体</vt:lpstr>
      <vt:lpstr>Tahoma</vt:lpstr>
      <vt:lpstr>Symbol</vt:lpstr>
      <vt:lpstr>Helvetica</vt:lpstr>
      <vt:lpstr>黑体</vt:lpstr>
      <vt:lpstr>Arial Black</vt:lpstr>
      <vt:lpstr>等线</vt:lpstr>
      <vt:lpstr>Office 主题​​</vt:lpstr>
      <vt:lpstr>PowerPoint 演示文稿</vt:lpstr>
      <vt:lpstr>Examples</vt:lpstr>
      <vt:lpstr>例1. 逻辑地址-物理地址变换</vt:lpstr>
      <vt:lpstr>例1. </vt:lpstr>
      <vt:lpstr>例2</vt:lpstr>
      <vt:lpstr>例3</vt:lpstr>
      <vt:lpstr>例4 </vt:lpstr>
      <vt:lpstr>PowerPoint 演示文稿</vt:lpstr>
      <vt:lpstr>例4 </vt:lpstr>
      <vt:lpstr>例5 </vt:lpstr>
      <vt:lpstr>例5 </vt:lpstr>
      <vt:lpstr>例6. EAT in TLB-based paging</vt:lpstr>
      <vt:lpstr>例7</vt:lpstr>
      <vt:lpstr>例7</vt:lpstr>
      <vt:lpstr>例8</vt:lpstr>
      <vt:lpstr>例8</vt:lpstr>
      <vt:lpstr>例8</vt:lpstr>
      <vt:lpstr>例9</vt:lpstr>
      <vt:lpstr>例9</vt:lpstr>
      <vt:lpstr>PowerPoint 演示文稿</vt:lpstr>
      <vt:lpstr>例10 Fig. 8.12</vt:lpstr>
      <vt:lpstr>Fig.8.12.  Two-level page-table scheme</vt:lpstr>
      <vt:lpstr>Fig.8.13 Address-translation scheme  for a two-level 32-bit paging architecture</vt:lpstr>
      <vt:lpstr>PowerPoint 演示文稿</vt:lpstr>
      <vt:lpstr>例11 </vt:lpstr>
      <vt:lpstr>例11 </vt:lpstr>
      <vt:lpstr>例12 内存扩展-CPU利用率-吞吐量</vt:lpstr>
      <vt:lpstr>例12 内存扩展-CPU利用率-吞吐量</vt:lpstr>
      <vt:lpstr>PowerPoint 演示文稿</vt:lpstr>
      <vt:lpstr>例12 内存扩展-CPU利用率-吞吐量</vt:lpstr>
      <vt:lpstr>例12 内存扩展-CPU利用率-吞吐量</vt:lpstr>
      <vt:lpstr>例12 内存扩展-CPU利用率-吞吐量</vt:lpstr>
      <vt:lpstr>补充作业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yuany.jin@qq.com</dc:creator>
  <cp:lastModifiedBy>Tianqiu的 iPad</cp:lastModifiedBy>
  <cp:revision>424</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(3)WTO7C9baZzDbS0LftwhCNaf4KbALkAuoAV2/eqDf7I9yHB/sMnmzRhyHkY/wS0jjuwz/++2I
+LWZvrsU6rVrYt+FllzPrbcGsr8176fF30pVLrqeI7HIUmpcYk6cJqGp2V8Oz7oycScpBhrc
IOjrlrgYw8uXpymGbaGACNbuCm5ENH6Rf4hJw/cTu6QfFnhQucmDjXUPpqdD1Pos7Boj+/4Y
WvkTs8HsvDiPMmMOvf</vt:lpwstr>
  </property>
  <property fmtid="{D5CDD505-2E9C-101B-9397-08002B2CF9AE}" pid="3" name="_2015_ms_pID_7253431">
    <vt:lpwstr>T3p19IP8cmpr0wv+srjxM7EIe3MEihhiaFRvw3s/DVtoXMM6AfrnI4
EmYSzFV3Hp15kAuCbTam9m7LGMLLXAvC6meBacdg9I8+LMvcBiTWS0GwxYE9XISF+vOfd7+r
qJTEyfPUM1lygwV/VDWHxnY46IDAHn7FGJlyzD2N5XpUJMiHvv3Y1FA6sN0F5nUjCTMLQDMd
caxwLZFOS96yl+EVDDnF4JYMJQlyJhHFftwN</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1596699489</vt:lpwstr>
  </property>
  <property fmtid="{D5CDD505-2E9C-101B-9397-08002B2CF9AE}" pid="8" name="_2015_ms_pID_7253432">
    <vt:lpwstr>WKoF8OAs73Y+Mq8QfHMJILw=</vt:lpwstr>
  </property>
  <property fmtid="{D5CDD505-2E9C-101B-9397-08002B2CF9AE}" pid="9" name="KSOProductBuildVer">
    <vt:lpwstr>3081-9.2.0</vt:lpwstr>
  </property>
</Properties>
</file>