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tiff" ContentType="image/tif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275" r:id="rId3"/>
    <p:sldId id="332" r:id="rId4"/>
    <p:sldId id="668" r:id="rId5"/>
    <p:sldId id="703" r:id="rId6"/>
    <p:sldId id="704" r:id="rId7"/>
    <p:sldId id="672" r:id="rId8"/>
    <p:sldId id="705" r:id="rId9"/>
    <p:sldId id="706" r:id="rId10"/>
    <p:sldId id="708" r:id="rId11"/>
    <p:sldId id="709" r:id="rId12"/>
    <p:sldId id="710" r:id="rId13"/>
    <p:sldId id="711" r:id="rId14"/>
    <p:sldId id="707" r:id="rId15"/>
    <p:sldId id="712" r:id="rId16"/>
    <p:sldId id="714" r:id="rId17"/>
    <p:sldId id="716" r:id="rId18"/>
    <p:sldId id="717" r:id="rId19"/>
    <p:sldId id="715" r:id="rId20"/>
    <p:sldId id="718" r:id="rId21"/>
    <p:sldId id="719" r:id="rId22"/>
    <p:sldId id="720" r:id="rId23"/>
    <p:sldId id="726" r:id="rId24"/>
    <p:sldId id="725" r:id="rId25"/>
    <p:sldId id="724" r:id="rId26"/>
    <p:sldId id="721" r:id="rId27"/>
    <p:sldId id="723" r:id="rId28"/>
    <p:sldId id="722" r:id="rId29"/>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a:srgbClr val="99CC00"/>
    <a:srgbClr val="BF5955"/>
    <a:srgbClr val="66FF33"/>
    <a:srgbClr val="1F3A59"/>
    <a:srgbClr val="052547"/>
    <a:srgbClr val="50667E"/>
    <a:srgbClr val="003399"/>
    <a:srgbClr val="FEFFFE"/>
    <a:srgbClr val="E83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涓害鏍峰紡 2 - 寮鸿皟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5"/>
    <p:restoredTop sz="94722"/>
  </p:normalViewPr>
  <p:slideViewPr>
    <p:cSldViewPr snapToGrid="0" snapToObjects="1">
      <p:cViewPr>
        <p:scale>
          <a:sx n="50" d="100"/>
          <a:sy n="50" d="100"/>
        </p:scale>
        <p:origin x="-776" y="-496"/>
      </p:cViewPr>
      <p:guideLst>
        <p:guide orient="horz" pos="3337"/>
        <p:guide pos="5873"/>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61.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142" units="cm"/>
      <inkml:brushProperty name="height" value="0.041142" units="cm"/>
      <inkml:brushProperty name="color" value="#F2385B"/>
      <inkml:brushProperty name="ignorePressure" value="0"/>
    </inkml:brush>
  </inkml:definitions>
  <inkml:trace contextRef="#ctx0" brushRef="#br0">32350 33600 202,'3'-22'4,"6"6"7	,7 7 7,6 6 7,1 3 4,-3 0-3,-3 0-2,-2 0-1,13 1 3,31 4 10,32 3 10,31 3 9,1-1 2,-28-2-5,-28-3-5,-27-3-5,-12-2-3,6 0-4,7 0-2,6 0-3,1 0-2,-3 0-2,-3 0-1,-2 0-3,-3 0-4,1 0-5,-1 0-6,1 0-7,-9 4-11,-15 10-18,-15 10-18,-16 9-17,-8 2-10,0-2 2,0-3 0,0-3 2</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34350 34500 200,'1'-22'3,"4"6"9	,3 7 7,3 6 8,1 3 3,1 0-2,-1 0-3,1 0-1,1 0-1,3 0 3,3 0 2,4 0 3,2 0 1,4 0 1,3 0 1,3 0 1,4 0 1,7 0 2,6 0 2,7 0 2,4 0 0,3 0 0,3 0 0,4 0-1,-1 0-1,-3 0-14,-3 0-26,-2 0 0,-6 0 0,-6 0 0,-6 0 0,-6 0 0,1 0 0,9 0 0,10 0 0,10 0 0,-1 0 0,-9 0 0,-10 0 0,-8 0 0,-11 4 0,-8 10 0,-10 10 0,-9 9 0,-10 1 0,-9-6 0,-10-6-9,-8-6-53,-8-2-1,-2 3-3,-3 3-1,-3 4-3,1-1 2,6-3 4,7-3 5,6-2 4</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87450 60650 200,'-71'23'0,"10"-3"0	,10-3 0,9-2 0,4-5 0,1-2 2,-1-3 0,1-3 2,1-1 1,3 4 4,3 3 2,4 3 3,1-1 2,0-2 1,0-3 2,0-3 1,0-2 2,0 0 2,0 0 3,0 0 3,7 0 5,17 0 8,15 0 7,16 0 8,10-2 1,7-3-5,6-3-5,7-2-5,4-3-4,3 1-4,3-1-3,4 1-4,1-1-3,0 1-5,0-1-21,0 1 0,0-1 0,0 1 0,0-1 0,0 1 0,0-1 0,0 1 0,0-1 0,0 1 0,0 1 0,0 3 0,0 3 0,0 4 0,-2-1 0,-3-3 0,-3-3 0,-2-2 0,-5-3-8,-2 1-13,-3-1 0,-3 1 0,-4-1-1,-3 1-2,-3-1-4,-2 1-3,-3 1 0,1 3 0,-1 3 2,1 4 0,-3-3 1,-2-5-3,-3-7-2,-3-5-1,-4-4-2,-3 0-3,-3 0-1,-2 0-1,-8 1-1,-8 4 4,-10 3 2,-9 3 4,-5-1 1,0-2 4,0-3 2,0-3 3,1-4 4,4-3 18,3-3 0,3-2 0,-1-3 0,-2 1 0,-3-1 0,-3 1 0,1-1 0,6 1 0,7-1 0,6 1 0,3-1 0,0 1 0,0-1 0,0 1 0,0 1 0,0 3 0,0 3 0,0 4 0,4-1 0,10-3 13,10-3 12,9-2 4,4 0 3,1 7 1,-1 6 3,1 7 1,1 4 3,3 3 3,3 3 4,4 4 3,1 1 1,0 0-3,0 0-3,0 0-2,-4 3-2,-5 6 2,-7 7 2,-5 6 0,-6 7-1,-3 10-2,-3 10-25,-2 9-17,-5 6 0,-2 3 0,-3 3 0,-3 4 0,-6 2 0,-5 4 0,-7 3 0,-5 3 0,-6-1 0,-3-2 0,-3-3 0,-2-3 0,-5-2 0,-2 0 0,-3 0 0,-3 0 0,-1-4 0,4-5 0,3-7 0,3-5 0,1-6 0,1-3 0,-1-3 0,1-2 0,-1-5 0,1-2 0,-1-3 0,1-3 0,1-1 0,3 4 0,3 3 0,4 3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93550 59600 200,'1'75'22,"4"0"-1	,3 0-1,3 0-1,1 6 1,1 13 4,-1 12 5,1 13 3,-3 7 1,-2 4 0,-3 3-2,-3 3-1,-2 6 0,0 9 1,0 10 2,0 10 1,0 0 0,0-5-2,0-7-1,0-5-1,0-6 1,0-3 5,0-3 5,0-2 5,0-11 1,0-15-18,0-15-29,0-16 0,0-13 0,0-9 0,0-10 0,0-8 0,4-9 0,10-6 0,10-6 0,9-6 0,-1-10 0,-8-12 0,-10-13 0,-9-12 0,-4-9 0,4-2 0,3-3 0,3-3 0,-1-2 0,-2 0 0,-3 0 0,-3 0-31,-2-2-30,0-3 2,0-3 4,0-2 1,0 0 1,0 7-3,0 6-3,0 7-3</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93850 59650 200,'3'-24'0,"6"4"0	,7 3 0,6 3 0,3 3 3,0 3 8,0 3 6,0 4 8,3 2 4,6 4 4,7 3 3,6 3 2,-1 1 5,-5 1 6,-7-1 5,-5 1 6,-4 2 1,0 7-2,0 6-4,0 7-2,-2 4-2,-3 3 3,-3 3 0,-2 4-40,-5 1-14,-2 0 0,-3 0 0,-3 0 0,-6 1 0,-5 4 0,-7 3 0,-5 3 0,-4 1 0,0 1 0,0-1 0,0 1 0,0-4 0,0-6 0,0-6 0,0-6 0,-2-7 0,-3-6 0,-3-6 0,-2-6 0,-3-2 0,1 3 0,-1 3 0,1 4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89150 58850 200,'-47'-22'0,"6"6"0	,7 7 0,6 6 0,4 3 6,4 0 14,3 0 14,3 0 13,7 4 9,14 10 5,11 10 6,14 9 4,8 6 0,7 3-3,6 3-5,7 4-4,2-1-4,1-3-4,-1-3-3,1-2-26,-3-5-22,-2-2 0,-3-3 0,-3-3 0,-1-2 0,4 0 0,3 0 0,3 0 0,-2-4 0,-6-5 0,-6-7 0,-6-5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447" units="cm"/>
      <inkml:brushProperty name="height" value="0.039447" units="cm"/>
      <inkml:brushProperty name="color" value="#F2385B"/>
      <inkml:brushProperty name="ignorePressure" value="0"/>
    </inkml:brush>
  </inkml:definitions>
  <inkml:trace contextRef="#ctx0" brushRef="#br0">96400 60250 211,'0'-24'0,"0"4"0	,0 3 1,0 3 0,1 3 7,4 3 12,3 3 12,3 4 14,1 4 5,1 6 0,-1 7 1,1 6-1,2 3-1,7 0-3,6 0-3,7 0-2,2-4-4,1-5-2,-1-7-2,1-5-3,-1-4-3,1 0-3,-1 0-4,1 0-3,-1-2-2,1-3-2,-1-3-1,1-2-1,1-1-5,3 3-8,3 3-6,4 4-7,2 1-9,4 0-9,3 0-10,3 0-9</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369" units="cm"/>
      <inkml:brushProperty name="height" value="0.027369" units="cm"/>
      <inkml:brushProperty name="color" value="#F2385B"/>
      <inkml:brushProperty name="ignorePressure" value="0"/>
    </inkml:brush>
  </inkml:definitions>
  <inkml:trace contextRef="#ctx0" brushRef="#br0">96800 61200 304,'-18'0'10,"17"0"19	,15 0 20,16 0 19,9-4 8,3-5-5,3-7-4,4-5-5,2-3-4,4 4-4,3 3-5,3 3-4,-1-1-10,-2-2-16,-3-3-15,-3-3-17,-6-1-7,-5 4 0,-7 3 0,-5 3 0,-4 1-9,0 1-15,0-1-18,0 1-17</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14700 59900 200,'-25'-2'0,"0"-3"0	,0-3 0,0-2 0,3-3 1,6 1 5,7-1 4,6 1 3,3-1 3,0 1 0,0-1 1,0 1 0,0-1 0,0 1 1,0-1 1,0 1-1,1-1 1,4 1 0,3-1 1,3 1 0,3 1 1,3 3-1,3 3 0,4 4 1,2 7 0,4 13 1,3 12 0,3 13 2,-1 7-1,-2 4 0,-3 3-1,-3 3 0,-2 6-1,0 9 0,0 10-1,0 10-1,-2 2 0,-3-3 0,-3-3-2,-2-2-1,-3-5-1,1-2 1,-1-3-1,1-3 0,-3-4 0,-2-3-1,-3-3-1,-3-2 0,-2-6-1,0-6 0,0-6-12,0-6 0,3-13 0,6-19 0,7-18 0,6-19 0,1-12 0,-3-2 0,-3-3 0,-2-3 0,-5-2 0,-2 0 0,-3 0 0,-3 0 0,-1-2 0,4-3 0,3-3 0,3-2 0,-1-3 0,-2 1 0,-3-1 0,-3 1 0,-2-1-11,0 1-3,0-1-2,0 1-2,0 1 0,0 3 0,0 3-1,0 4 1,0 1-1,0 0 0,0 0 0,0 0-1,4 9-1,10 19-1,10 19-2,9 19-1,1 10 2,-6 4 6,-6 3 5,-6 3 6,-4 4 5,1 7 5,-1 6 5,1 7 6,-1 2 3,1 1 2,-1-1 1,1 1 3,-3-3 0,-2-2 0,-3-3 1,-3-3-1,-2-2-1,0 0 1,0 0-2,0 0 0,0-2 0,0-3-1,0-3-3,0-2-18,4-9 0,10-12 0,10-13 0,9-12 0,1-12 0,-6-8 0,-6-10 0,-6-9 0,-2-5 0,3 0 0,3 0 0,4 0 0,-1-2 0,-3-3 0,-3-3 0,-2-2 0,-3-3 0,1 1 0,-1-1 0,1 1 0,1 2 0,3 7 0,3 6 0,4 7 0,4 8-1,6 14-16,7 11 1,6 14-2,-2 11 2,-9 14 6,-10 11 4,-8 14 5,-6 5 5,1 1 2,-1-1 2,1 1 3,-1-3 2,1-2 1,-1-3 0,1-3 1,1-4-15,3-3 0,3-3 0,4-2 0,4-5 0,6-2 0,7-3 0,6-3 0,1-9 0,-3-11 0,-3-14 0,-2-11 0,-5-11 0,-2-5 0,-3-7 0,-3-5 0,-1-4-1,4 0-29,3 0 1,3 0 0,-1 0-3,-2 0-6,-3 0-6,-3 0-7,-2 3 0,0 6 3,0 7 4,0 6 3,-2 3 0,-3 0-1,-3 0-3,-2 0-2</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004" units="cm"/>
      <inkml:brushProperty name="height" value="0.039004" units="cm"/>
      <inkml:brushProperty name="color" value="#F2385B"/>
      <inkml:brushProperty name="ignorePressure" value="0"/>
    </inkml:brush>
  </inkml:definitions>
  <inkml:trace contextRef="#ctx0" brushRef="#br0">17450 59950 213,'-22'-2'0,"6"-3"0	,7-3 0,6-2 0,1-1 3,-3 3 4,-3 3 6,-2 4 5,-1 4 5,3 6 6,3 7 5,4 6 6,2 7 1,4 10 0,3 10-1,3 9-1,-1 4-1,-2 1-3,-3-1-2,-3 1-1,-1-3-2,4-2 1,3-3 0,3-3 1,1-4-1,1-3-1,-1-3-2,1-2-1,1-3-3,3 1-3,3-1-4,4 1-3,-1-12-9,-3-21-15,-3-22-12,-2-22-15,-5-13-12,-2-3-10,-3-3-10,-3-2-10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4096" units="cm"/>
      <inkml:brushProperty name="height" value="0.024096" units="cm"/>
      <inkml:brushProperty name="color" value="#F2385B"/>
      <inkml:brushProperty name="ignorePressure" value="0"/>
    </inkml:brush>
  </inkml:definitions>
  <inkml:trace contextRef="#ctx0" brushRef="#br0">17000 58800 345,'-24'0'3,"4"0"3	,3 0 5,3 0 5,3 1 8,3 4 14,3 3 13,4 3 13,1 3 5,0 3-3,0 3-4,0 4-3,3 1-6,6 0-10,7 0-10,6 0-10,3 0-7,0 0-5,0 0-6,0 0-4</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631" units="cm"/>
      <inkml:brushProperty name="height" value="0.039631" units="cm"/>
      <inkml:brushProperty name="color" value="#F2385B"/>
      <inkml:brushProperty name="ignorePressure" value="0"/>
    </inkml:brush>
  </inkml:definitions>
  <inkml:trace contextRef="#ctx0" brushRef="#br0">18450 59400 210,'-24'0'0,"4"0"0	,3 0 0,3 0 0,1 0 1,1 0 3,-1 0 2,1 0 2,1 3 2,3 6 1,3 7 1,4 6 0,1 6 1,0 6 3,0 7 2,0 6 3,1 3 0,4 0 1,3 0 1,3 0-1,-1 0 1,-2 0 1,-3 0 0,-3 0 0,-1 1 0,4 4 0,3 3 0,3 3-1,-1 1 0,-2 1-1,-3-1-1,-3 1 0,-1-4-1,4-6 1,3-6 1,3-6 0,3-6 2,3-2 0,3-3 0,4-3 2,1-12-2,0-18-4,0-19-4,0-18-4,-4-9-3,-5 4-1,-7 3-1,-5 3-2,-3-1-1,4-2-2,3-3 0,3-3-1,1-4-3,1-3-4,-1-3-4,1-2-3,-1-1-4,1 3-3,-1 3-2,1 4-4,2 5 0,7 10 2,6 10 2,7 9 2,0 9 3,-2 9 4,-3 10 4,-3 10 3,-4 5 4,-3 4 2,-3 3 2,-2 3 1,-5 1 2,-2 1-1,-3-1 1,-3 1 0,-1-1 1,4 1-1,3-1-1,3 1 1,1-3 1,1-2 1,-1-3 2,1-3 2,2-2-2,7 0-4,6 0-6,7 0-5,-1-8-3,-6-16-2,-6-15-1,-6-15-1,-2-9-2,3 1-3,3-1-2,4 1-2,1-1-2,0 1-1,0-1-1,0 1 0,-2-1-1,-3 1 0,-3-1-1,-2 1-1,-5 1 1,-2 3 1,-3 3 2,-3 4 0,-1 2 2,4 4 0,3 3 1,3 3 1,-1 1 0,-2 1 2,-3-1 1,-3 1 0,-2 4 3,0 9 4,0 10 4,0 10 4,1 7 5,4 6 3,3 7 6,3 6 3,-1 6 4,-2 6 1,-3 7 1,-3 6 1,-1 3 3,4 0 2,3 0 2,3 0 3,1-2 2,1-3 0,-1-3 1,1-2 1,-1-6-1,1-6-1,-1-6-3,1-6-1,1-6-2,3-2-2,3-3-1,4-3-2,2-10-3,4-16-3,3-15-3,3-15-4,-4-12-4,-8-6-5,-10-6-5,-9-6-6,-5-4-4,0 1-3,0-1-2,0 1-3,0-3-3,0-2-4,0-3-3,0-3-3,-2-4-3,-3-3 0,-3-3-1,-2-2 0,-6-3 0,-6 1 1,-6-1 1,-6 1 2,-2 1 1,3 3 4,3 3 3,4 4 4,1 4 2,0 6 16,0 7 6,0 6 0,0 7 0,0 10 0,0 10 0,0 9 0,1 4 0,4 1 0,3-1 0,3 1 0,-1 1 0,-2 3 0,-3 3 0,-3 4 0,-1 4 0,4 6 0,3 7 0,3 6 0,3 1 0,3-3 0,3-3 0,4-2 30,1-3 10,0 1 1,0-1 2,0 1 0,0 1-1,0 3-2,0 3-2,0 4-3,3-1-4,6-3-4,7-3-6,6-2-4,3-5-4,0-2 0,0-3-2,0-3-1,0-1-4,0 4-11,0 3-8,0 3-9</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163" units="cm"/>
      <inkml:brushProperty name="height" value="0.032163" units="cm"/>
      <inkml:brushProperty name="color" value="#F2385B"/>
      <inkml:brushProperty name="ignorePressure" value="0"/>
    </inkml:brush>
  </inkml:definitions>
  <inkml:trace contextRef="#ctx0" brushRef="#br0">34750 34750 259,'25'-24'-2,"0"4"-3	,0 3-3,0 3-3,-2 1-2,-3 1-1,-3-1 2,-2 1 12,-3-1 0,1 1 0,-1-1 0,1 1 0,1-1 0,3 1 0,3-1 0,4 1 0,-1 1 0,-3 3 0,-3 3 5,-2 4 14,-5 2 2,-2 4-1,-3 3 1,-3 3-1,-4 3 0,-3 3 2,-3 3 1,-2 4 2,-5 4 1,-2 6-2,-3 7 1,-3 6-1,-2-2 0,0-9 0,0-10-1,0-8 1,-2-1 0,-3 9 2,-3 10 1,-2 10 1,0 0 0,7-5-1,6-7-2,7-5-1,-3-3-1,-8 4 0,-10 3 0,-9 3 0,-4 1-2,4 1-2,3-1-4,3 1-3,3-3-1,3-2-1,3-3-1,4-3 0,1-2-2,0 0-5,0 0-5,0 0-5,1-7-10,4-11-14,3-14-15,3-11-16,4-9-5,7-3 1,6-3 4,7-2 2,2-1 3,1 3 3,-1 3 5,1 4 3</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023" units="cm"/>
      <inkml:brushProperty name="height" value="0.040023" units="cm"/>
      <inkml:brushProperty name="color" value="#F2385B"/>
      <inkml:brushProperty name="ignorePressure" value="0"/>
    </inkml:brush>
  </inkml:definitions>
  <inkml:trace contextRef="#ctx0" brushRef="#br0">20750 59800 208,'-46'-24'0,"10"4"0	,10 3 0,9 3 0,4 1 0,1 1 2,-1-1 1,1 1 2,2 5 4,7 14 7,6 11 9,7 14 7,2 7 4,1 3-1,-1 3 0,1 4-1,-1-1 0,1-3-2,-1-3 0,1-2-1,1 0-1,3 7-1,3 6 1,4 7-1,-3-1-1,-5-6-1,-7-6-1,-5-6-1,-1-4-2,6 1-1,7-1 0,6 1-2,3-10-3,0-19-5,0-18-6,0-19-5,-2-10-4,-3 1-1,-3-1-1,-2 1-1,-5-1-2,-2 1-1,-3-1-3,-3 1-2,-1-4-2,4-6-2,3-6-2,3-6-2,1-2 0,1 3 1,-1 3 1,1 4 1,-3 4 1,-2 6 1,-3 7 0,-3 6 2,1 12 3,6 19 5,7 19 8,6 19 5,1 7 3,-3-3 2,-3-3 1,-2-2 2,-3-3-1,1 1 1,-1-1-1,1 1 1,-1 1-1,1 3-1,-1 3 0,1 4 0,-1-3 0,1-5-2,-1-7 0,1-5-1,-1-3 0,1 4 0,-1 3 1,1 3 0,1-7-1,3-15-3,3-15-2,4-16-3,-1-12-1,-3-5-3,-3-7-1,-2-5-2,-3-3-1,1 4 0,-1 3 0,1 3 0,-1-1-1,1-2-1,-1-3-1,1-3-2,-1-1 0,1 4-1,-1 3 0,1 3 0,-3 3 0,-2 3-1,-3 3 1,-3 4 0,-2 1 0,0 0 1,0 0 0,0 0 1,3 9 2,6 19 4,7 19 3,6 19 4,-1 7 2,-5-3 3,-7-3 2,-5-2 2,-3-1 2,4 3 0,3 3 1,3 4 0,1-1 1,1-3 0,-1-3 0,1-2 1,-1-3-2,1 1 0,-1-1-2,1 1-1,1-3 0,3-2-2,3-3-1,4-3 0,1-9-2,0-11-3,0-14-2,0-11-3,0-11-2,0-5 0,0-7 0,0-5-1,-2-3-1,-3 4-3,-3 3-2,-2 3-2,-3 1-1,1 1-2,-1-1 0,1 1-1,-1 1-1,1 3 1,-1 3 0,1 4 0,1 2 0,3 4 1,3 3 1,4 3 0,1 10 1,0 20-1,0 18-1,0 20 0,-2 8 4,-3 1 9,-3-1 8,-2 1 10,-3-1 3,1 1 1,-1-1 0,1 1 1,-1-3 1,1-2 3,-1-3 4,1-3 2,1-4 3,3-3 0,3-3 1,4-2 0,1-15-1,0-25-5,0-25-5,0-25-5,-2-15-4,-3-2-5,-3-3-3,-2-3-4,-5-2-3,-2 0 0,-3 0 0,-3 0 0,-2 0-5,0 0-8,0 0-10,0 0-8,0 0-4,0 0 0,0 0-1,0 0 1,-2 1-1,-3 4-1,-3 3-2,-2 3-1,-3 6 0,1 9 4,-1 10 3,1 10 4,-3 5 3,-2 4 2,-3 3 4,-3 3 2,-1 3 4,4 3 4,3 3 4,3 4 4,1 4 2,1 6 2,-1 7 2,1 6 1,-3 4 3,-2 4 3,-3 3 4,-3 3 4,-1 1 1,4 1 0,3-1 0,3 1-1,1-3 5,1-2 9,-1-3 9,1-3 8,4-7 1,9-9-7,10-10-9,10-8-6,7-9-13,6-6-13,7-6-16,6-6-14</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24100 58600 200,'-47'1'0,"6"4"1	,7 3 0,6 3 2,4 1 0,4 1 0,3-1 0,3 1 2,1-3 2,1-2 6,-1-3 5,1-3 7,1-1 6,3 4 7,3 3 8,4 3 8,5 1 2,10 1-2,10-1-2,9 1-3,4-1-2,1 1-4,-1-1-3,1 1-4,-3 1-3,-2 3-3,-3 3-4,-3 4-3,-2 2-3,0 4-2,0 3-2,0 3-11,-2 4-5,-3 7 0,-3 6 0,-2 7 0,-5 2 0,-2 1 0,-3-1 0,-3 1 0,-6 1 0,-5 3 0,-7 3 0,-5 4-3,-4 1-12,0 0 0,0 0 0,0 0 0,0-2 0,0-3 0,0-3 0,0-2 1,0-5 0,0-2 2,0-3 1,0-3 1,0-4 2,0-3 5,0-3 4,0-2 3,6-12 7,13-19 8,12-18 8,13-19 8,9-8 1,6 3-2,7 3-21,6 4-13,3 1 0,0 0 0,0 0 0,0 0 0,-2 3 0,-3 6 0,-3 7 0,-2 6 0,-3-2 0,1-9 0,-1-10-16,1-8-41,-6-6-7,-8 1-3,-10-1-3,-9 1-3,-7 1 2,-3 3 6,-3 3 6,-2 4 5</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24250 59800 200,'-71'-22'0,"10"6"0	,10 7 0,9 6 0,6 3 0,3 0 3,3 0 1,4 0 1,1 1 2,0 4 0,0 3 0,0 3 1,1 1 2,4 1 2,3-1 2,3 1 3,1-1 1,1 1 0,-1-1 0,1 1 0,2 1 1,7 3 1,6 3 2,7 4 1,5-1-1,7-3-2,6-3-2,7-2-3,4-5-2,3-2-1,3-3-1,4-3-2,-1-2-1,-3 0 0,-3 0-2,-2 0-1,-1-2-2,3-3-5,3-3-5,4-2-4,-1-1-3,-3 3 0,-3 3 1,-2 4 0,-5 1-4,-2 0-7,-3 0-7,-3 0-8,-6 1-2,-5 4 3,-7 3 1,-5 3 3,-4 1 4,0 1 6,0-1 5,0 1 6,0-1 4,0 1 2,0-1 1,0 1 3,-2-1 1,-3 1 3,-3-1 2,-2 1 1,-3-1 3,1 1 0,-1-1 1,1 1 0,1-1 5,3 1 7,3-1 7,4 1 9,2-6 7,4-8 10,3-10 10,3-9 9,6-4 1,9 4-6,10 3-7,10 3-7,2-1-5,-3-2-4,-3-3-4,-2-3-4,-1-2-4,3 0-6,3 0-23,4 0-3,-1 0 0,-3 0 0,-3 0 0,-2 0 0,-1-2 0,3-3 0,3-3 0,4-2 0,1-5 0,0-2 0,0-3 0,0-3 0,-5-1 0,-9 4 0,-10 3 0,-8 3 0,-8 1 0,-2 1 0,-3-1 0,-3 1 0,-7 2 0,-9 7 0,-10 6 0,-8 7 0,-6 4 0,1 3 0,-1 3 0,1 4 0,1 5 0,3 10 0,3 10 0,4 9 0,1 6 0,0 3 0,0 3 0,0 4 0,1 1 0,4 0 0,3 0 0,3 0 0,3 1 0,3 4 0,3 3 0,4 3 0,1-2 0,0-6 0,0-6 0,0-6 0,1-4 0,4 1 0,3-1 0,3 1 0,6-3 0,9-2 0,10-3 0,10-3 0,4-7 0,0-9 0,0-10 0,0-8 0,-2-8 0,-3-2 0,-3-3 0,-2-3 0,-1-4 0,3-3 0,3-3 0,4-2 0,1-3-18,0 1-16,0-1-4,0 1-3,-2 2-6,-3 7-9,-3 6-9,-2 7-9</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102050 59800 200,'-46'0'-26,"10"0"10	,10 0 9,9 0 10,4 0 6,1 0 3,-1 0 4,1 0 4,1 1 4,3 4 7,3 3 5,4 3 6,2 1 5,4 1 4,3-1 2,3 1 3,4-3 0,7-2-6,6-3-6,7-3-4,4 1-4,3 6-3,3 7-2,4 6-3,1 3-2,0 0-5,0 0-4,0 0-4,-2 1-3,-3 4-1,-3 3-2,-2 3-1,-5 1-3,-2 1-3,-3-1-3,-3 1-4,-4-1 0,-3 1-1,-3-1 1,-2 1 0,-5 1 0,-2 3 3,-3 3 1,-3 4 1,-7 2 2,-9 4 1,-10 3 1,-8 3 2,-4-2 1,3-6 0,3-6 1,4-6 1,-1-4-1,-3 1 0,-3-1 0,-2 1-1,-3-1 0,1 1 1,-1-1 1,1 1-5,10-4-2,22-6 0,22-6 0,23-6 0,10-6 0,0-2 0,0-3 0,0-3 0,-2-2 0,-3 0 0,-3 0 0,-2 0 0,-3 0 0,1 0 0,-1 0 0,1 0 0,2 0 0,7 0 0,6 0 0,7 0 0,-1-2-11,-6-3-22,-6-3-4,-6-2-3,-4-3-2,1 1-2,-1-1-1,1 1 0,-1-3-1,1-2 1,-1-3 2,1-3 0,-4-2 3,-6 0 3,-6 0 3,-6 0 4,-4 1 1,1 4-1,-1 3-2,1 3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104000 59100 200,'-24'29'1,"4"10"2	,3 10 3,3 9 1,1 6 4,1 3 5,-1 3 3,1 4 4,1 2 4,3 4 1,3 3 1,4 3 3,-1 1 1,-3 1 2,-3-1 1,-2 1 3,-5-3-1,-2-2-2,-3-3-1,-3-3-3,-1-4 0,4-3-1,3-3 0,3-2 0,1-5-1,1-2-2,-1-3-1,1-3-2,1-4 0,3-3-1,3-3 0,4-2-19,5-6-5,10-6 0,10-6 0,9-6 0,4-7 0,1-6 0,-1-6 0,1-6 0,-1-4 0,1 1 0,-1-1 0,1 1 0,-1-1 0,1 1 0,-1-1 0,1 1 0,-1 1 0,1 3 0,-1 3 0,1 4 0,-1 1 0,1 0 0,-1 0 0,1 0 0,-1 0 0,1 0 0,-1 0 0,1 0 0,1 0-14,3 0-28,3 0-7,4 0-8,-3-2-4,-5-3 1,-7-3 1,-5-2 1,-4-3 1,0 1 2,0-1 3,0 1 3</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105100 60500 200,'-25'0'0,"0"0"0	,0 0 0,0 0 0,1 0 2,4 0 4,3 0 5,3 0 4,1-2 2,1-3 0,-1-3 1,1-2 0,-3-1 2,-2 3 0,-3 3 2,-3 4 1,-2 1 3,0 0 4,0 0 4,0 0 4,6 1 1,13 4-4,12 3-4,13 3-3,6 1-4,0 1-4,0-1-4,0 1-5,3-3-2,6-2-1,7-3 0,6-3-1,1-2 1,-3 0 3,-3 0 1,-2 0 2,-3 0 0,1 0 1,-1 0-1,1 0 1,-1 0-1,1 0 1,-1 0 0,1 0 1,2 0 0,7 0-1,6 0-1,7 0-2,-1 0 0,-6 0-1,-6 0-8,-6 0-3,-4-2 0,1-3 0,-1-3 0,1-2 0,-4-6 0,-6-6 0,-6-6 0,-6-6 0,-6-6 0,-2-2 0,-3-3 0,-3-3 0,-4-1 0,-3 4 0,-3 3 0,-2 3 0,-8 3 0,-8 3 0,-10 3 0,-9 4 0,-5 5 0,0 10 0,0 10 0,0 9 0,1 6 0,4 3 0,3 3 0,3 4 0,3 4 0,3 6 0,3 7 0,4 6 0,1 6 0,0 6 0,0 7 0,0 6 0,1 3 0,4 0 0,3 0 0,3 0 0,3-2 0,3-3 0,3-3 0,4-2 0,4-5 0,6-2 0,7-3 0,6-3 0,4-6 0,4-5 0,3-7 0,3-5 0,3-4 0,3 0 0,3 0 0,4 0 0,1-2 0,0-3 0,0-3 0,0-2 0,0-5 0,0-2 0,0-3 0,0-3 0,-2-4 0,-3-3 0,-3-3 0,-2-2 0,-3-1 0,1 3 0,-1 3 0,1 4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100400 61550 200,'1'-19'2,"4"13"4	,3 12 4,3 13 5,1 4 2,1-3 2,-1-3 0,1-2 1,-1-1 0,1 3 0,-1 3-1,1 4 0,-1 1 0,1 0 0,-1 0 1,1 0 0,1-2 0,3-3-1,3-3 0,4-2-1,1-3 2,0 1 4,0-1 4,0 1 5,3-4 0,6-6-1,7-6-4,6-6-1,-1-6-4,-5-2-1,-7-3-3,-5-3-3,-4-6-3,0-5-2,0-7-2,0-5-3,-2-9-2,-3-9-1,-3-10-1,-2-8 0,-3-6-1,1 1 0,-1-1-2,1 1 0,-3 4 0,-2 9-1,-3 10 0,-3 10 0,-2 2-1,0-3-1,0-3 0,0-2-2,0-12 0,0-19 0,0-18-2,0-19 0,0-15 0,0-8 0,0-10-1,0-9 1,0-1-1,0 10 1,0 10 1,0 9 0,0 7 0,0 7 2,0 6 0,0 7 2,0 8 1,0 14-1,0 11 0,0 14 1,-2 8 0,-3 7 1,-3 6 1,-2 7 2,-3 4 1,1 3 2,-1 3 2,1 4 2,-6 4 1,-8 6 2,-10 7 2,-9 6 2,5 3 3,23 0 4,22 0 5,22 0 4,19 0 1,20 0-3,18 0-20,20 0-10,13 0 0,9 0 0,10 0 0,10 0 0,5-2 0,4-3 0,3-3 0,3-2 0,7-3 0,14 1 0,11-1 0,14 1 0,2 1 0,-6 3 0,-6 3 0,-6 4 0,-4-1 0,1-3 0,-1-3 0,1-2 0,-6-3 0,-8 1 0,-10-1 0,-9 1 0,-10-1 0,-9 1 0,-10-1 0,-8 1 0,-11-1 0,-8 1 0,-10-1 0,-9 1 0,-9 1 0,-5 3 0,-7 3 0,-5 4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69150 2500 200,'1'-22'6,"4"6"1	,3 7 0,3 6 0,1 1 2,1-3 2,-1-3 2,1-2 4,-3-3 2,-2 1 3,-3-1 4,-3 1 2,-1-1 7,4 1 7,3-1 9,3 1 8,-4 2 4,-8 7-3,-10 6-1,-9 7-2,-7 4-4,-3 3-6,-3 3-6,-2 4-6,-5 5-10,-2 10-25,-3 10 0,-3 9 0,-1 4 0,4 1 0,3-1 0,3 1 0,3-1 0,3 1 0,3-1 0,4 1 0,1-3 0,0-2 0,0-3 0,0-3 0,3-2 0,6 0 0,7 0 0,6 0 0,3-2 0,0-3 0,0-3 0,0-2 0,0-3 0,0 1 0,0-1 0,0 1 0,4-1 0,10 1 0,10-1 0,9 1 0,1 1 0,-6 3 0,-6 3 0,-6 4 0,-6 1 0,-2 0-34,-3 0-16,-3 0-2,-2-2-2,0-3 1,0-3-1,0-2 0,0-5 1,0-2 3,0-3 4,0-3 3,0-2 2,0 0 1,0 0 2,0 0 2,0-2 2,0-3 3,0-3 3,0-2 3,0-1 4,0 3 9,0 3 12,0 4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68600 5600 200,'0'23'0,"0"-3"0	,0-3 0,0-2 0,-2-3 1,-3 1 4,-3-1 2,-2 1 4,-1-1 2,3 1 0,3-1 0,4 1 1,1-1 3,0 1 4,0-1 6,0 1 4,0 1 4,0 3 3,0 3 3,0 4 3,3-1 0,6-3-1,7-3-1,6-2-2,4-3-2,4 1-3,3-1-2,3 1-4,-1 1-1,-2 3-3,-3 3-2,-3 4-2,-2 2-2,0 4 0,0 3-1,0 3-7,-4 1-11,-5 1 0,-7-1 0,-5 1 0,-3-1 0,4 1 0,3-1 0,3 1 0,1 4 0,1 9 0,-1 10 0,1 10 0,-3 4 0,-2 0 0,-3 0 0,-3 0 0,-1 3 0,4 6 0,3 7 0,3 6 0,1 6 0,1 6 0,-1 7 0,1 6 0,-3 4 0,-2 4 0,-3 3 0,-3 3 0,-1 1 0,4 1 0,3-1 0,3 1 0,1 1 0,1 3 0,-1 3 0,1 4 0,-1-1 0,1-3 0,-1-3 0,1-2 0,-1-3 0,1 1 0,-1-1 0,1 1 0,-1-3 0,1-2 0,-1-3 0,1-3 0,-1-6 0,1-5 0,-1-7 0,1-5 0,-1-11 0,1-11 0,-1-14 0,1-11 0,1-9 0,3-3 0,3-3 0,4-2 0,2-9 0,4-12 0,3-13 0,3-12 0,-4-13 0,-8-12 0,-10-13 0,-9-12 0,-7-10 0,-3-6 0,-3-6 0,-2-6 0,-3-1 0,1 7-58,-1 6-6,1 7-2,-3-1 0,-2-6 0,-3-6-1,-3-6-1</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496" units="cm"/>
      <inkml:brushProperty name="height" value="0.028496" units="cm"/>
      <inkml:brushProperty name="color" value="#F2385B"/>
      <inkml:brushProperty name="ignorePressure" value="0"/>
    </inkml:brush>
  </inkml:definitions>
  <inkml:trace contextRef="#ctx0" brushRef="#br0">71450 2300 292,'-22'1'33,"6"4"-3	,7 3-3,6 3-3,1-1-1,-3-2 0,-3-3 1,-2-3 0,-1 1 1,3 6 2,3 7 2,4 6 2,5 1 1,10-3-1,10-3-1,9-2 0,4-5-2,1-2-3,-1-3-4,1-3-2,-1-2-2,1 0-2,-1 0 0,1 0-2,1 0-1,3 0 0,3 0-1,4 0-1,1 0-1,0 0 0,0 0 0,0 0 0,-4 0-1,-5 0-1,-7 0 0,-5 0-1,-3 0-4,4 0-4,3 0-5,3 0-6,-7-2-6,-15-3-9,-15-3-8,-16-2-8,-8-1-6,0 3-3,0 3-1,0 4-4,1 2 2,4 4 2,3 3 3,3 3 3,1 1 3,1 1 4,-1-1 3,1 1 3</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34800 34800 200,'23'73'0,"-3"-3"0	,-3-3 1,-2-2 1,-3-5 1,1-2 3,-1-3 3,1-3 3,-3-2 2,-2 0 3,-3 0 0,-3 0 3,-1 0 2,4 0 4,3 0 4,3 0 4,-1-4 3,-2-5 0,-3-7 0,-3-5 2,-1-4 2,4 0 4,3 0 4,3 0 4,4-4 0,7-5-5,6-7-4,7-5-4,-1-11-7,-6-11-10,-6-14-16,-6-11-7,-4-6 0,1 4-2,-1 3-12,1 3-5,-3-1-8,-2-2-11,-3-3-11,-3-3-11,-1 1-5,4 6-1,3 7 1,3 6-1</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715" units="cm"/>
      <inkml:brushProperty name="height" value="0.033715" units="cm"/>
      <inkml:brushProperty name="color" value="#F2385B"/>
      <inkml:brushProperty name="ignorePressure" value="0"/>
    </inkml:brush>
  </inkml:definitions>
  <inkml:trace contextRef="#ctx0" brushRef="#br0">70850 3250 247,'-22'1'6,"6"4"13	,7 3 12,6 3 14,9 1 6,13 1 1,12-1 1,13 1 2,7-3-3,4-2-3,3-3-6,3-3-4,3-2-4,3 0-2,3 0-4,4 0-2,-1 0-4,-3 0-3,-3 0-2,-2 0-4,-1-2-3,3-3 1,3-3-2,4-2 0,-3-3-2,-5 1-3,-7-1-3,-5 1-2,-6 1-1,-3 3 0,-3 3 0,-2 4-1,-3 1-2,1 0-8,-1 0-7,1 0-6,-10-2-11,-19-3-15,-18-3-15,-19-2-14</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970" units="cm"/>
      <inkml:brushProperty name="height" value="0.030970" units="cm"/>
      <inkml:brushProperty name="color" value="#F2385B"/>
      <inkml:brushProperty name="ignorePressure" value="0"/>
    </inkml:brush>
  </inkml:definitions>
  <inkml:trace contextRef="#ctx0" brushRef="#br0">71800 2350 269,'-22'-2'0,"6"-3"0	,7-3 0,6-2 0,1-3 0,-3 1 2,-3-1 1,-2 1 2,-1 2 4,3 7 8,3 6 7,4 7 9,2 5 2,4 7-2,3 6-1,3 7-2,-1 4-2,-2 3-1,-3 3-2,-3 4-1,-1 1-1,4 0-1,3 0 0,3 0-2,-1 1 0,-2 4 0,-3 3 0,-3 3 0,-2-1-1,0-2 1,0-3 0,0-3 0,0-4 0,0-3-2,0-3 1,0-2-2,0-3 0,0 1 0,0-1-1,0 1 0,1-3-4,4-2-7,3-3-6,3-3-6,-1-12-12,-2-18-13,-3-19-16,-3-18-14,-1-7-5,4 6 3,3 7 5,3 6 3,-1 1 3,-2-3 4,-3-3 3,-3-2 2,-2 0 4,0 7 2,0 6 3,0 7 3,0 2 2,0 1 14,0-1 16,0 1 0,1-3 0,4-2 0,3-3 0,3-3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298" units="cm"/>
      <inkml:brushProperty name="height" value="0.031298" units="cm"/>
      <inkml:brushProperty name="color" value="#F2385B"/>
      <inkml:brushProperty name="ignorePressure" value="0"/>
    </inkml:brush>
  </inkml:definitions>
  <inkml:trace contextRef="#ctx0" brushRef="#br0">72050 2100 266,'-2'-22'0,"-3"6"0	,-3 7 0,-2 6 0,-1 6 1,3 6 4,3 7 3,4 6 3,1 6 3,0 6 2,0 7 3,0 6 1,1 6 2,4 6 0,3 7 2,3 6 0,1 3 1,1 0 1,-1 0-1,1 0 1,-1 0 1,1 0-1,-1 0 1,1 0 0,-3-2 0,-2-3-1,-3-3 0,-3-2-1,-1-3 0,4 1-1,3-1-1,3 1 0,1-4 0,1-6-2,-1-6 0,1-6 0,-1-6-3,1-2-3,-1-3-3,1-3-4,-6-10-11,-8-16-23,-10-15-21,-9-15-22,-5-7-10,0 3 4,0 3 1,0 4 3</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70950 2200 200,'-2'-22'0,"-3"6"0	,-3 7 0,-2 6 0,-3 3 0,1 0 0,-1 0 0,1 0 0,-1 1 1,1 4 2,-1 3 3,1 3 2,1 1 1,3 1 1,3-1 1,4 1 0,1-1 0,0 1-1,0-1 1,0 1-2,0 1 0,0 3-2,0 3-2,0 4-2,1-1-1,4-3-2,3-3 0,3-2-2,1-3-2,1 1-3,-1-1-4,1 1-2,-1 1-2,1 3 0,-1 3 0,1 4 1,-3 1-1,-2 0-1,-3 0-1,-3 0-1,-2 0 4,0 0 14,0 0 0,0 0 0,-2 1 0,-3 4 0,-3 3 0,-2 3 0,-3-1 0,1-2 0,-1-3 0,1-3 0,-1-2 0,1 0 0,-1 0 0,1 0 0,-1-2 0,1-3 0,-1-3 0,1-2 0,1-1 0,3 3 0,3 3 0,4 4 0,1-1 0,0-3 0,0-3 8,0-2 23,0-3 2,0 1-1,0-1-1,0 1 0,1 2 0,4 7 3,3 6 1,3 7 3,4 2-1,7 1-3,6-1-2,7 1-4,0-4-2,-2-6-3,-3-6-2,-3-6-4,-4-1-3,-3 7-5,-3 6-4,-2 7-6,-6 2-8,-6 1-10,-6-1-12,-6 1-10,-6-4-5,-2-6 3,-3-6 2,-3-6 3,-4-6 1,-3-2 0,-3-3 1,-2-3 0,0-2 2,7 0 4,6 0 3,7 0 4,2 0 2,1 0 21,-1 0 0,1 0 0,-1 0 0,1 0 0,-1 0 0,1 0 0,-1 0 0,1 0 0,-1 0 0,1 0 0,1 1 0,3 4 0,3 3 0,4 3 0,-1 1 0,-3 1 0,-3-1 0,-2 1 0,-1-1 0,3 1 0,3-1 0,4 1 0,-1-3 0,-3-2 0,-3-3 0,-2-3 0,-3-2 0,1 0 0,-1 0 0,1 0 0,5 1 0,14 4 0,11 3 0,14 3 5,7-1 54,3-2-4,3-3-4,4-3-4,4-1-4,6 4-2,7 3-4,6 3-3,3-1-3,0-2-1,0-3-3,0-3-2,1-1-2,4 4-1,3 3-1,3 3-2,-2 1 1,-6 1 2,-6-1 3,-6 1 4,-4-1 0,1 1-1,-1-1 0,1 1 0,-3-1-4,-2 1-4,-3-1-6,-3 1-4,-4-1-8,-3 1-2,-3-1 0,-2 1 0,-3-3 0,1-2-2,-1-3-32,1-3-14</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4926" units="cm"/>
      <inkml:brushProperty name="height" value="0.024926" units="cm"/>
      <inkml:brushProperty name="color" value="#F2385B"/>
      <inkml:brushProperty name="ignorePressure" value="0"/>
    </inkml:brush>
  </inkml:definitions>
  <inkml:trace contextRef="#ctx0" brushRef="#br0">74200 2050 334,'-24'-21'0,"4"10"0	,3 10 0,3 9 0,-1 6 5,-2 3 12,-3 3 10,-3 4 12,1-1 4,6-3-2,7-3-3,6-2-1,1-3-2,-3 1-1,-3-1-2,-2 1-2,-5 1 0,-2 3-1,-3 3 1,-3 4-1,-2 1-1,0 0-1,0 0-3,0 0-2,-4 1-3,-5 4-2,-7 3-4,-5 3-3,-1-1-4,6-2-3,7-3-3,6-3-4,3-4-2,0-3-1,0-3-1,0-2-1,0-3-3,0 1-7,0-1-5,0 1-7</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347" units="cm"/>
      <inkml:brushProperty name="height" value="0.037347" units="cm"/>
      <inkml:brushProperty name="color" value="#F2385B"/>
      <inkml:brushProperty name="ignorePressure" value="0"/>
    </inkml:brush>
  </inkml:definitions>
  <inkml:trace contextRef="#ctx0" brushRef="#br0">72850 3100 223,'-22'1'21,"6"4"-1	,7 3-2,6 3-2,4-1 1,4-2 4,3-3 2,3-3 4,4-2 3,7 0 0,6 0 2,7 0 0,0 0 0,-2 0-2,-3 0-2,-3 0-3,-2 0-1,0 0 0,0 0-1,0 0 1,4 0-1,10 0 1,10 0 0,9 0 0,2 0-1,-2 0-2,-3 0-2,-3 0-2,4 0 0,13 0-1,12 0 0,13 0 0,-1 0-1,-11 0-4,-14 0-3,-11 0-4,-9-2-3,-3-3-3,-3-3-3,-2-2-4,-3-1-3,1 3-4,-1 3-3,1 4-4,-10-1-7,-19-3-13,-18-3-12,-19-2-13,-10-5-3,1-2 3,-1-3 5,1-3 4</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348" units="cm"/>
      <inkml:brushProperty name="height" value="0.029348" units="cm"/>
      <inkml:brushProperty name="color" value="#F2385B"/>
      <inkml:brushProperty name="ignorePressure" value="0"/>
    </inkml:brush>
  </inkml:definitions>
  <inkml:trace contextRef="#ctx0" brushRef="#br0">73850 2350 283,'-22'71'2,"6"-5"2	,7-7 4,6-5 2,3-1 3,0 6 2,0 7 2,0 6 2,1 4 1,4 4 1,3 3 1,3 3 1,-1 3 0,-2 3 0,-3 3 1,-3 4 0,-2 1 1,0 0 2,0 0 3,0 0 2,0-4 1,0-5-1,0-7 0,0-5-2,1-8 1,4-5-1,3-7 1,3-5 0,-1-6-3,-2-3-4,-3-3-5,-3-2-5,-4-14-15,-3-21-22,-3-22-24,-2-22-24,-3-8-9,1 6 6,-1 7 4,1 6 6,-1 4 5,1 4 5,-1 3 4,1 3 5,-1 1 4,1 1 4,-1-1 4,1 1 3,-3-3 21,-2-2 9,-3-3 0,-3-3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9905" units="cm"/>
      <inkml:brushProperty name="height" value="0.019905" units="cm"/>
      <inkml:brushProperty name="color" value="#F2385B"/>
      <inkml:brushProperty name="ignorePressure" value="0"/>
    </inkml:brush>
  </inkml:definitions>
  <inkml:trace contextRef="#ctx0" brushRef="#br0">73350 3350 418,'1'48'1,"4"-3"3	,3-3 3,3-2 2,-1-3 3,-2 1 3,-3-1 3,-3 1 2,-2 1 3,0 3 1,0 3 2,0 4 0,0-1 1,0-3 0,0-3-1,0-2-1,0-5 1,0-2 4,0-3 2,0-3 4,0-2 1,0 0 0,0 0-1,0 0-1,0-7-13,0-11-24,0-14-26,0-11-25,0-9-13,0-3 0,0-3-2,0-2 0,-2 0 2,-3 7 4,-3 6 4,-2 7 5</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2945" units="cm"/>
      <inkml:brushProperty name="height" value="0.022945" units="cm"/>
      <inkml:brushProperty name="color" value="#F2385B"/>
      <inkml:brushProperty name="ignorePressure" value="0"/>
    </inkml:brush>
  </inkml:definitions>
  <inkml:trace contextRef="#ctx0" brushRef="#br0">73700 3450 363,'25'23'2,"0"-3"4	,0-3 3,0-2 5,-2-1 2,-3 3 2,-3 3 0,-2 4 2,-1 1 2,3 0 2,3 0 1,4 0 4,-1 0 1,-3 0 2,-3 0 1,-2 0 3,-1-2 1,3-3 0,3-3 1,4-2 1,1-3-3,0 1-4,0-1-4,0 1-4,1-3-6,4-2-7,3-3-9,3-3-6,-1-6-6,-2-5-2,-3-7-3,-3-5-3,-4-6-8,-3-3-11,-3-3-14,-2-2-11,-3-1-7,1 3 3,-1 3 1,1 4 1</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531" units="cm"/>
      <inkml:brushProperty name="height" value="0.026531" units="cm"/>
      <inkml:brushProperty name="color" value="#F2385B"/>
      <inkml:brushProperty name="ignorePressure" value="0"/>
    </inkml:brush>
  </inkml:definitions>
  <inkml:trace contextRef="#ctx0" brushRef="#br0">74750 1900 314,'0'25'0,"0"0"0	,0 0 0,0 0 0,0 0 2,0 0 6,0 0 6,0 0 5,1 1 2,4 4 0,3 3 0,3 3-1,-1 1 4,-2 1 7,-3-1 8,-3 1 6,-2-1 5,0 1 0,0-1 0,0 1 1,0-3 0,0-2-2,0-3-2,0-3-1,1-9-20,4-11-37,3-14-39,3-11-37</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4909" units="cm"/>
      <inkml:brushProperty name="height" value="0.014909" units="cm"/>
      <inkml:brushProperty name="color" value="#F2385B"/>
      <inkml:brushProperty name="ignorePressure" value="0"/>
    </inkml:brush>
  </inkml:definitions>
  <inkml:trace contextRef="#ctx0" brushRef="#br0">35750 34850 558,'0'-24'6,"0"4"9	,0 3 11,0 3 10,-2 3 5,-3 3 2,-3 3 0,-2 4 1,-3 2-1,1 4-2,-1 3-3,1 3-3,-3 1-11,-2 1-17,-3-1-19,-3 1-18,-4 1-8,-3 3 0,-3 3 0,-2 4 1,-3-1-4,1-3-9,-1-3-10,1-2-9</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252" units="cm"/>
      <inkml:brushProperty name="height" value="0.037252" units="cm"/>
      <inkml:brushProperty name="color" value="#F2385B"/>
      <inkml:brushProperty name="ignorePressure" value="0"/>
    </inkml:brush>
  </inkml:definitions>
  <inkml:trace contextRef="#ctx0" brushRef="#br0">74750 1900 223,'1'23'69,"4"-3"-8	,3-3-7,3-2-6,3-3-5,3 1-1,3-1 0,4 1-1,1-1-1,0 1-3,0-1-1,0 1-3,1-1-3,4 1-7,3-1-5,3 1-7,-2 2-5,-6 7-5,-6 6-5,-6 7-5,-9-1-4,-8-6-2,-10-6-2,-9-6-3,-4-2-1,4 3 0,3 3 0,3 4 0,-1 1 0,-2 0 0,-3 0-1,-3 0 1,-2 0 6,0 0 13,0 0 13,0 0 12,3 0 11,6 0 7,7 0 7,6 0 7,7-2-1,10-3-8,10-3-9,9-2-8,6-3-10,3 1-10,3-1-13,4 1-10,-1-3-12,-3-2-13,-3-3-12,-2-3-12</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4761" units="cm"/>
      <inkml:brushProperty name="height" value="0.024761" units="cm"/>
      <inkml:brushProperty name="color" value="#F2385B"/>
      <inkml:brushProperty name="ignorePressure" value="0"/>
    </inkml:brush>
  </inkml:definitions>
  <inkml:trace contextRef="#ctx0" brushRef="#br0">75000 3050 336,'1'70'0,"4"-9"0	,3-10 0,3-8 0,-1-6 0,-2 1 0,-3-1 0,-3 1 0,-2-3 2,0-2 5,0-3 5,0-3 5,1 2 3,4 10 2,3 10 4,3 9 2,-1 2 3,-2-2 1,-3-3 2,-3-3 2,-2-4 1,0-3-2,0-3-1,0-2 0,1-5-1,4-2 1,3-3 1,3-3 1,-1-2-2,-2 0-4,-3 0-5,-3 0-5,-2-7-10,0-11-18,0-14-16,0-11-17,-4-9-10,-5-3-4,-7-3-4,-5-2-3,-3-3-1,4 1 2,3-1 3,3 1 1,1 2 5,1 7 4,-1 6 6,1 7 4,-3 0 9,-2-2 29,-3-3 0,-3-3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443" units="cm"/>
      <inkml:brushProperty name="height" value="0.029443" units="cm"/>
      <inkml:brushProperty name="color" value="#F2385B"/>
      <inkml:brushProperty name="ignorePressure" value="0"/>
    </inkml:brush>
  </inkml:definitions>
  <inkml:trace contextRef="#ctx0" brushRef="#br0">74650 3050 283,'1'23'39,"4"-3"1	,3-3 1,3-2 1,1-3 0,1 1-2,-1-1 0,1 1-2,1-1 0,3 1 0,3-1 1,4 1 0,4-3-1,6-2 0,7-3-2,6-3-1,3-2-4,0 0-5,0 0-5,0 0-5,-8 3-18,-16 6-29,-15 7-28,-15 6-29</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796" units="cm"/>
      <inkml:brushProperty name="height" value="0.040796" units="cm"/>
      <inkml:brushProperty name="color" value="#F2385B"/>
      <inkml:brushProperty name="ignorePressure" value="0"/>
    </inkml:brush>
  </inkml:definitions>
  <inkml:trace contextRef="#ctx0" brushRef="#br0">74650 3700 204,'-21'23'4,"10"-3"11	,10-3 8,9-2 10,6-5 4,3-2 1,3-3-1,4-3 1,1-2-1,0 0-2,0 0 0,0 0-1,0 0-2,0 0-1,0 0-1,0 0-2,3 0-2,6 0-3,7 0-4,6 0-2,1 0-3,-3 0-2,-3 0-3,-2 0-2,-11 4-10,-15 10-21,-15 10-19,-16 9-20,-8 2-7,0-2 5,0-3 5,0-3 5,-2-4 6,-3-3 4,-3-3 4,-2-2 6,-1-1 3,3 3 4,3 3 3,4 4 4,2-1 15,4-3 6,3-3 0,3-2 0,1-5 0,1-2 0,-1-3 0,1-3 0,-3 1 0,-2 6 0,-3 7 0,-3 6 0,-2-1 0,0-5 0,0-7 0,0-5 0,3-3 0,6 4 0,7 3 0,6 3 0,3 1 0,0 1 0,0-1 0,0 1 0,1-3 27,4-2 19,3-3 1,3-3 3,3-1 1,3 4-1,3 3-1,4 3-1,2-1-1,4-2-3,3-3-1,3-3-3,1-2-2,1 0-2,-1 0-3,1 0-2,-1 0-2,1 0-3,-1 0-1,1 0-1,-1 0-4,1 0-3,-1 0-4,1 0-4,1 0-6,3 0-5,3 0-7,4 0-6</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205" units="cm"/>
      <inkml:brushProperty name="height" value="0.028205" units="cm"/>
      <inkml:brushProperty name="color" value="#F2385B"/>
      <inkml:brushProperty name="ignorePressure" value="0"/>
    </inkml:brush>
  </inkml:definitions>
  <inkml:trace contextRef="#ctx0" brushRef="#br0">76450 2600 295,'-25'1'1,"0"4"2	,0 3 1,0 3 2,1 1 2,4 1 1,3-1 1,3 1 1,1-1 2,1 1 4,-1-1 4,1 1 3,1-1 2,3 1 3,3-1 2,4 1 2,2-1 1,4 1 1,3-1-1,3 1 1,3-3-3,3-2-5,3-3-4,4-3-5,1-2-6,0 0-5,0 0-6,0 0-5,0 1-5,0 4-3,0 3-3,0 3-4,-4 3-1,-5 3-1,-7 3 1,-5 4 0,-8 1 1,-5 0 3,-7 0 3,-5 0 2,-3 1 1,4 4 0,3 3 0,3 3 0,-1-1 1,-2-2 6,-3-3 4,-3-3 5,-2-2 4,0 0 3,0 0 2,0 0 3,1 0 3,4 0 4,3 0 2,3 0 4,7-4 2,14-5 1,11-7 0,14-5 1,3-4-2,-2 0-3,-3 0-5,-3 0-4,-2-2-4,0-3-5,0-3-5,0-2-5,1-1-3,4 3-3,3 3-1,3 4-3,-1 1-3,-2 0-4,-3 0-3,-3 0-5,-6 3-1,-5 6 0,-7 7 1,-5 6 0,-4 3 1,0 0 1,0 0 1,0 0 0,-4 1 3,-5 4 6,-7 3 6,-5 3 5,-4 1 3,0 1 1,0-1 1,0 1 0,0-1 3,0 1 5,0-1 6,0 1 5,4-9 4,10-15 1,10-15 1,9-16 2,6-8-2,3 0-5,3 0-6,4 0-4,-1-2-8,-3-3-8,-3-3-10,-2-2-9,-1-1-5,3 3 0,3 3 0,4 4-1,1-1-4,0-3-7,0-3-9,0-2-8,0 0-4,0 7 0,0 6 0,0 7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7499" units="cm"/>
      <inkml:brushProperty name="height" value="0.017499" units="cm"/>
      <inkml:brushProperty name="color" value="#F2385B"/>
      <inkml:brushProperty name="ignorePressure" value="0"/>
    </inkml:brush>
  </inkml:definitions>
  <inkml:trace contextRef="#ctx0" brushRef="#br0">77100 2000 476,'-22'46'36,"6"-5"-5	,7-7-6,6-5-4,3-6 1,0-3 8,0-3 8,0-2 8,0-1 4,0 3-3,0 3 0,0 4-3,3-3-5,6-5-12,7-7-11,6-5-11,1-3-19,-3 4-24,-3 3-25,-2 3-24</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304" units="cm"/>
      <inkml:brushProperty name="height" value="0.037304" units="cm"/>
      <inkml:brushProperty name="color" value="#F2385B"/>
      <inkml:brushProperty name="ignorePressure" value="0"/>
    </inkml:brush>
  </inkml:definitions>
  <inkml:trace contextRef="#ctx0" brushRef="#br0">77000 2700 223,'-22'1'6,"6"4"14	,7 3 13,6 3 12,7 1 8,10 1 2,10-1 0,9 1 2,6-3-1,3-2-5,3-3-4,4-3-3,1-2-5,0 0-2,0 0-4,0 0-2,0 0-4,0 0-5,0 0-5,0 0-5,-2 0-2,-3 0-2,-3 0 0,-2 0-1,-3 0-4,1 0-4,-1 0-7,1 0-4,-1 0-6,1 0-4,-1 0-4,1 0-4</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247" units="cm"/>
      <inkml:brushProperty name="height" value="0.035247" units="cm"/>
      <inkml:brushProperty name="color" value="#F2385B"/>
      <inkml:brushProperty name="ignorePressure" value="0"/>
    </inkml:brush>
  </inkml:definitions>
  <inkml:trace contextRef="#ctx0" brushRef="#br0">77400 2750 236,'0'25'0,"0"0"0	,0 0 0,0 0 0,0 1 0,0 4 0,0 3 0,0 3 0,0 3 1,0 3 3,0 3 2,0 4 3,0 1 2,0 0 2,0 0 1,0 0 2,-2 0 1,-3 0 0,-3 0 0,-2 0 1,-3-5 0,1-9-2,-1-10-1,1-8-1,1-4-1,3 3 0,3 3 0,4 4 0,1 1 0,0 0 1,0 0 1,0 0 0,-2 0 0,-3 0-3,-3 0-1,-2 0-2,-3-7-9,1-11-19,-1-14-16,1-11-18,2-6-5,7 4 6,6 3 6,7 3 6,2 1 5,1 1 3,-1-1 5,1 1 3,-1-1 24,1 1 0,-1-1 0,1 1 0,2-3 0,7-2 0,6-3 0,7-3 0,-1-1 0,-6 4 0,-6 3 0,-6 3 0,-2 3 0,3 3 0,3 3 0,4 4 0,1-1 0,0-3 0,0-3 0,0-2 0,0-1 0,0 3 0,0 3 0,0 4 0,-2 1 11,-3 0 6,-3 0 0,-2 0 0,-3 0 0,1 0-1,-1 0 0,1 0-1,-1 3 4,1 6 8,-1 7 9,1 6 9,-3 3 3,-2 0 0,-3 0-1,-3 0-1,-4 1 0,-3 4-2,-3 3-2,-2 3-1,-5 1-2,-2 1-5,-3-1-5,-3 1-3,-2-3-4,0-2-3,0-3-2,0-3-4,-4-4-4,-5-3-10,-7-3-9,-5-2-9</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708" units="cm"/>
      <inkml:brushProperty name="height" value="0.026708" units="cm"/>
      <inkml:brushProperty name="color" value="#F2385B"/>
      <inkml:brushProperty name="ignorePressure" value="0"/>
    </inkml:brush>
  </inkml:definitions>
  <inkml:trace contextRef="#ctx0" brushRef="#br0">78750 2300 312,'-22'1'0,"6"4"0	,7 3 0,6 3 0,3 1 6,0 1 15,0-1 12,0 1 15,1-1 5,4 1-2,3-1-2,3 1-1,3-3-4,3-2-2,3-3-3,4-3-4,2-1-2,4 4-4,3 3-3,3 3-2,-1-1-3,-2-2 0,-3-3 0,-3-3-1,-2-2-4,0 0-9,0 0-7,0 0-9,0 0-10,0 0-12,0 0-13,0 0-12,-7 1-8,-11 4-1,-14 3-3,-11 3-3</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377" units="cm"/>
      <inkml:brushProperty name="height" value="0.028377" units="cm"/>
      <inkml:brushProperty name="color" value="#F2385B"/>
      <inkml:brushProperty name="ignorePressure" value="0"/>
    </inkml:brush>
  </inkml:definitions>
  <inkml:trace contextRef="#ctx0" brushRef="#br0">78950 3100 293,'0'50'0,"0"0"0	,0 0 0,0 0 0,0 1 2,0 4 5,0 3 4,0 3 4,0-1 4,0-2 3,0-3 2,0-3 3,0-2 4,0 0 6,0 0 6,0 0 6,0-4 2,0-5-2,0-7-2,0-5-2,0-4-1,0 0-1,0 0-1,0 0 0,3-5-9,6-9-14,7-10-14,6-8-16,-1-8-8,-5-2-2,-7-3-4,-5-3-1,-4-4-3,0-3-2,0-3-2,0-2-3,-2-3-4,-3 1-9,-3-1-8,-2 1-9</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095" units="cm"/>
      <inkml:brushProperty name="height" value="0.039095" units="cm"/>
      <inkml:brushProperty name="color" value="#F2385B"/>
      <inkml:brushProperty name="ignorePressure" value="0"/>
    </inkml:brush>
  </inkml:definitions>
  <inkml:trace contextRef="#ctx0" brushRef="#br0">34950 35100 213,'26'1'0,"4"4"0	,3 3 0,3 3 0,3 1 0,3 1 1,3-1 1,4 1 0,-1 1 3,-3 3 6,-3 3 6,-2 4 5,-3 1 5,1 0 1,-1 0 3,1 0 3,-1 0 3,1 0 8,-1 0 7,1 0 7,-1 0 1,1 0-2,-1 0-2,1 0-3,-1-2-3,1-3-2,-1-3-3,1-2-1</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79150 1900 200,'23'0'48,"-3"0"-6	,-3 0-7,-2 0-7,-1 0-3,3 0-1,3 0 0,4 0-1,1 0 0,0 0-1,0 0 0,0 0-2,3-2 0,6-3-4,7-3-1,6-2-3,1-1-1,-3 3-1,-3 3 0,-2 4 0,-1-1-2,3-3-3,3-3-2,4-2-4,-3-1 0,-5 3-1,-7 3 0,-5 4 0,-4-1 0,0-3-3,0-3 0,0-2-2,0-1-1,0 3 0,0 3 1,0 4 0,0 2-1,0 4 0,0 3-1,0 3-1,-2 3 0,-3 3 3,-3 3 1,-2 4 3,-5 1 1,-2 0 0,-3 0 1,-3 0 0,-1 0 1,4 0 2,3 0 1,3 0 1,-1 3 0,-2 6 1,-3 7 0,-3 6 1,-1 4 0,4 4 1,3 3 0,3 3 2,-1 4 1,-2 7 1,-3 6 2,-3 7 2,-1 5 0,4 7 0,3 6 1,3 7 0,-1 0 1,-2-2 0,-3-3 2,-3-3 0,-1-4 0,4-3 1,3-3 0,3-2 1,-1-6-1,-2-6 0,-3-6 0,-3-6-1,-2-6 0,0-2-1,0-3 0,0-3-6,0-4-12,0-3 0,0-3 0,0-2 0,-5-9 0,-9-12 0,-10-13 0,-8-12 0,-6-10-13,1-6-26,-1-6-4,1-6-3,2-2-3,7 3 0,6 3 0,7 4 1,0-1 0,-2-3 4,-3-3 3,-3-2 2,-4-5 2,-3-2-1,-3-3 0,-2-3 0,-3-1 1,1 4 3,-1 3 3,1 3 3,1 3 3,3 3 3,3 3 9,4 4 13</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456" units="cm"/>
      <inkml:brushProperty name="height" value="0.029456" units="cm"/>
      <inkml:brushProperty name="color" value="#F2385B"/>
      <inkml:brushProperty name="ignorePressure" value="0"/>
    </inkml:brush>
  </inkml:definitions>
  <inkml:trace contextRef="#ctx0" brushRef="#br0">79450 3400 282,'0'25'1,"0"0"0	,0 0 2,0 0 0,0 0 1,0 0 1,0 0 1,0 0 2,0-2 0,0-3 0,0-3 1,0-2 1,1-3 0,4 1 0,3-1 1,3 1 0,1-3 0,1-2-1,-1-3-2,1-3-2,-1-4 1,1-3-1,-1-3 1,1-2 0,-3-3-4,-2 1-8,-3-1-9,-3 1-8,-1-3-4,4-2 1,3-3 0,3-3 1,-1-1 1,-2 4-1,-3 3-1,-3 3 1,-2-1 18,0-2 6,0-3 0,0-3 0,0-1 0,0 4 0,0 3 0,0 3 0,0 1 0,0 1 0,0-1 0,0 1 0,0 4 0,0 9 0,0 10 0,0 10 51,1 2 39,4-3-5,3-3-6,3-2-5,3-1-5,3 3-4,3 3-5,4 4-5,1-1-6,0-3-8,0-3-9,0-2-8,0-3-10,0 1-15,0-1-13,0 1-15,-8-3-10,-16-2-11,-15-3-9,-15-3-9,-7-2-2,3 0 5,3 0 7,4 0 5,2 0 9,4 0 8,3 0 10,3 0 9,1 0 7,1 0 7,-1 0 7,1 0 6,1 1 4,3 4 3,3 3 2,4 3 3,5-1-2,10-2-3,10-3-5,9-3-4,4-4-3,1-3-2,-1-3-1,1-2-1,-1-5-4,1-2-7,-1-3-5,1-3-7,-3-1-4,-2 4-5,-3 3-4,-3 3-5</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676" units="cm"/>
      <inkml:brushProperty name="height" value="0.031676" units="cm"/>
      <inkml:brushProperty name="color" value="#F2385B"/>
      <inkml:brushProperty name="ignorePressure" value="0"/>
    </inkml:brush>
  </inkml:definitions>
  <inkml:trace contextRef="#ctx0" brushRef="#br0">81300 1800 263,'1'-22'3,"4"6"6	,3 7 7,3 6 6,1 3 4,1 0 3,-1 0 1,1 0 3,2 0 2,7 0 4,6 0 2,7 0 4,0 1-1,-2 4-1,-3 3-2,-3 3-3,-1 1-2,4 1-4,3-1-4,3 1-3,1-3-2,1-2-1,-1-3-1,1-3-1,2-1-4,7 4-4,6 3-6,7 3-5,-3 1-10,-8 1-16,-10-1-17,-9 1-15,-9 1-9,-5 3-2,-7 3-3,-5 4-1</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7992" units="cm"/>
      <inkml:brushProperty name="height" value="0.017992" units="cm"/>
      <inkml:brushProperty name="color" value="#F2385B"/>
      <inkml:brushProperty name="ignorePressure" value="0"/>
    </inkml:brush>
  </inkml:definitions>
  <inkml:trace contextRef="#ctx0" brushRef="#br0">81950 1850 463,'21'1'5,"-5"4"12	,-7 3 11,-5 3 11,-6 1 5,-3 1-2,-3-1-3,-2 1-2,-3-1-2,1 1-2,-1-1-2,1 1-3,-3 1-1,-2 3-2,-3 3-1,-3 4-3,-2 1-2,0 0-5,0 0-4,0 0-5,-2 0-2,-3 0 0,-3 0 1,-2 0 0,-1-2-5,3-3-8,3-3-8,4-2-9,2-3-7,4 1-6,3-1-6,3 1-5,1-3-4,1-2-2,-1-3 0,1-3-3,-1-2 2,1 0 4,-1 0 3,1 0 5,-1 0 42,1 0 3,-1 0 0,1 0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615" units="cm"/>
      <inkml:brushProperty name="height" value="0.029615" units="cm"/>
      <inkml:brushProperty name="color" value="#F2385B"/>
      <inkml:brushProperty name="ignorePressure" value="0"/>
    </inkml:brush>
  </inkml:definitions>
  <inkml:trace contextRef="#ctx0" brushRef="#br0">81300 2350 281,'23'1'-28,"-3"4"2	,-3 3 10,-2 3 16,-5 3 0,-2 3 0,-3 3 0,-3 4 0,-1-1 0,4-3 0,3-3 0,3-2 0,1 3 0,1 14 8,-1 11 17,1 14 4,-3 5 2,-2 1 2,-3-1-1,-3 1 2,-1-1 0,4 1 2,3-1 0,3 1 3,-1-3-1,-2-2 1,-3-3-2,-3-3 1,-2-1-2,0 4-1,0 3-2,0 3-1,0-4-1,0-8-3,0-10-1,0-9-2,-2-12-3,-3-11-7,-3-14-4,-2-11-6,-3-11-16,1-5-26,-1-7-25,1-5-25</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226" units="cm"/>
      <inkml:brushProperty name="height" value="0.036226" units="cm"/>
      <inkml:brushProperty name="color" value="#F2385B"/>
      <inkml:brushProperty name="ignorePressure" value="0"/>
    </inkml:brush>
  </inkml:definitions>
  <inkml:trace contextRef="#ctx0" brushRef="#br0">81650 2950 230,'45'-44'0,"-9"13"0	,-10 12 0,-8 13 0,-4 4 0,3-3 0,3-3 0,4-2 0,-1-1 0,-3 3 0,-3 3 0,-2 4 0,-1 1 0,3 0 0,3 0 0,4 0 0,2 1 0,4 4 0,3 3 0,3 3 0,-1 4 0,-2 7 0,-3 6 0,-3 7 0,-4 0 0,-3-2 0,-3-3 0,-2-3 0,-3-2 5,1 0 13,-1 0 10,1 0 13,-1 3 7,1 6 5,-1 7 5,1 6 5,-3 1 0,-2-3-2,-3-3-4,-3-2-3,-2-3-4,0 1-3,0-1-4,0 1-4,-4-3-10,-5-2-16,-7-3-17,-5-3-17,-3-10-12,4-16-9,3-15-9,3-15-9,1-9-4,1 1 0,-1-1 0,1 1 1,-3 2 3,-2 7 6,-3 6 5,-3 7 5</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5337" units="cm"/>
      <inkml:brushProperty name="height" value="0.025337" units="cm"/>
      <inkml:brushProperty name="color" value="#F2385B"/>
      <inkml:brushProperty name="ignorePressure" value="0"/>
    </inkml:brush>
  </inkml:definitions>
  <inkml:trace contextRef="#ctx0" brushRef="#br0">81950 3150 328,'-22'1'-3,"6"4"2	,7 3 1,6 3 2,3 1-1,0 1-2,0-1-3,0 1-3,1-3-1,4-2 1,3-3 0,3-3 2,-1-1 1,-2 4 3,-3 3 3,-3 3 2,-2 1 3,0 1 1,0-1 2,0 1 0,0 1 3,0 3 0,0 3 1,0 4 2,-2 1 0,-3 0 1,-3 0 1,-2 0 0,-3 1 1,1 4 5,-1 3 2,1 3 3,-1-1 2,1-2 0,-1-3 0,1-3 0,-1-1 0,1 4 0,-1 3 1,1 3 0,-1-1-1,1-2-3,-1-3-3,1-3-3,-3-2-2,-2 0-2,-3 0-1,-3 0-2,-1 0-3,4 0-3,3 0-5,3 0-2,-1-4-9,-2-5-12,-3-7-12,-3-5-12,1-9-9,6-9-7,7-10-6,6-8-6,3-3-1,0 7 6,0 6 7,0 7 5</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5558" units="cm"/>
      <inkml:brushProperty name="height" value="0.025558" units="cm"/>
      <inkml:brushProperty name="color" value="#F2385B"/>
      <inkml:brushProperty name="ignorePressure" value="0"/>
    </inkml:brush>
  </inkml:definitions>
  <inkml:trace contextRef="#ctx0" brushRef="#br0">82050 3950 326,'67'1'-2,"-16"4"-5	,-15 3-3,-15 3-4,-7-1-3,3-2 1,3-3 0,4-3 16,1 1 0,0 6 0,0 7 0,0 6 0,-2 1 0,-3-3 0,-3-3 0,-2-2 1,-3-1 64,1 3 0,-1 3 0,1 4-2,-3 1 4,-2 0 6,-3 0 6,-3 0 6,-2-8-7,0-16-20,0-15-19,0-15-22</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333" units="cm"/>
      <inkml:brushProperty name="height" value="0.023333" units="cm"/>
      <inkml:brushProperty name="color" value="#F2385B"/>
      <inkml:brushProperty name="ignorePressure" value="0"/>
    </inkml:brush>
  </inkml:definitions>
  <inkml:trace contextRef="#ctx0" brushRef="#br0">84400 1300 357,'0'71'2,"0"-5"3	,0-7 5,0-5 4,0-8 2,0-5 1,0-7 1,0-5 0,0-1 2,0 6 3,0 7 3,0 6 2,0 4 2,0 4 1,0 3 1,0 3 1,0-4-1,0-8-2,0-10-3,0-9-2,0-2 2,0 6 7,0 7 8,0 6 6,1-8-8,4-22-25,3-22-26,3-21-24,-4-12-18,-8 1-9,-10-1-10,-9 1-9</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702" units="cm"/>
      <inkml:brushProperty name="height" value="0.023702" units="cm"/>
      <inkml:brushProperty name="color" value="#F2385B"/>
      <inkml:brushProperty name="ignorePressure" value="0"/>
    </inkml:brush>
  </inkml:definitions>
  <inkml:trace contextRef="#ctx0" brushRef="#br0">83850 1650 351,'1'-44'0,"4"13"0	,3 12 0,3 13 0,-1 7 0,-2 4 0,-3 3 0,-3 3 0,-1-1 0,4-2 0,3-3 0,3-3 0,-1-1 3,-2 4 6,-3 3 7,-3 3 6,1 1 4,6 1 4,7-1 4,6 1 3,1-1 1,-3 1 0,-3-1-1,-2 1-1,-1-3-1,3-2-1,3-3 0,4-3-1,1-2-1,0 0-1,0 0-2,0 0-1,0 0-3,0 0-6,0 0-5,0 0-5</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083" units="cm"/>
      <inkml:brushProperty name="height" value="0.028083" units="cm"/>
      <inkml:brushProperty name="color" value="#F2385B"/>
      <inkml:brushProperty name="ignorePressure" value="0"/>
    </inkml:brush>
  </inkml:definitions>
  <inkml:trace contextRef="#ctx0" brushRef="#br0">37200 34500 296,'0'73'3,"0"-3"5	,0-3 6,0-2 5,0-6 3,0-6 0,0-6-1,0-6 0,0-2 7,0 3 14,0 3 15,0 4 14,0-1 6,0-3-2,0-3-3,0-2-2,1-11-16,4-15-26,3-15-29,3-16-26,-2-10-14,-6-3-2,-6-3-1,-6-2-1,-6 0-4,-2 7-6,-3 6-6,-3 7-7</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771" units="cm"/>
      <inkml:brushProperty name="height" value="0.031771" units="cm"/>
      <inkml:brushProperty name="color" value="#F2385B"/>
      <inkml:brushProperty name="ignorePressure" value="0"/>
    </inkml:brush>
  </inkml:definitions>
  <inkml:trace contextRef="#ctx0" brushRef="#br0">83600 2050 262,'-22'23'3,"6"-3"5	,7-3 5,6-2 6,6-3 6,6 1 4,7-1 7,6 1 4,3-3 3,0-2 0,0-3-1,0-3-1,1-2-1,4 0-2,3 0-1,3 0-3,1 0-2,1 0-2,-1 0-3,1 0-3,-1 0-1,1 0-3,-1 0-1,1 0-1,-1 0-3,1 0-1,-1 0-4,1 0-1,1 0-4,3 0-5,3 0-3,4 0-6,-9 1-12,-18 4-22,-19 3-21,-18 3-22,-12 1-6,-3 1 10,-3-1 9,-2 1 11,-3-1 7,1 1 5,-1-1 7,1 1 5</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713" units="cm"/>
      <inkml:brushProperty name="height" value="0.039713" units="cm"/>
      <inkml:brushProperty name="color" value="#F2385B"/>
      <inkml:brushProperty name="ignorePressure" value="0"/>
    </inkml:brush>
  </inkml:definitions>
  <inkml:trace contextRef="#ctx0" brushRef="#br0">83500 2650 209,'-71'45'-1,"10"-9"-1	,10-10-3,9-8-1,7-4-1,7 3 0,6 3 0,7 4 0,2-1 3,1-3 5,-1-3 4,1-2 6,1-3 4,3 1 2,3-1 3,4 1 3,1-1 2,0 1 0,0-1 1,0 1 0,4-3 2,10-2 0,10-3 1,9-3 2,6-2-1,3 0 0,3 0 0,4 0-1,1 0-1,0 0 1,0 0 0,0 0-1,1-2 0,4-3-1,3-3-1,3-2-2,1-3-1,1 1-2,-1-1-2,1 1-2,-1-1-1,1 1-1,-1-1 0,1 1 0,-3-1-2,-2 1-3,-3-1-3,-3 1-2,-4-1-2,-3 1 0,-3-1 0,-2 1 0,-3 1-3,1 3-3,-1 3-6,1 4-3,-10 4-9,-19 6-11,-18 7-12,-19 6-11,-8-1-4,3-5 4,3-7 4,4-5 4,1-3 3,0 4 3,0 3 3,0 3 3,0-1 2,0-2 0,0-3 1,0-3 1,-2-1 0,-3 4 2,-3 3 1,-2 3 1,-1-1 3,3-2 1,3-3 18,4-3 5</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0339" units="cm"/>
      <inkml:brushProperty name="height" value="0.020339" units="cm"/>
      <inkml:brushProperty name="color" value="#F2385B"/>
      <inkml:brushProperty name="ignorePressure" value="0"/>
    </inkml:brush>
  </inkml:definitions>
  <inkml:trace contextRef="#ctx0" brushRef="#br0">84100 2850 409,'-2'-19'-35,"-3"13"11	,-3 12 12,-2 13 10,-5 7 9,-2 4 4,-3 3 3,-3 3 5,-4 3 2,-3 3 1,-3 3 2,-2 4 0,-3-1 3,1-3 0,-1-3 3,1-2 1,-1-1 0,1 3 1,-1 3-1,1 4 0,1-1 0,3-3 1,3-3 1,4-2 0,1-5 1,0-2-3,0-3 0,0-3-2,1-9-8,4-11-15,3-14-14,3-11-15,6-9-7,9-3 0,10-3 0,10-2 0,4-3-3,0 1-6,0-1-7,0 1-7,0-1-2,0 1 1,0-1 1,0 1 0,-2 1 3,-3 3 4,-3 3 4,-2 4 25</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288" units="cm"/>
      <inkml:brushProperty name="height" value="0.032288" units="cm"/>
      <inkml:brushProperty name="color" value="#F2385B"/>
      <inkml:brushProperty name="ignorePressure" value="0"/>
    </inkml:brush>
  </inkml:definitions>
  <inkml:trace contextRef="#ctx0" brushRef="#br0">84000 3350 258,'1'95'0,"4"-9"0	,3-10 0,3-8 0,-1-8 3,-2-2 7,-3-3 7,-3-3 7,-2-4 3,0-3 0,0-3 0,0-2 1,0-3 2,0 1 5,0-1 6,0 1 5,0-3 2,0-2 1,0-3 1,0-3 0,0-9-1,0-11-3,0-14-3,0-11-2,4-11-9,10-5-15,10-7-16,9-5-14,2-3-13,-2 4-9,-3 3-10,-3 3-9,-1 1-6,4 1-2,3-1-2,3 1-2,-2 1 2,-6 3 6,-6 3 5,-6 4 6,-4 2 5,1 4 5,-1 3 4,1 3 4,-1 1 11,1 1 18,-1-1 0,1 1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8656" units="cm"/>
      <inkml:brushProperty name="height" value="0.018656" units="cm"/>
      <inkml:brushProperty name="color" value="#F2385B"/>
      <inkml:brushProperty name="ignorePressure" value="0"/>
    </inkml:brush>
  </inkml:definitions>
  <inkml:trace contextRef="#ctx0" brushRef="#br0">85100 2900 446,'-2'23'43,"-3"-3"-2	,-3-3-2,-2-2-3,-3-1 0,1 3 0,-1 3 1,1 4 0,-1-1 0,1-3-2,-1-3-1,1-2-2,-1-1-3,1 3-5,-1 3-6,1 4-4,-3-3-4,-2-5-3,-3-7-2,-3-5-2,-2-3-7,0 4-14,0 3-13,0 3-12,1 1-7,4 1 2,3-1 1,3 1 2,-1-3-1,-2-2-3,-3-3-2,-3-3-3,-2-2 0,0 0 4,0 0 4,0 0 18,1 1 28,4 4 0,3 3 0,3 3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551" units="cm"/>
      <inkml:brushProperty name="height" value="0.033551" units="cm"/>
      <inkml:brushProperty name="color" value="#F2385B"/>
      <inkml:brushProperty name="ignorePressure" value="0"/>
    </inkml:brush>
  </inkml:definitions>
  <inkml:trace contextRef="#ctx0" brushRef="#br0">84200 3350 248,'25'23'5,"0"-3"7	,0-3 7,0-2 8,1 0 3,4 7-1,3 6 1,3 7-1,1 0 0,1-2 1,-1-3 1,1-3 2,1-1-1,3 4-1,3 3-1,4 3-1,-1-1 0,-3-2 2,-3-3 0,-2-3 3,-5-2-1,-2 0-1,-3 0-1,-3 0-1,-1-2-3,4-3-6,3-3-5,3-2-5,-4-9-13,-8-12-18,-10-13-18,-9-12-19</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87050 1650 200,'-68'4'0,"17"10"1	,15 10 2,16 9 0,7 6 3,1 3 6,-1 3 4,1 4 5,-1 2 4,1 4 1,-1 3 3,1 3 2,-1 3 1,1 3-2,-1 3 0,1 4-1,1 5-1,3 10 0,3 10-2,4 9 0,1 4 0,0 1 4,0-1 2,0 1 4,0-1 0,0 1-1,0-1-1,0 1-2,1-3 0,4-2 4,3-3 1,3-3-6,1-9-31,1-11 0,-1-14 0,1-11 0,1-9 0,3-3 0,3-3 0,4-2 0,4-3 0,6 1 0,7-1 0,6 1 0,-1-12 0,-5-21 0,-7-22 0,-5-22 0,-9-10 0,-9 4-34,-10 3-46,-8 3-2</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126" units="cm"/>
      <inkml:brushProperty name="height" value="0.041126" units="cm"/>
      <inkml:brushProperty name="color" value="#F2385B"/>
      <inkml:brushProperty name="ignorePressure" value="0"/>
    </inkml:brush>
  </inkml:definitions>
  <inkml:trace contextRef="#ctx0" brushRef="#br0">87950 2150 202,'46'0'89,"-5"0"-16	,-7 0-13,-5 0-16,-1 0-7,6 0-2,7 0-2,6 0 0,3 0-2,0 0-2,0 0-2,0 0-2,0 0 0,0 0-2,0 0-2,0 0 0,0 0-2,0 0 0,0 0-2,0 0-1,-2-2 0,-3-3-1,-3-3 0,-2-2-1,-1-1 0,3 3 0,3 3 2,4 4 1</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156" units="cm"/>
      <inkml:brushProperty name="height" value="0.038156" units="cm"/>
      <inkml:brushProperty name="color" value="#F2385B"/>
      <inkml:brushProperty name="ignorePressure" value="0"/>
    </inkml:brush>
  </inkml:definitions>
  <inkml:trace contextRef="#ctx0" brushRef="#br0">88850 2350 218,'-22'26'1,"6"4"3	,7 3 3,6 3 3,1 1 2,-3 1 2,-3-1 1,-2 1 2,-1 1 2,3 3 3,3 3 2,4 4 3,-1 2 1,-3 4 0,-3 3-2,-2 3 0,-1 1 1,3 1 1,3-1 2,4 1 2,-1-1 0,-3 1-1,-3-1 0,-2 1-2,-1-4 0,3-6-1,3-6 0,4-6-1,1-4 0,0 1-1,0-1-1,0 1 0,4-7-4,10-12-6,10-13-7,9-12-5,6-9-9,3-2-10,3-3-9,4-3-10,-3-2-5,-5 0-1,-7 0-2,-5 0 0,-4 1-2,0 4-1,0 3 0,0 3-2,-2 1 1,-3 1-1,-3-1 1,-2 1-1</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89800 1900 200,'0'23'0,"0"-3"0	,0-3 0,0-2 0,1-1 1,4 3 3,3 3 3,3 4 2,-1 2 3,-2 4 1,-3 3 3,-3 3 1,-2-1 1,0-2-1,0-3 1,0-3-1,1-1 1,4 4 0,3 3 1,3 3 0,-1 1 0,-2 1 0,-3-1-2,-3 1-1,-2-1 1,0 1 0,0-1 1,0 1 1,-2-1 1,-3 1 0,-3-1 0,-2 1 0,-3 1 0,1 3 1,-1 3-1,1 4 0,-1-1 4,1-3 11,-1-3 9,1-2 9,5-8 1,14-8-10,11-10-25,14-9-19,8-5 0,7 0 0,6 0 0,7 0 0,0-5 0,-2-9 0,-3-10-4,-3-8-40,-6-4-8,-5 3-10,-7 3-10,-5 4-9</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36750 34750 200,'1'-44'3,"4"13"7	,3 12 8,3 13 6,1 6 5,1 0 0,-1 0 0,1 0 2,2-2-1,7-3-2,6-3-1,7-2-2,0-1-1,-2 3-2,-3 3-1,-3 4-2,-1 1-2,4 0-4,3 0-3,3 0-4,-1 1-2,-2 4 0,-3 3 0,-3 3 0,-6 3-4,-5 3-6,-7 3-6,-5 4-6,-4 4-4,0 6 2,0 7 1,0 6 2,-4 1-3,-5-3-4,-7-3-6,-5-2-4,-6-1-2,-3 3 1,-3 3 1,-2 4 1,-3 1 3,1 0 6,-1 0 3,1 0 6,-1-4 3,1-5 1,-1-7 3,1-5 8,1-4 0,3 0 0,3 0 14,4 0 18,4-2 8,6-3 5,7-3 4,6-2 5,9-3 4,13 1 5,12-1 5,13 1 4,4-3-2,-3-2-9,-3-3-11,-2-3-9,-1-6-7,3-5-4,3-7-4,4-5-3,1-4-7,0 0-13,0 0-3,0 0-13,0-2-8,0-3-7,0-3-6,0-2-8,-4-1-7,-5 3-8,-7 3-9,-5 4-7</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728" units="cm"/>
      <inkml:brushProperty name="height" value="0.032728" units="cm"/>
      <inkml:brushProperty name="color" value="#F2385B"/>
      <inkml:brushProperty name="ignorePressure" value="0"/>
    </inkml:brush>
  </inkml:definitions>
  <inkml:trace contextRef="#ctx0" brushRef="#br0">91000 2050 254,'0'51'1,"0"4"1	,0 3 1,0 3 2,0 1 1,0 1 0,0-1 2,0 1 0,0 1 3,0 3 6,0 3 6,0 4 5,0 1 4,0 0 3,0 0 2,0 0 2,0-2 3,0-3 4,0-3 2,0-2 3,0-5 2,0-2 0,0-3 0,0-3 0,0-17-8,0-27-17,0-28-16,0-28-15,1-12-15,4 7-12,3 6-10,3 7-13,-1 4-7,-2 3-4,-3 3-4,-3 4-4</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91050 2350 200,'-24'-2'-2,"4"-3"-4	,3-3-3,3-2-4,4-1 7,7 3 21,6 3 20,7 4 20,7 1 6,9 0-4,10 0-6,10 0-5,0 0-4,-5 0-5,-7 0-3,-5 0-5,-1 0-2,6 0-3,7 0-1,6 0-3,-1 1-3,-5 4-5,-7 3-3,-5 3-5,-8 6-1,-5 9 0,-7 10 2,-5 10 1,-8 0 0,-5-5 1,-7-7 0,-5-5 1,-4-4 0,0 0-1,0 0 0,0 0 1,-2 0-1,-3 0 0,-3 0 0,-2 0 0,-5 0-1,-2 0 1,-3 0-1,-3 0-1,-1-2 2,4-3 2,3-3 2,3-2 3,12-5 1,22-2 3,22-3 3,23-3-6,11-2-15,4 0 0,3 0 0,3 0 0,1 1 0,1 4 0,-1 3 0,1 3 0,-6 4 0,-8 7 0,-10 6 0,-9 7 0,-9 2 0,-5 1 0,-7-1 0,-5 1 0,-11 1 0,-11 3 0,-14 3 0,-11 4 0,-4-1 0,6-3 0,7-3 0,6-2 0,1-3 0,-3 1 0,-3-1 0,-2 1 0,0-10 0,7-19 0,6-18 0,7-19 0,7-10 0,9 1-31,10-1-37,10 1 2,5 1 0,4 3 1,3 3 0,3 4-1,-2 1 3,-6 0 5,-6 0 6,-6 0 5,-4 1 5,1 4 5,-1 3 3,1 3 6</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92150 2400 200,'25'-2'0,"0"-3"0	,0-3 0,0-2 0,-2-1 0,-3 3 0,-3 3 0,-2 4 0,-3 4 5,1 6 10,-1 7 10,1 6 11,1 3 5,3 0 1,3 0 0,4 0 2,-3 1-1,-5 4-1,-7 3-2,-5 3-1,-3 3 0,4 3 2,3 3 2,3 4 2,-1 2 1,-2 4-1,-3 3 0,-3 3 0,-4-1-9,-3-2-36,-3-3 0,-2-3 0,-3-1 0,1 4 0,-1 3 0,1 3 0,-1-2 0,1-6 0,-1-6 0,1-6 0,-1-4 0,1 1 0,-1-1 0,1 1 0,-4-4 0,-6-6 0,-6-6 0,-6-6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08333" units="cm"/>
      <inkml:brushProperty name="height" value="0.008333" units="cm"/>
      <inkml:brushProperty name="color" value="#F2385B"/>
      <inkml:brushProperty name="ignorePressure" value="0"/>
    </inkml:brush>
  </inkml:definitions>
  <inkml:trace contextRef="#ctx0" brushRef="#br0">92800 3450 1000,'-68'21'0,"17"-5"0	,15-7 0,16-5 0,7-4-7,1 0-12,-1 0-13,1 0-12,-3-2-11,-2-3-6,-3-3 29,-3-2 32</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283" units="cm"/>
      <inkml:brushProperty name="height" value="0.034283" units="cm"/>
      <inkml:brushProperty name="color" value="#F2385B"/>
      <inkml:brushProperty name="ignorePressure" value="0"/>
    </inkml:brush>
  </inkml:definitions>
  <inkml:trace contextRef="#ctx0" brushRef="#br0">92750 1950 243,'26'23'58,"4"-3"-8	,3-3-9,3-2-10,3 0-4,3 7 0,3 6-1,4 7-1,2 2 1,4 1 0,3-1 2,3 1 0,1-3 2,1-2-1,-1-3 0,1-3 0,-1-2 0,1 0-2,-1 0-2,1 0 0,-4 0-3,-6 0 0,-6 0-3,-6 0-1,-6 0-1,-2 0-3,-3 0-1,-3 0-1,-10-2-8,-16-3-15,-15-3-14,-15-2-14,-9-5-9,1-2-5,-1-3-4,1-3-5,2-4-2,7-3 2,6-3 2,7-2 1</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112" units="cm"/>
      <inkml:brushProperty name="height" value="0.027112" units="cm"/>
      <inkml:brushProperty name="color" value="#F2385B"/>
      <inkml:brushProperty name="ignorePressure" value="0"/>
    </inkml:brush>
  </inkml:definitions>
  <inkml:trace contextRef="#ctx0" brushRef="#br0">92650 2850 307,'-24'21'0,"4"-5"0	,3-7 0,3-5 0,4-4 5,7 0 9,6 0 11,7 0 9,5 0 4,7 0-3,6 0-1,7 0-2,2 0-2,1 0-2,-1 0 0,1 0-2,-1-2-2,1-3 0,-1-3-1,1-2-1,-1-3 0,1 1-1,-1-1-1,1 1-1,-3 1-1,-2 3-1,-3 3-3,-3 4-1,-1 1-1,4 0 0,3 0-1,3 0 1,-4 3-5,-8 6-6,-10 7-7,-9 6-7,-7 3-8,-3 0-8,-3 0-7,-2 0-8,-5-2-6,-2-3-4,-3-3-3,-3-2-5,-2-3 2,0 1 4,0-1 5,0 1 6,1-1 4,4 1 5,3-1 4,3 1 27,-1-1 5,-2 1 0,-3-1 0,-3 1 0,-1-1 0,4 1 0,3-1 0,3 1 0,1 1 0,1 3 0,-1 3 0,1 4 0,-1 1 0,1 0 0,-1 0 0,1 0 0,-1 0 0,1 0 0,-1 0 0,1 0 0,1 4 0,3 10 0,3 10 0,4 9 0,-1-1 0,-3-8 0,-3-10 10,-2-9 25,-1-5 0,3 0 0,3 0 0,4 0 0,1 0-2,0 0-3,0 0-2,0 0-4,1-2-2,4-3-3,3-3-1,3-2-4,-1-9-2,-2-12-2,-3-13-4,-3-12-2,-2-9-2,0-2-2,0-3-1,0-3-2,1 1-1,4 6 0,3 7-1,3 6-1,1 4 1,1 4 3,-1 3 4,1 3 3,-1 1 2,1 1 2,-1-1 3,1 1 2,-1-1 1,1 1 0,-1-1 1,1 1 0,1 2 3,3 7 4,3 6 4,4 7 3,-3 7 2,-5 9-2,-7 10-2,-5 10-1,-4 0-3,0-5-6,0-7-4,0-5-6,-2-4-6,-3 0-8,-3 0-7,-2 0-8,-3-7-12,1-11-16,-1-14-17,1-11-17</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202" units="cm"/>
      <inkml:brushProperty name="height" value="0.029202" units="cm"/>
      <inkml:brushProperty name="color" value="#F2385B"/>
      <inkml:brushProperty name="ignorePressure" value="0"/>
    </inkml:brush>
  </inkml:definitions>
  <inkml:trace contextRef="#ctx0" brushRef="#br0">93400 3250 285,'45'0'63,"-9"0"-10	,-10 0-9,-8 0-9,-4-2-5,3-3-2,3-3-2,4-2 0,2-1-2,4 3 2,3 3-1,3 4 2,-1-1-1,-2-3 0,-3-3-1,-3-2 0,-2-1-2,0 3-1,0 3-3,0 4-2,0 1-2,0 0-3,0 0-1,0 0-2,0 0-2,0 0 1,0 0 0,0 0 0,-4 3 1,-5 6 1,-7 7 0,-5 6 1,-6 4-5,-3 4-8,-3 3-9,-2 3-9,-5-2-8,-2-6-4,-3-6-5,-3-6-5,-2-4-2,0 1-1,0-1 1,0 1-1,0-3-1,0-2-3,0-3-3,0-3-3,1-2 2,4 0 6,3 0 5,3 0 5</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428" units="cm"/>
      <inkml:brushProperty name="height" value="0.031428" units="cm"/>
      <inkml:brushProperty name="color" value="#F2385B"/>
      <inkml:brushProperty name="ignorePressure" value="0"/>
    </inkml:brush>
  </inkml:definitions>
  <inkml:trace contextRef="#ctx0" brushRef="#br0">93650 3350 265,'0'73'1,"0"-3"4	,0-3 3,0-2 3,0-3 2,0 1 1,0-1 0,0 1 1,1-1 3,4 1 4,3-1 6,3 1 5,-1-1 3,-2 1 4,-3-1 2,-3 1 3,-2-3 2,0-2-1,0-3 1,0-3-1,0-6-1,0-5-1,0-7-3,0-5-2,3-14-11,6-18-22,7-19-20,6-18-23,1-7-12,-3 6-5,-3 7-4,-2 6-4,-3 4-2,1 4 2,-1 3 0,1 3 2</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1301" units="cm"/>
      <inkml:brushProperty name="height" value="0.021301" units="cm"/>
      <inkml:brushProperty name="color" value="#F2385B"/>
      <inkml:brushProperty name="ignorePressure" value="0"/>
    </inkml:brush>
  </inkml:definitions>
  <inkml:trace contextRef="#ctx0" brushRef="#br0">94800 2850 391,'0'25'0,"0"0"0	,0 0 0,0 0 0,0 0 4,0 0 10,0 0 10,0 0 8,0-2 8,0-3 4,0-3 4,0-2 5,0-1 3,0 3 3,0 3 3,0 4 1,3-3-7,6-5-20,7-7-19,6-5-18,-1-8-22,-5-5-21,-7-7-21,-5-5-22</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973" units="cm"/>
      <inkml:brushProperty name="height" value="0.032973" units="cm"/>
      <inkml:brushProperty name="color" value="#F2385B"/>
      <inkml:brushProperty name="ignorePressure" value="0"/>
    </inkml:brush>
  </inkml:definitions>
  <inkml:trace contextRef="#ctx0" brushRef="#br0">94800 2800 252,'25'0'0,"0"0"0	,0 0 0,0 0 0,0 0 3,0 0 6,0 0 5,0 0 6,0 0 3,0 0 0,0 0 2,0 0-1,1 0 2,4 0-1,3 0 0,3 0 0,1 0 0,1 0-2,-1 0-1,1 0-1,-1 0-1,1 0 0,-1 0 0,1 0-1,-1 0 0,1 0-1,-1 0-2,1 0-1,-3 0-1,-2 0-1,-3 0-1,-3 0 0,-2 0-1,0 0-1,0 0 0,0 0-1,0 0 0,0 0-2,0 0 0,0 0-2,0 1 0,0 4-3,0 3-1,0 3-2,0-1 0,0-2 2,0-3 1,0-3 2,-5 1-1,-9 6-5,-10 7-5,-8 6-4,-9 4-4,-6 4 0,-6 3-2,-6 3-1,-4 1-1,1 1 1,-1-1 0,1 1 1,-1-3 0,1-2 1,-1-3 0,1-3 2,-1-2-1,1 0 1,-1 0 1,1 0-1,1 0 1,3 0 1,3 0 1,4 0 1,2-2 1,4-3 2,3-3 2,3-2 1,-1-1 2,-2 3 1,-3 3 0,-3 4 1,-2-3 1,0-5 0,0-7 0,0-5 1,1-3 0,4 4 1,3 3 0,3 3 1,-1-1 1,-2-2 2,-3-3 2,-3-3 1,4-2 6,13 0 9,12 0 9,13 0 10,6 0 3,0 0-6,0 0-4,0 0-4,1-2-4,4-3-4,3-3-3,3-2-2,4-3-3,7 1-3,6-1-2,7 1-2,-1 1-3,-6 3-4,-6 3-5,-6 4-4,-2-3-3,3-5-4,3-7-2,4-5-4,-3-3-8,-5 4-14,-7 3-13,-5 3-15,-8-1-4,-5-2 5,-7-3 5,-5-3 4,-4-2 5,0 0 5,0 0 4,0 0 6</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37700 33400 200,'-22'1'0,"6"4"0	,7 3 0,6 3 0,3 1 7,0 1 14,0-1 14,0 1 15,1-1 7,4 1-2,3-1-2,3 1 0,6-1 0,9 1 1,10-1 3,10 1 1,2-3 0,-3-2-5,-3-3-3,-2-3-5,0-2-6,7 0-38,6 0-1,7 0 0,-1 0 0,-6 0 0,-6 0 0,-6 0-7,-7 6-38,-6 13-11,-6 12-13,-6 13-11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95700 2400 200,'-24'-46'0,"4"10"0	,3 10 0,3 9 0,1 6 1,1 3 2,-1 3 2,1 4 3,1 2 1,3 4 1,3 3 2,4 3 2,1 7 1,0 14 2,0 11 3,0 14 3,1 10 0,4 9 0,3 10-1,3 10 0,1 5 0,1 4 2,-1 3 2,1 3 2,-3-4-1,-2-8-1,-3-10-3,-3-9-1,-2-7-1,0-3 0,0-3-1,0-2 1,1 0-1,4 7 1,3 6-1,3 7 0,1 0 1,1-2 1,-1-3 0,1-3 0,-3-7 2,-2-9-1,-3-10 0,-3-8-1,-1-6 0,4 1-13,3-1-9,3 1 0,-1-10 0,-2-19 0,-3-18 0,-3-19 0,-2-12-33,0-2-7,0-3-2,0-3-3,0-2 0,0 0 0,0 0 0,0 0 1,-2 3-2,-3 6-3,-3 7-4,-2 6-2</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98050 2000 200,'-22'26'40,"6"4"-6	,7 3-4,6 3-6,1 4-2,-3 7 2,-3 6 2,-2 7 2,-5 7 1,-2 9-1,-3 10-1,-3 10-1,-4 4 0,-3 0 4,-3 0 2,-2 0 3,-1-5 0,3-9-2,3-10-3,4-8-2,2-8 0,4-2 1,3-3 3,3-3 2,-2 2 1,-6 10 0,-6 10-16,-6 9-19,-1-1 0,7-8 0,6-10 0,7-9 0,4-7 0,3-3 0,3-3 0,4-2 0,7-12 0,13-19 0,12-18 0,13-19 0,2-12 0,-5-2 0,-7-3 0,-5-3 0,-3 1 0,4 6-35,3 7-52,3 6-8</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99650 2400 200,'-21'1'6,"10"4"12	,10 3 12,9 3 13,4 1 5,1 1-2,-1-1-2,1 1-2,1-3-3,3-2-1,3-3-4,4-3-1,2-2-2,4 0 0,3 0 1,3 0 0,4 0-1,7 0 0,6 0-2,7 0 0,-1-4-3,-6-5-5,-6-7-5,-6-5-4,-13 5-14,-19 19-23,-18 19-21,-19 19-23,-12 5-9,-2-5 7,-3-7 5,-3-5 6,-2-4 5,0 0 5,0 0 4,0 0 5,0 0 3,0 0 4,0 0 4,0 0 2,0-2 4,0-3 3,0-3 13,0-2 8,1-3 0,4 1 0,3-1 0,3 1 0,-1-1 0,-2 1 0,-3-1 0,-3 1 0,2-3 0,10-2 0,10-3 0,9-3 0,4-2 0,1 0 0,-1 0 0,1 0 0,-3 0 0,-2 0 0,-3 0 0,-3 0 0,4 1 0,13 4 0,12 3 37,13 3 40,9-1 6,6-2-6,7-3-8,6-3-6,3-1-6,0 4-4,0 3-3,0 3-3,0-1-5,0-2-4,0-3-3,0-3-4,1-2-4,4 0-1,3 0-2,3 0-11,-1 0-13,-2 0 0,-3 0 0,-3 0 0,-1-2 0,4-3 0,3-3 0,3-2 0,-2-1 0,-6 3 0,-6 3 0,-6 4 0,-4-1 0,1-3 0,-1-3 0,1-2-10,-10-6-34,-19-6-13,-18-6-13,-19-6-15</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318" units="cm"/>
      <inkml:brushProperty name="height" value="0.041318" units="cm"/>
      <inkml:brushProperty name="color" value="#F2385B"/>
      <inkml:brushProperty name="ignorePressure" value="0"/>
    </inkml:brush>
  </inkml:definitions>
  <inkml:trace contextRef="#ctx0" brushRef="#br0">99800 1850 201,'1'28'-15,"4"6"5	,3 7 6,3 6 5,1 7 5,1 10 1,-1 10 3,1 9 3,-1 7 1,1 7 4,-1 6 1,1 7 3,-1 5 1,1 7 1,-1 6 0,1 7 0,-3 0 1,-2-2 0,-3-3 0,-3-3 1,-2-6-1,0-5 0,0-7-1,0-5 0,0-8 2,0-5 4,0-7 5,0-5 3,1-6 2,4-3-1,3-3-2,3-2-2,-1-6-2,-2-6-2,-3-6-3,-3-6-2,-1-13-7,4-19-12,3-18-12,3-19-12,-1-12-6,-2-2-1,-3-3-2,-3-3-2,-4-2 0,-3 0-2,-3 0 0,-2 0-1,-3 1-1,1 4-3,-1 3-2,1 3-2,-1 3-2,1 3 2,-1 3-1,1 4 2,-1 2-1,1 4 1,-1 3 0,1 3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5877" units="cm"/>
      <inkml:brushProperty name="height" value="0.025877" units="cm"/>
      <inkml:brushProperty name="color" value="#F2385B"/>
      <inkml:brushProperty name="ignorePressure" value="0"/>
    </inkml:brush>
  </inkml:definitions>
  <inkml:trace contextRef="#ctx0" brushRef="#br0">99750 3300 322,'-24'0'-1,"4"0"1	,3 0 0,3 0-1,3 1 0,3 4 1,3 3 1,4 3 1,-1 3 1,-3 3 4,-3 3 4,-2 4 2,-3 1 3,1 0 1,-1 0 0,1 0 1,-1 1 1,1 4 3,-1 3 2,1 3 2,-1-1 1,1-2 1,-1-3-1,1-3 0,-1-2 1,1 0 0,-1 0 2,1 0 1,-1 0 0,1 0 0,-1 0 0,1 0 0,-1 0-1,1 0-2,-1 0-1,1 0-2,-3-2-7,-2-3-11,-3-3-12,-3-2-11,-4-6-13,-3-6-15,-3-6-14,-2-6-15,0-4-5,7 1 5,6-1 4,7 1 5</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0022" units="cm"/>
      <inkml:brushProperty name="height" value="0.020022" units="cm"/>
      <inkml:brushProperty name="color" value="#F2385B"/>
      <inkml:brushProperty name="ignorePressure" value="0"/>
    </inkml:brush>
  </inkml:definitions>
  <inkml:trace contextRef="#ctx0" brushRef="#br0">99900 3750 416,'46'0'0,"-5"0"0	,-7 0 0,-5 0 0,-3 0 2,4 0 6,3 0 5,3 0 5,-1 0 5,-2 0 3,-3 0 3,-3 0 4,-2 1 4,0 4 7,0 3 5,0 3 7,0 1 4,0 1 1,0-1 1,0 1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499" units="cm"/>
      <inkml:brushProperty name="height" value="0.036499" units="cm"/>
      <inkml:brushProperty name="color" value="#F2385B"/>
      <inkml:brushProperty name="ignorePressure" value="0"/>
    </inkml:brush>
  </inkml:definitions>
  <inkml:trace contextRef="#ctx0" brushRef="#br0">102300 1600 228,'-25'26'0,"0"4"0	,0 3 0,0 3 0,1 3 3,4 3 6,3 3 5,3 4 7,-1-1 3,-2-3-1,-3-3 1,-3-2 0,-2 2 1,0 9 1,0 10 1,0 10 1,-4 2 2,-5-3 1,-7-3 1,-5-2 2,-3-5 0,4-2 0,3-3 0,3-3 0,3-2-1,3 0 0,3 0-1,4 0 0,-1-4-2,-3-5 0,-3-7-1,-2-5-2,0-12-12,7-16-26,6-15-24,7-15-24</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372" units="cm"/>
      <inkml:brushProperty name="height" value="0.035372" units="cm"/>
      <inkml:brushProperty name="color" value="#F2385B"/>
      <inkml:brushProperty name="ignorePressure" value="0"/>
    </inkml:brush>
  </inkml:definitions>
  <inkml:trace contextRef="#ctx0" brushRef="#br0">102150 2000 235,'25'23'0,"0"-3"0	,0-3 0,0-2 0,1-1 3,4 3 7,3 3 6,3 4 7,1-1 4,1-3 3,-1-3 4,1-2 2,-3-1 1,-2 3 1,-3 3-1,-3 4 1,-2 1-1,0 0 1,0 0 1,0 0 1,-2 0-1,-3 0 0,-3 0-1,-2 0 0,-1 0-3,3 0-3,3 0-4,4 0-4,-7-4-16,-16-5-25,-15-7-26,-15-5-27,-9-3-12,1 4 4,-1 3 3,1 3 3</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005" units="cm"/>
      <inkml:brushProperty name="height" value="0.031005" units="cm"/>
      <inkml:brushProperty name="color" value="#F2385B"/>
      <inkml:brushProperty name="ignorePressure" value="0"/>
    </inkml:brush>
  </inkml:definitions>
  <inkml:trace contextRef="#ctx0" brushRef="#br0">102150 2950 268,'23'-22'43,"-3"6"6	,-3 7 5,-2 6 4,-1 3 2,3 0-3,3 0-4,4 0-3,4 0-1,6 0 0,7 0 0,6 0 1,1 0-6,-3 0-11,-3 0-10,-2 0-13,-12 3-17,-19 6-28,-18 7-26,-19 6-27</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541" units="cm"/>
      <inkml:brushProperty name="height" value="0.028541" units="cm"/>
      <inkml:brushProperty name="color" value="#F2385B"/>
      <inkml:brushProperty name="ignorePressure" value="0"/>
    </inkml:brush>
  </inkml:definitions>
  <inkml:trace contextRef="#ctx0" brushRef="#br0">101900 3150 291,'-46'23'-2,"10"-3"-6	,10-3-6,9-2-5,6-3 0,3 1 8,3-1 11,4 1 0,1 2 0,0 7 1,0 6 8,0 7 3,0-1 1,0-6 1,0-6 0,0-6 1,0-1 0,0 7 1,0 6 1,0 7 0,0 0 1,0-2 0,0-3-1,0-3 0,0-2 0,0 0-1,0 0 1,0 0 0,1-8 1,4-16 6,3-15 3,3-15 5,3-6 2,3 7-2,3 6-2,4 7-1,1 2-1,0 1-1,0-1 1,0 1 0,1 1-2,4 3 0,3 3-3,3 4 0,-2 4-3,-6 6-3,-6 7-4,-6 6-2,-7 3-6,-6 0-5,-6 0-6,-6 0-6,-7-2-10,-6-3-16,-6-3-14,-6-2-15,1-8-6,9-8 4,10-10 4,10-9 4,4-4 3,0 4 6,0 3 3,0 3 6</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240" units="cm"/>
      <inkml:brushProperty name="height" value="0.023240" units="cm"/>
      <inkml:brushProperty name="color" value="#F2385B"/>
      <inkml:brushProperty name="ignorePressure" value="0"/>
    </inkml:brush>
  </inkml:definitions>
  <inkml:trace contextRef="#ctx0" brushRef="#br0">38350 33750 358,'1'-24'0,"4"4"0	,3 3 0,3 3 0,1 3 8,1 3 14,-1 3 16,1 4 15,-3 2 8,-2 4-2,-3 3 0,-3 3-1,-6 3-2,-5 3-4,-7 3-5,-5 4-3,-4 1-7,0 0-11,0 0-10,0 0-11,0 0-5,0 0 0,0 0-1,0 0 0,0-2-4,0-3-7,0-3-7,0-2-7,-4-1-5,-5 3-4,-7 3-2,-5 4-4,0-1-3,10-3-1,10-3-2,9-2-2,2-3-1,-2 1 0,-3-1-1,-3 1 1</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989" units="cm"/>
      <inkml:brushProperty name="height" value="0.033989" units="cm"/>
      <inkml:brushProperty name="color" value="#F2385B"/>
      <inkml:brushProperty name="ignorePressure" value="0"/>
    </inkml:brush>
  </inkml:definitions>
  <inkml:trace contextRef="#ctx0" brushRef="#br0">102250 3300 245,'1'21'1,"4"-5"5	,3-7 2,3-5 4,1-4 3,1 0 1,-1 0 3,1 0 1,-1 0 3,1 0 1,-1 0 2,1 0 1,4-2 3,9-3 3,10-3 3,10-2 2,0-1 1,-5 3-1,-7 3-1,-5 4-1,-1-1-3,6-3-1,7-3-4,6-2-1,1-1-3,-3 3-1,-3 3-2,-2 4-1,-1 1-2,3 0-4,3 0-2,4 0-4,-1 0-3,-3 0-1,-3 0-3,-2 0-1,-8 4-2,-8 10-2,-10 10-2,-9 9-1,-12 2-4,-11-2-5,-14-3-6,-11-3-5,-4-4-5,6-3-1,7-3-3,6-2-3,1-5-1,-3-2 1,-3-3-1,-2-3 0,-1-2 0,3 0 0,3 0-1,4 0 0,1 0 0,0 0 2,0 0 1,0 0 1,1 0 3,4 0 3,3 0 4,3 0 14,1 0 13,1 0 0,-1 0 0,1 0 0,1 1 0,3 4 0,3 3 0,4 3 0,1 4 0,0 7 0,0 6 0,0 7 0,1 5 0,4 7 0,3 6 0,3 7 0,1 2 6,1 1 26,-1-1 1,1 1 4,-1-1 3,1 1 5,-1-1 4,1 1 5,-3-4 1,-2-6-3,-3-6-2,-3-6-3,-2-4-1,0 1 0,0-1-1,0 1 0,0-12-8,0-21-14,0-22-14,0-22-16,0-10-12,0 4-12,0 3-13,0 3-11,0 3-7,0 3-1,0 3-1,0 4-1</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173" units="cm"/>
      <inkml:brushProperty name="height" value="0.030173" units="cm"/>
      <inkml:brushProperty name="color" value="#F2385B"/>
      <inkml:brushProperty name="ignorePressure" value="0"/>
    </inkml:brush>
  </inkml:definitions>
  <inkml:trace contextRef="#ctx0" brushRef="#br0">103800 2750 276,'0'46'4,"0"-5"7	,0-7 8,0-5 8,0-3 3,0 4 1,0 3 0,0 3 0,1-1 0,4-2 4,3-3 2,3-3 2,-1-1 1,-2 4-2,-3 3-1,-3 3-1,1-1 0,6-2 2,7-3 1,6-3 3,4-7-5,4-9-9,3-10-10,3-8-9,-4-9-15,-8-6-17,-10-6-17,-9-6-19</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342" units="cm"/>
      <inkml:brushProperty name="height" value="0.041342" units="cm"/>
      <inkml:brushProperty name="color" value="#F2385B"/>
      <inkml:brushProperty name="ignorePressure" value="0"/>
    </inkml:brush>
  </inkml:definitions>
  <inkml:trace contextRef="#ctx0" brushRef="#br0">104100 2700 201,'25'0'14,"0"0"0	,0 0 0,0 0-1,1-2 2,4-3 0,3-3 1,3-2 2,-1-1 0,-2 3 0,-3 3 1,-3 4 0,-2 1 1,0 0 3,0 0 1,0 0 2,1 0 1,4 0-1,3 0-1,3 0 0,-1 0-1,-2 0 0,-3 0 0,-3 0 1,-1 0-1,4 0-1,3 0-1,3 0 0,1 0-1,1 0-2,-1 0 1,1 0-2,1 0 0,3 0-1,3 0 0,4 0-1,-1 0 0,-3 0-1,-3 0-2,-2 0-1,-3 0-2,1 0-4,-1 0-4,1 0-3,-7 4-3,-12 10-2,-13 10-2,-12 9-2,-12 4-1,-8 1-1,-10-1 0,-9 1 0,-4-1-1,4 1-1,3-1-1,3 1 0,-1-3-1,-2-2 0,-3-3 0,-3-3 0,-2-1 0,0 4 0,0 3 0,0 3 0,-2-1 1,-3-2 1,-3-3 2,-2-3 1,0-2 0,7 0 1,6 0 0,7 0 0,2-2 1,1-3 2,-1-3 2,1-2 1,1-1 2,3 3 2,3 3 0,4 4 1,8-4 6,17-9 11,15-10 10,16-8 10,9-6 4,3 1-3,3-1-3,4 1-4,1 1-3,0 3-2,0 3-3,0 4-2,0-1-4,0-3-6,0-3-5,0-2-4,0-3-6,0 1-4,0-1-5,0 1-3,-4-3-6,-5-2-6,-7-3-6,-5-3-6,-6-2-3,-3 0 0,-3 0-1,-2 0-1,-3 0 0,1 0-1,-1 0-2,1 0 0,-4 0 0,-6 0 2,-6 0 2,-6 0 3,-4 0 2,1 0 5,-1 0 4,1 0 3</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737" units="cm"/>
      <inkml:brushProperty name="height" value="0.039737" units="cm"/>
      <inkml:brushProperty name="color" value="#F2385B"/>
      <inkml:brushProperty name="ignorePressure" value="0"/>
    </inkml:brush>
  </inkml:definitions>
  <inkml:trace contextRef="#ctx0" brushRef="#br0">104700 1700 209,'-2'-24'0,"-3"4"0	,-3 3 0,-2 3 0,-1 4 2,3 7 2,3 6 3,4 7 2,1 7 2,0 9 0,0 10 0,0 10 0,0 5 0,0 4 1,0 3 2,0 3 0,1 6 1,4 9 0,3 10 1,3 10 0,1 5 1,1 4 0,-1 3 0,1 3 0,-3-1 0,-2-2-1,-3-3-1,-3-3 0,-2-4-1,0-3 0,0-3 0,0-2 0,0-5 2,0-2 5,0-3 6,0-3 5,0-6 3,0-5 0,0-7 1,0-5 1,0-6 0,0-3 1,0-3 0,0-2 0,1-15-10,4-25-21,3-25-22,3-25-21,1-11-10,1 3 0,-1 3 2,1 4 0,-3 4 0,-2 6-2,-3 7 0,-3 6-2,-1 3 0,4 0-1,3 0 1,3 0-1</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106750 2500 200,'1'-24'3,"4"4"7	,3 3 6,3 3 7,3 3 5,3 3 2,3 3 3,4 4 3,1 4 2,0 6-1,0 7-1,0 6 1,1 6-2,4 6-1,3 7-1,3 6-1,-1 6 0,-2 6 4,-3 7 2,-3 6 4,-4 1 0,-3-3-1,-3-3-3,-2-2-2,-5-3-3,-2 1-33,-3-1 0,-3 1 0,-4-1 0,-3 1 0,-3-1 0,-2 1 0,-3-4 0,1-6 0,-1-6 0,1-6 0,-1-4 0,1 1 0,-1-1 0,1 1 0,-4-6 0,-6-8 0,-6-10 0,-6-9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041" units="cm"/>
      <inkml:brushProperty name="height" value="0.031041" units="cm"/>
      <inkml:brushProperty name="color" value="#F2385B"/>
      <inkml:brushProperty name="ignorePressure" value="0"/>
    </inkml:brush>
  </inkml:definitions>
  <inkml:trace contextRef="#ctx0" brushRef="#br0">71850 11550 268,'-24'-22'0,"4"6"0	,3 7 0,3 6 0,3 4 2,3 4 5,3 3 3,4 3 5,1 3 3,0 3 3,0 3 2,0 4 2,0 4 1,0 6 1,0 7 2,0 6 0,0 4 1,0 4 0,0 3 0,0 3-1,0-2 1,0-6 0,0-6 0,0-6 2,0-4-1,0 1 0,0-1 0,0 1 0,0-1-1,0 1 0,0-1 0,0 1 0,3-10-15,6-19-31,7-18-31,6-19-29,-1-8-13,-5 3 7,-7 3 7,-5 4 6,-3 2 7,4 4 6,3 3 5,3 3 7</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71800 11050 200,'-21'-22'23,"10"6"4	,10 7 3,9 6 4,6 3 1,3 0-1,3 0-2,4 0-2,1 1 0,0 4-2,0 3-1,0 3-1,3-1-1,6-2 0,7-3-1,6-3-1,1-2-1,-3 0-1,-3 0-2,-2 0-2,-1 0-1,3 0 0,3 0-1,4 0-1,1-2-1,0-3-2,0-3-2,0-2-2,0-3 0,0 1-1,0-1 0,0 1 0,0 1 0,0 3-1,0 3-1,0 4 0,-2-1-1,-3-3 0,-3-3-2,-2-2 0,-3-1-1,1 3-1,-1 3-1,1 4-1,-1 7 0,1 13 1,-1 12 0,1 13 2,-4 6 0,-6 0 0,-6 0 0,-6 0 1,-4 1 0,1 4 0,-1 3 1,1 3-1,-1 3 2,1 3 0,-1 3 2,1 4 0,-3 4 0,-2 6 2,-3 7 0,-3 6 1,-1-1 0,4-5 0,3-7 0,3-5-1,1-4 0,1 0 0,-1 0 0,1 0-1,-3-4 2,-2-5 3,-3-7-10,-3-5-1,-2-6 0,0-3 0,0-3 0,0-2 0,-5-9 0,-9-12 0,-10-13 0,-8-12 0,-4-12-4,3-8-50,3-10-6,4-9-5,1-4 0,0 4 4,0 3 5,0 3 5,0-1 3,0-2 0,0-3 2,0-3 0,1 1 2,4 6 5,3 7 3,3 6 3,-1 3 4,-2 0 3,-3 0 4,-3 0 6</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349" units="cm"/>
      <inkml:brushProperty name="height" value="0.023349" units="cm"/>
      <inkml:brushProperty name="color" value="#F2385B"/>
      <inkml:brushProperty name="ignorePressure" value="0"/>
    </inkml:brush>
  </inkml:definitions>
  <inkml:trace contextRef="#ctx0" brushRef="#br0">72550 10700 356,'0'23'-15,"0"-3"4	,0-3 5,0-2 4,0-3 4,0 1 1,0-1 2,0 1 2,0-1 1,0 1 3,0-1 1,0 1 2,0 1 2,0 3-1,0 3 1,0 4 0,0 2 0,0 4 3,0 3 0,0 3 3,0 1 0,0 1-1,0-1 0,0 1 0,0-1 0,0 1 1,0-1 2,0 1 1,0-1 1,0 1 0,0-1-1,0 1 1,0-1-1,0 1-1,0-1 0,0 1-2,0-3 1,0-2 0,0-3 1,0-3-1,-2-9-15,-3-11-31,-3-14-33,-2-11-32</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2888" units="cm"/>
      <inkml:brushProperty name="height" value="0.022888" units="cm"/>
      <inkml:brushProperty name="color" value="#F2385B"/>
      <inkml:brushProperty name="ignorePressure" value="0"/>
    </inkml:brush>
  </inkml:definitions>
  <inkml:trace contextRef="#ctx0" brushRef="#br0">73100 11550 364,'0'45'6,"0"-9"14	,0-10 13,0-8 13,0-6 6,0 1 0,0-1 0,0 1-1,0 1 1,0 3 3,0 3 2,0 4 2,3-3-8,6-5-17,7-7-19,6-5-17</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950" units="cm"/>
      <inkml:brushProperty name="height" value="0.032950" units="cm"/>
      <inkml:brushProperty name="color" value="#F2385B"/>
      <inkml:brushProperty name="ignorePressure" value="0"/>
    </inkml:brush>
  </inkml:definitions>
  <inkml:trace contextRef="#ctx0" brushRef="#br0">74950 10600 252,'1'-22'1,"4"6"2	,3 7 2,3 6 2,1 3 5,1 0 7,-1 0 7,1 0 8,1 0 3,3 0 0,3 0-2,4 0 0,2 1 0,4 4-2,3 3 0,3 3 0,1-1-1,1-2 0,-1-3 0,1-3-1,-1-1-1,1 4 0,-1 3 0,1 3-2,-3 1-1,-2 1-3,-3-1-2,-3 1-3,-1-1-5,4 1-5,3-1-6,3 1-7</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618" units="cm"/>
      <inkml:brushProperty name="height" value="0.030618" units="cm"/>
      <inkml:brushProperty name="color" value="#F2385B"/>
      <inkml:brushProperty name="ignorePressure" value="0"/>
    </inkml:brush>
  </inkml:definitions>
  <inkml:trace contextRef="#ctx0" brushRef="#br0">37700 34200 272,'23'1'-3,"-3"4"-5	,-3 3-4,-2 3-6,-1 4-2,3 7 13,3 6 7,4 7 0,-1 4 0,-3 3 0,-3 3 0,-2 4 0,-5 1 6,-2 0 27,-3 0 1,-3 0 0,-1 1 2,4 4 6,3 3 5,3 3 5,-1-1 1,-2-2-3,-3-3-1,-3-3-3,-2-4-2,0-3-3,0-3-3,0-2-2,0-5-1,0-2-1,0-3-1,0-3 0,1-12-14,4-18-26,3-19-26,3-18-27,3-7-14,3 6 0,3 7 0,4 6-1</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776" units="cm"/>
      <inkml:brushProperty name="height" value="0.030776" units="cm"/>
      <inkml:brushProperty name="color" value="#F2385B"/>
      <inkml:brushProperty name="ignorePressure" value="0"/>
    </inkml:brush>
  </inkml:definitions>
  <inkml:trace contextRef="#ctx0" brushRef="#br0">75350 10250 270,'0'-24'0,"0"4"0	,0 3 0,0 3 0,1 3 6,4 3 10,3 3 11,3 4 11,1 1 4,1 0-3,-1 0-3,1 0-2,-3 3-3,-2 6-1,-3 7-2,-3 6-2,-2 4-1,0 4-1,0 3-1,0 3-2,0 3 0,0 3-2,0 3-1,0 4 0,-4-1-1,-5-3-1,-7-3 0,-5-2 0,-6 0-1,-3 7-1,-3 6-1,-2 7 0,-1 0-1,3-2 0,3-3 1,4-3 0,-3-4-1,-5-3-2,-7-3-3,-5-2-1,-1-3-3,6 1-4,7-1-2,6 1-4,1-3-2,-3-2 0,-3-3-2,-2-3 0,-5-6-2,-2-5-3,-3-7-2,-3-5-3,4-8-6,13-5-13,12-7-11,13-5-13,7-4-4,4 0 4,3 0 3,3 0 3</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071" units="cm"/>
      <inkml:brushProperty name="height" value="0.028071" units="cm"/>
      <inkml:brushProperty name="color" value="#F2385B"/>
      <inkml:brushProperty name="ignorePressure" value="0"/>
    </inkml:brush>
  </inkml:definitions>
  <inkml:trace contextRef="#ctx0" brushRef="#br0">74700 11000 296,'21'48'-1,"-5"-3"-3	,-7-3-4,-5-2-2,-3-3 1,4 1 5,3-1 5,3 1 5,1 1 4,1 3 4,-1 3 3,1 4 3,-1 1 2,1 0 3,-1 0 1,1 0 2,-3 3 1,-2 6-1,-3 7 1,-3 6-1,-2-1 3,0-5 2,0-7 4,0-5 2,0-4 2,0 0-1,0 0-1,0 0-1,0-4 0,0-5 1,0-7 1,0-5 2</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9207" units="cm"/>
      <inkml:brushProperty name="height" value="0.019207" units="cm"/>
      <inkml:brushProperty name="color" value="#F2385B"/>
      <inkml:brushProperty name="ignorePressure" value="0"/>
    </inkml:brush>
  </inkml:definitions>
  <inkml:trace contextRef="#ctx0" brushRef="#br0">74950 12600 433,'0'-25'148,"0"0"-22	,0 0-22,0 0-22,0 0-23,0 0-23,0 0-24,0 0-24,0 0-16,0 0-8,0 0-8,0 0-9,-2 0-5,-3 0-4,-3 0-4,-2 0-4</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75550 11050 200,'-2'21'0,"-3"-5"2	,-3-7 1,-2-5 1,-1-3 3,3 4 6,3 3 4,4 3 6,2-1 5,4-2 6,3-3 5,3-3 5,3-2 1,3 0-4,3 0-5,4 0-4,2 0-4,4 0-3,3 0-2,3 0-2,-1 1-4,-2 4-2,-3 3-3,-3 3-2,-6 4-2,-5 7-1,-7 6-2,-5 7-1,-3 7 1,4 9 1,3 10 3,3 10 2,-1 0 2,-2-5 2,-3-7 1,-3-5 1,-1-3 1,4 4-1,3 3 0,3 3 0,1 1-1,1 1 1,-1-1 1,1 1 0,-1-4 1,1-6-12,-1-6-7,1-6 0,-1-4 0,1 1 0,-1-1 0,1 1 0,-9-4 0,-15-6 0,-15-6 0,-16-6 0,-7-7 0,4-6 0,3-6-17,3-6-14,1-4-1,1 1-1,-1-1-1,1 1-1,-1-1-1,1 1 0,-1-1 1,1 1 0,-1-3 1,1-2 1,-1-3 1,1-3 1,-1-2 2,1 0 4,-1 0 1,1 0 4,7 0 8,16 0 14,15 0 13,17 0 14,7 0 6,0 0-2,0 0 0,0 0-2,3 0-2,6 0-3,7 0-3,6 0-4,1 1-2,-3 4-1,-3 3-3,-2 3-1,-3 1-4,1 1-4,-1-1-5,1 1-5,-1-1-3,1 1-2,-1-1-3,1 1-1,-1 1-5,1 3-8,-1 3-7,1 4-8,-3 1-4,-2 0-1,-3 0-2,-3 0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154" units="cm"/>
      <inkml:brushProperty name="height" value="0.034154" units="cm"/>
      <inkml:brushProperty name="color" value="#F2385B"/>
      <inkml:brushProperty name="ignorePressure" value="0"/>
    </inkml:brush>
  </inkml:definitions>
  <inkml:trace contextRef="#ctx0" brushRef="#br0">78250 10950 243,'-22'3'2,"6"6"4	,7 7 2,6 6 5,3 6 1,0 6 1,0 7 1,0 6 0,0 6 2,0 6 3,0 7 3,0 6 3,1 3 1,4 0-1,3 0 0,3 0 0,-1 1 0,-2 4 1,-3 3 2,-3 3 1,-1-2 0,4-6-1,3-6 0,3-6-2,1-7 1,1-6-1,-1-6 1,1-6 0,-3-4-1,-2 1-1,-3-1-2,-3 1-1,-2-12-11,0-21-17,0-22-19,0-22-19,0-8-10,0 6-2,0 7-2,0 6-2,-2 3-1,-3 0 0,-3 0-1,-2 0 1</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78050 11100 200,'23'-46'0,"-3"10"0	,-3 10 0,-2 9 0,-3 4 1,1 1 4,-1-1 4,1 1 3,1 1 1,3 3 2,3 3-1,4 4 1,2 2 3,4 4 2,3 3 5,3 3 3,1 3 2,1 3 1,-1 3 1,1 4 1,-3 1 1,-2 0-1,-3 0-1,-3 0-1,-4 1 0,-3 4 0,-3 3-2,-2 3 0,-5 4 0,-2 7 0,-3 6 0,-3 7-1,-9 0 0,-11-2-2,-14-3-2,-11-3-1,-9-6-4,-3-5-6,-3-7-13,-2-5 0,0-8 0,7-5-1,6-7-22,7-5-9,10-8-12,16-5-12,15-7-12,17-5-13</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79950 10950 200,'-24'-2'0,"4"-3"0	,3-3 0,3-2 0,1-1 1,1 3 3,-1 3 3,1 4 3,-1-1 2,1-3-1,-1-3 0,1-2 0,-1-1 0,1 3-1,-1 3 0,1 4-1,-1-1 0,1-3-1,-1-3 1,1-2-1,-3-3 0,-2 1 1,-3-1 1,-3 1 0,-2 1 1,0 3 1,0 3 2,0 4 2,1 4 0,4 6 1,3 7 0,3 6 1,1 4 0,1 4-1,-1 3-1,1 3-1,-1 3-1,1 3 0,-1 3 0,1 4 0,-1 1-1,1 0 0,-1 0 0,1 0-1,1-2 0,3-3 0,3-3 0,4-2 0,-1-3 0,-3 1 0,-3-1-1,-2 1 0,0-1 0,7 1 0,6-1 0,7 1-1,7-7-1,9-12-4,10-13-4,10-12-3,0-10-4,-5-6-2,-7-6-3,-5-6-1,-6-2-2,-3 3 1,-3 3 0,-2 4-1,-3-1 0,1-3-1,-1-3-2,1-2-1,-1-1-2,1 3 1,-1 3 0,1 4 0,-3 1 0,-2 0 0,-3 0 1,-3 0-1,-2 7 4,0 17 5,0 15 6,0 16 6,0 7 3,0 1 0,0-1 1,0 1 0,0-3 1,0-2 2,0-3 2,0-3 1,3-2 1,6 0-3,7 0-1,6 0-3,4-4-1,4-5-3,3-7-2,3-5-3,-1-6-3,-2-3-5,-3-3-6,-3-2-5,-2-3-2,0 1 0,0-1 0,0 1 1,0-1-1,0 1-1,0-1-1,0 1-2,0 1 1,0 3 1,0 3 0,0 4 2,-2-1 1,-3-3 2,-3-3 3,-2-2 1,-3-1 12,1 3 5,-1 3 0,1 4 0,-3-1 0,-2-3 0,-3-3 0,-3-2 0,-1-1 0,4 3 0,3 3 0,3 4 0,-1-1 0,-2-3 0,-3-3 0,-3-2 0,-1-5 0,4-2 0,3-3 0,3-3 19,-1-4 5,-2-3 0,-3-3 0,-3-2 0,-1-1 0,4 3 1,3 3 1,3 4 1,-1 1 0,-2 0 0,-3 0-1,-3 0-1,-2 0-2,0 0-1,0 0-3,0 0-2,0 0-2,0 0 1,0 0-1,0 0-1,-4 1 1,-5 4 1,-7 3 2,-5 3 0,-3 6 1,4 9-2,3 10 0,3 10-1,-1 5 0,-2 4-2,-3 3 0,-3 3-1,-1 1 0,4 1-1,3-1 0,3 1 0,1 1-1,1 3 0,-1 3 0,1 4-1,1 1 0,3 0-1,3 0-2,4 0 0,4-4-2,6-5-2,7-7-2,6-5-3,4-9-2,4-9-5,3-10-3,3-8-4,1-11-4,1-8-2,-1-10-3,1-9-3,-4-2-3,-6 6 0,-6 7 0,-6 6-2,-4 9 0,1 13 1,-1 12 0,1 13 2,-3 9 2,-2 6 7,-3 7 5,-3 6 6,-1 4 3,4 4 1,3 3 1,3 3 1,-1-1 1,-2-2 1,-3-3 0,-3-3 2,-2 4 2,0 13 6,0 12 7,0 13 5,0 1 4,0-9 4,0-10 3,0-8 3,0-8 1,0-2 1,0-3-1,0-3 0,-2-2 0,-3 0 0,-3 0 0,-2 0-1,-6-5-1,-6-9-4,-6-10-3,-6-8-3,-4-8-22,1-2-1,-1-3-7,1-3-25,1-9-13,3-11-7,3-14-8,4-11-7,2-4-3,4 6 3,3 7 3,3 6 3</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81150 11300 200,'-21'0'5,"10"0"10	,10 0 12,9 0 9,7 0 4,7 0-3,6 0-4,7 0-4,2 0-3,1 0-3,-1 0-4,1 0-4,-3-2-2,-2-3-2,-3-3-1,-3-2-2,-2-1-2,0 3-2,0 3-2,0 4-1,0-1-2,0-3 0,0-3-1,0-2 0,0-5 0,0-2 2,0-3 1,0-3 2,-2-2 1,-3 0-1,-3 0 0,-2 0-1,-5 0-1,-2 0 0,-3 0-1,-3 0-1,-2 0 2,0 0 3,0 0 4,0 0 4,-4 1 2,-5 4 0,-7 3 0,-5 3 0,-4 1 0,0 1-1,0-1 1,0 1-1,0 2 0,0 7 1,0 6 0,0 7 1,1 7 1,4 9 2,3 10 1,3 10 2,1 4 0,1 0-1,-1 0-1,1 0-1,-1-2 0,1-3-1,-1-3 0,1-2 0,1-3 0,3 1-16,3-1-1,4 1 0,1-1 0,0 1 0,0-1 0,0 1 0,4-3 0,10-2 0,10-3 0,9-3 0,7-6 0,7-5 0,6-7 0,7-5 0,0-6 0,-2-3 0,-3-3 0,-3-2 0,-2-5 0,0-2-32,0-3-23,0-3-6,-5-2-5,-9 0-2,-10 0-1,-8 0-2</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492" units="cm"/>
      <inkml:brushProperty name="height" value="0.039492" units="cm"/>
      <inkml:brushProperty name="color" value="#F2385B"/>
      <inkml:brushProperty name="ignorePressure" value="0"/>
    </inkml:brush>
  </inkml:definitions>
  <inkml:trace contextRef="#ctx0" brushRef="#br0">84800 10200 211,'-2'21'0,"-3"-5"0	,-3-7 0,-2-5 0,-1-1 1,3 6 2,3 7 3,4 6 1,1 3 3,0 0 1,0 0 2,0 0 1,0 1 0,0 4 1,0 3-2,0 3 1,0 3-1,0 3 1,0 3 1,0 4 1,1 1 1,4 0 0,3 0 1,3 0 2,-1 1 0,-2 4 0,-3 3 0,-3 3 1,-1 1 0,4 1 1,3-1 1,3 1 1,1-3 1,1-2-1,-1-3 0,1-3-1,-1-4 1,1-3-1,-1-3 1,1-2 0,-1-3 0,1 1-1,-1-1 1,1 1-1,-1-1-1,1 1-2,-1-1-3,1 1-1,-1-10-9,1-19-19,-1-18-17,1-19-17,-1-8-10,1 3 0,-1 3 0,1 4-1,-1 1 0,1 0 0,-1 0 0,1 0-1</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9826" units="cm"/>
      <inkml:brushProperty name="height" value="0.019826" units="cm"/>
      <inkml:brushProperty name="color" value="#F2385B"/>
      <inkml:brushProperty name="ignorePressure" value="0"/>
    </inkml:brush>
  </inkml:definitions>
  <inkml:trace contextRef="#ctx0" brushRef="#br0">85950 10250 420,'0'25'2,"0"0"4	,0 0 5,0 0 3,-2-2 4,-3-3 3,-3-3 3,-2-2 2,-1-1 3,3 3 4,3 3 2,4 4 2,-1 1 3,-3 0-2,-3 0-1,-2 0 0,-1 0 0,3 0 0,3 0 1,4 0 1,-3-4-19,-5-5-35,-7-7-36,-5-5-37</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5549" units="cm"/>
      <inkml:brushProperty name="height" value="0.025549" units="cm"/>
      <inkml:brushProperty name="color" value="#F2385B"/>
      <inkml:brushProperty name="ignorePressure" value="0"/>
    </inkml:brush>
  </inkml:definitions>
  <inkml:trace contextRef="#ctx0" brushRef="#br0">32850 33850 326,'23'-24'0,"-3"4"0	,-3 3 0,-2 3 0,-3 1 0,1 1 0,-1-1 1,1 1 0,-1-1 1,1 1 1,-1-1 1,1 1 2,-3 4 5,-2 9 13,-3 10 11,-3 10 12,-6 4 3,-5 0-3,-7 0-3,-5 0-4,-4 3-3,0 6-1,0 7-3,0 6-2,-2 1-2,-3-3-3,-3-3-2,-2-2-3,-3-3-2,1 1 0,-1-1 0,1 1-1,1-1-1,3 1-4,3-1-3,4 1-4,1-4-5,0-6-8,0-6-8,0-6-7,0-4-3,0 1 1,0-1 0,0 1 1,0-4-4,0-6-12,0-6-9,0-6-12,3-6-3,6-2 3,7-3 4,6-3 3,3-2 4,0 0 3,0 0 5,0 0 4,0 1 4,0 4 29,0 3 4,0 3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040" units="cm"/>
      <inkml:brushProperty name="height" value="0.040040" units="cm"/>
      <inkml:brushProperty name="color" value="#F2385B"/>
      <inkml:brushProperty name="ignorePressure" value="0"/>
    </inkml:brush>
  </inkml:definitions>
  <inkml:trace contextRef="#ctx0" brushRef="#br0">38250 34900 208,'3'-52'0,"6"-3"0	,7-3 0,6-2 0,1 0-2,-3 7-4,-3 6-4,-2 7-4,-1 4-1,3 3 10,3 3 5,4 4 0,1 2 0,0 4 0,0 3 0,0 3 0,0 4 10,0 7 17,0 6 1,0 7 0,0 4 2,0 3 4,0 3 5,0 4 3,-2 4 1,-3 6-1,-3 7-2,-2 6-3,-3 3 0,1 0 0,-1 0 1,1 0 1,-3 0-2,-2 0-2,-3 0-2,-3 0-3,-2-2-3,0-3-1,0-3-1,0-2-3,0-3-2,0 1-4,0-1-4,0 1-3,-5-6-15,-9-8-27,-10-10-28,-8-9-27</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886" units="cm"/>
      <inkml:brushProperty name="height" value="0.034886" units="cm"/>
      <inkml:brushProperty name="color" value="#F2385B"/>
      <inkml:brushProperty name="ignorePressure" value="0"/>
    </inkml:brush>
  </inkml:definitions>
  <inkml:trace contextRef="#ctx0" brushRef="#br0">85850 10500 238,'23'0'6,"-3"0"12	,-3 0 11,-2 0 12,0 1 7,7 4 2,6 3 2,7 3 3,0-1-2,-2-2-2,-3-3-3,-3-3-3,1-2-3,6 0-2,7 0-2,6 0-3,1-2-2,-3-3-5,-3-3-5,-2-2-3,-9 3-13,-12 14-21,-13 11-19,-12 14-21,-9 3-8,-2-2 5,-3-3 6,-3-3 5,-2-4 3,0-3 5,0-3 2,0-2 3,-2-1 4,-3 3 1,-3 3 2,-2 4 1,-1 1 3,3 0 0,3 0 1,4 0 2,-1 0 1,-3 0 1,-3 0 2,-2 0 1,-1-2 2,3-3 1,3-3 0,4-2 2,2-3 2,4 1 3,3-1 4,3 1 4,1-3 2,1-2-1,-1-3 1,1-3-1,4-2 8,9 0 15,10 0 15,10 0 16,4 0 5,0 0-5,0 0-4,0 0-5,0 0-4,0 0-3,0 0-4,0 0-3,1 0-4,4 0-4,3 0-2,3 0-4,1 0-2,1 0-2,-1 0-3,1 0-1,-1 0-3,1 0-1,-1 0-3,1 0-1,-1-2-4,1-3-5,-1-3-5,1-2-6,-7-6-12,-12-6-20,-13-6-19,-12-6-19,-7-2-5,1 3 10,-1 3 8,1 4 10,1 2 8,3 4 5,3 3 6,4 3 5,-1 1 5,-3 1 4,-3-1 2,-2 1 22,-3-1 4,1 1 0,-1-1 0,1 1 0,-1 1 0,1 3 0,-1 3 0,1 4 0,1 4 0,3 6 0,3 7 0,4 6 0,-1 3 0,-3 0 0,-3 0 0,-2 0 0,-1 1 0,3 4 0,3 3 0,4 3 0,-1 3 6,-3 3 18,-3 3 1,-2 4 1,-1 1 1,3 0 1,3 0 1,4 0 2,1 0-1,0 0 1,0 0-1,0 0 0,0-4 0,0-5 1,0-7-1,0-5 1,0-4-1,0 0 0,0 0-2,0 0-2,0 0-1,0 0-1,0 0-3,0 0-1,-4-7-10,-5-11-18,-7-14-20,-5-11-18,-4-6-7,0 4 2,0 3 4,0 3 3,0 1 3,0 1 3,0-1 2,0 1 4,1-1 2,4 1 2,3-1 4,3 1 1,-2-1 2,-6 1 2,-6-1-1,-6 1 2,-1-1 2,7 1 2,6-1 3,7 1 6,4 4 5,3 9 11,3 10 16,4 10 12,1 2 6,0-3-3,0-3-3,0-2-2,0-1-4,0 3-2,0 3-3,0 4-3,0 1-3,0 0-4,0 0-2,0 0-5,1 1-2,4 4-5,3 3-3,3 3-4,3-2-3,3-6-2,3-6-2,4-6-2,1-7-1,0-6 0,0-6-1,0-6-1,0-4 0,0 1 0,0-1 0,0 1 0,1-3 1,4-2 0,3-3 0,3-3 1,-1-1 0,-2 4 1,-3 3-1,-3 3 0,-1 3 1,4 3-1,3 3 1,3 4-1,-1-1 1,-2-3-1,-3-3 0,-3-2 0,-4-1 1,-3 3 2,-3 3 1,-2 4 1,-3 1 1,1 0 0,-1 0-1,1 0 1,-3 3 4,-2 6 12,-3 7 11,-3 6 11,-2 3 7,0 0 1,0 0 0,0 0 2,0 0 0,0 0 1,0 0-1,0 0 1,-2 0-1,-3 0-1,-3 0-1,-2 0-2,0-8-8,7-16-16,6-15-16,7-15-17,2-9-10,1 1-2,-1-1-4,1 1-3,1 1-2,3 3-1,3 3 0,4 4-1,-1 1 1,-3 0 2,-3 0 2,-2 0 1</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330" units="cm"/>
      <inkml:brushProperty name="height" value="0.040330" units="cm"/>
      <inkml:brushProperty name="color" value="#F2385B"/>
      <inkml:brushProperty name="ignorePressure" value="0"/>
    </inkml:brush>
  </inkml:definitions>
  <inkml:trace contextRef="#ctx0" brushRef="#br0">87000 10550 206,'-24'0'1,"4"0"1	,3 0 2,3 0 1,6 0 5,9 0 9,10 0 10,10 0 9,2 1 3,-3 4-1,-3 3-3,-2 3-2,-1-1-1,3-2 0,3-3 2,4-3-1,1-2 1,0 0-3,0 0 0,0 0-2,4 0-2,10 0 0,10 0-1,9 0 0,1 0-3,-6 0-2,-6 0-2,-6 0-4,-4 0-1,1 0-2,-1 0-2,1 0-1,-3 4-4,-2 10-6,-3 10-7,-3 9-5,-10 6-4,-16 3 1,-15 3 0,-15 4-1,-9-1 0,1-3 1,-1-3-1,1-2 1,-1-3 0,1 1-2,-1-1 1,1 1-2,-1-1 1,1 1 0,-1-1 0,1 1 1,-1-3 0,1-2 0,-1-3 0,1-3 1,1-2 0,3 0 0,3 0 1,4 0-1,8-5 7,17-9 10,15-10 11,16-8 12,9-6 4,3 1-1,3-1-2,4 1-1,-1 1-2,-3 3-2,-3 3-2,-2 4-2,-3-1-9,1-3-14,-1-3-14,1-2-15,-6-6-10,-8-6-4,-10-6-7,-9-6-4,-7-2-1,-3 3 4,-3 3 3,-2 4 4,-1 1 5,3 0 3,3 0 5,4 0 5,-1 1 3,-3 4 3,-3 3 3,-2 3 16,-3-1 6,1-2 0,-1-3 0,1-3 0,-3-1 0,-2 4 0,-3 3 0,-3 3 0,1-1 0,6-2 0,7-3 0,6-3 0,1-1 0,-3 4 0,-3 3 0,-2 3 0,-3 1 0,1 1 0,-1-1 0,1 1 0,1-1 0,3 1 0,3-1 0,4 1 0,-1 1 0,-3 3 0,-3 3 0,-2 4 0,-1 2 0,3 4 0,3 3 0,4 3 0,1 3 6,0 3 19,0 3-1,0 4-1,0 2-2,0 4-1,0 3-1,0 3-2,0 3-1,0 3 1,0 3-1,0 4 1,-2-1-1,-3-3 0,-3-3-1,-2-2 0,-1-1-1,3 3-1,3 3 0,4 4 0,-1-1 0,-3-3 0,-3-3 1,-2-2 0,-1-3 1,3 1 1,3-1 0,4 1 0,-1-3 0,-3-2 1,-3-3 1,-2-3 1,-3-1 0,1 4 2,-1 3 1,1 3 1,1 1-3,3 1-8,3-1-7,4 1-7,-1-9-13,-3-15-19,-3-15-17,-2-16-19</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87150 11750 200,'1'21'-1,"4"-5"0	,3-7-2,3-5 0,3-3 1,3 4 6,3 3 3,4 3 6,1 1 3,0 1 3,0-1 2,0 1 3,1-1 1,4 1 2,3-1 1,3 1 1,-1-1 1,-2 1-1,-3-1 0,-3 1-1,-1 2 2,4 7 4,3 6 4,3 7 4,-1-1 2,-2-6-3,-3-6-1,-3-6-2,-2-2 0,0 3 2,0 3 2,0 4 2,-2-9-35,-3-18-9,-3-19-46,-2-18-43</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88600 10200 200,'1'21'24,"4"-5"0	,3-7-2,3-5-1,1-4 0,1 0 1,-1 0 2,1 0 2,1-2 0,3-3 0,3-3 1,4-2-1,1-1 1,0 3 3,0 3 2,0 4 3,0-1-1,0-3-1,0-3-1,0-2-2,1-1-2,4 3 0,3 3-1,3 4 0,1 2-2,1 4 1,-1 3-2,1 3 1,-1 1-1,1 1-1,-1-1-23,1 1 0,-7 4 0,-12 9 0,-13 10-29,-12 10-60,-9-1-12,-2-9 10,-3-10 10,-3-8 9</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474" units="cm"/>
      <inkml:brushProperty name="height" value="0.039474" units="cm"/>
      <inkml:brushProperty name="color" value="#F2385B"/>
      <inkml:brushProperty name="ignorePressure" value="0"/>
    </inkml:brush>
  </inkml:definitions>
  <inkml:trace contextRef="#ctx0" brushRef="#br0">89200 10400 211,'21'-43'0,"-5"17"8	,-7 15 7,-5 16 8,-8 9 3,-5 3-3,-7 3-1,-5 4-2,-3-1-2,4-3-3,3-3-1,3-2-3,-1 0-1,-2 7-1,-3 6-1,-3 7-2,-2-3-1,0-8-2,0-10-2,0-9-2,0-2-1,0 6-2,0 7 0,0 6-1,0 1-3,0-3-4,0-3-3,0-2-4,1-3-1,4 1 0,3-1 1,3 1 0,1-3 0,1-2-1,-1-3-2,1-3-1,-1-2 1,1 0 1,-1 0 6,1 0 15,2 0 0,7 0 0,6 0 0,7 0 0,2 3 0,1 6 0,-1 7 0,1 6 0,-1 6 0,1 6 0,-1 7 0,1 6 0,-1 1 0,1-3 0,-1-3 0,1-2 0,-3-1 21,-2 3 1,-3 3 0,-3 4-1,-2-3 1,0-5-1,0-7 1,0-5 0,1-4-1,4 0-1,3 0-1,3 0-1,1-2-4,1-3-9,-1-3-9,1-2-8,-3-8-3,-2-8-1,-3-10-1,-3-9 1,-2-4-2,0 4-2,0 3-3,0 3-3,0 1 0,0 1 1,0-1 2,0 1 1,1-1 15,4 1 7,3-1 0,3 1 0,-1-3 0,-2-2 0,-3-3 0,-3-3 0,-1-1 0,4 4 0,3 3 0,3 3 0,3 1 0,3 1 0,3-1 0,4 1 0,-1-1 0,-3 1 0,-3-1 0,-2 1 0,-1-3 0,3-2 0,3-3 0,4-3 0,-1 1 0,-3 6 0,-3 7 0,-2 6 0,-1 1 0,3-3 0,3-3 32,4-2 6,1-1 2,0 3-2,0 3 0,0 4-3,-2 4 1,-3 6 1,-3 7 1,-2 6 1,-1 3 1,3 0-1,3 0 0,4 0-1,-1 4 0,-3 10 2,-3 10 0,-2 9 1,-5 1-2,-2-6-2,-3-6-3,-3-6-3,-7-10-16,-9-12-29,-10-13-29,-8-12-29,-4-9-11,3-2 3,3-3 4,4-3 4</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9215" units="cm"/>
      <inkml:brushProperty name="height" value="0.019215" units="cm"/>
      <inkml:brushProperty name="color" value="#F2385B"/>
      <inkml:brushProperty name="ignorePressure" value="0"/>
    </inkml:brush>
  </inkml:definitions>
  <inkml:trace contextRef="#ctx0" brushRef="#br0">89300 11250 433,'0'-21'2,"0"10"1	,0 10 4,0 9 2,0 6 3,0 3 0,0 3 1,0 4 2,0 1 0,0 0 0,0 0 0,0 0 0,0 0 1,0 0 0,0 0 1,0 0 2,0-2 0,0-3 0,0-3 1,0-2 1,-2-1-1,-3 3 1,-3 3 0,-2 4 0,-3 2 1,1 4 2,-1 3 2,1 3 2,-1-2-1,1-6-4,-1-6-4,1-6-3,-3-6-5,-2-2-5,-3-3-5,-3-3-4,-1-1-4,4 4-1,3 3-1,3 3-3,-1-1-4,-2-2-10,-3-3-9,-3-3-9,-2-2-3,0 0 0,0 0 3,0 0 0,0 0 1,0 0-3,0 0-1,0 0-3,1 1 1,4 4 3,3 3 4,3 3 33,1-1 9,1-2 0,-1-3 0,1-3 0</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199" units="cm"/>
      <inkml:brushProperty name="height" value="0.029199" units="cm"/>
      <inkml:brushProperty name="color" value="#F2385B"/>
      <inkml:brushProperty name="ignorePressure" value="0"/>
    </inkml:brush>
  </inkml:definitions>
  <inkml:trace contextRef="#ctx0" brushRef="#br0">89300 11700 285,'46'25'0,"-5"0"0	,-7 0 0,-5 0 0,-6 0 0,-3 0 0,-3 0 0,-2 0 0,-1 3 7,3 6 13,3 7 13,4 6 14,-1-2 9,-3-9 3,-3-10 4,-2-8 3,-5-4 1,-2 3-1,-3 3-2,-3 4-1,-1-6-10,4-11-18,3-14-20,3-11-17</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649" units="cm"/>
      <inkml:brushProperty name="height" value="0.032649" units="cm"/>
      <inkml:brushProperty name="color" value="#F2385B"/>
      <inkml:brushProperty name="ignorePressure" value="0"/>
    </inkml:brush>
  </inkml:definitions>
  <inkml:trace contextRef="#ctx0" brushRef="#br0">90950 10750 255,'0'46'4,"0"-5"9	,0-7 8,0-5 8,0 0 5,0 10-1,0 10 0,0 9 0,0 2 1,0-2 4,0-3 2,0-3 4,0-4 1,0-3-2,0-3-3,0-2-1,1-3 0,4 1 2,3-1 3,3 1 3,3-9-11,3-15-21,3-15-23,4-16-23,-3-10-13,-5-3-7,-7-3-6,-5-2-6</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121" units="cm"/>
      <inkml:brushProperty name="height" value="0.038121" units="cm"/>
      <inkml:brushProperty name="color" value="#F2385B"/>
      <inkml:brushProperty name="ignorePressure" value="0"/>
    </inkml:brush>
  </inkml:definitions>
  <inkml:trace contextRef="#ctx0" brushRef="#br0">91100 10750 218,'0'-24'0,"0"4"0	,0 3 0,0 3 0,1 3 2,4 3 3,3 3 4,3 4 4,3 1 4,3 0 6,3 0 6,4 0 6,1 0 2,0 0-1,0 0 0,0 0-2,0 0 0,0 0 1,0 0 0,0 0 1,1 0-1,4 0-1,3 0-1,3 0-2,1 0-2,1 0-3,-1 0-3,1 0-3,-1 0-2,1 0-1,-1 0-1,1 0 0,-1 0-2,1 0-3,-1 0-3,1 0-4,1 0-2,3 0-3,3 0-4,4 0-2,-3 3-1,-5 6 2,-7 7 0,-5 6 2,-9 4 3,-9 4 2,-10 3 3,-8 3 3,-9 1 0,-6 1-4,-6-1-4,-6 1-3,-4-4-2,1-6-1,-1-6 1,1-6-1,1-1-3,3 7-4,3 6-4,4 7-5,-3 0-3,-5-2-3,-7-3-3,-5-3-2,-1-4 0,6-3-1,7-3 2,6-2 0,1-3 1,-3 1 2,-3-1 2,-2 1 1,-1-1 1,3 1 2,3-1 2,4 1 1,1-1 2,0 1 3,0-1 3,0 1 3,0-3 3,0-2 1,0-3 3,0-3 1,1-1 0,4 4 2,3 3-1,3 3 0,1-1 3,1-2 3,-1-3 5,1-3 4,7-2 9,16 0 14,15 0 14,17 0 14,7 0 3,0 0-6,0 0-6,0 0-7,0 0-6,0 0-5,0 0-5,0 0-5,-2-2-4,-3-3-3,-3-3-4,-2-2-3,-3-1-3,1 3-3,-1 3-3,1 4-3,1 1-2,3 0-4,3 0-3,4 0-2,-1-2-4,-3-3-4,-3-3-3,-2-2-4,-8-6-7,-8-6-10,-10-6-9,-9-6-9,-7-4-5,-3 1 1,-3-1 2,-2 1 1,-3-1 3,1 1 6,-1-1 7,1 1 5,-3 2 5,-2 7 4,-3 6 3,-3 7 4,-1-1 15,4-6 8,3-6 0,3-6 0,1-2 0,1 3 0,-1 3 0,1 4 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91850 10500 200,'-24'-22'-1,"4"6"0	,3 7 0,3 6-1,1 3 0,1 0 0,-1 0 0,1 0 0,1 3 3,3 6 3,3 7 5,4 6 4,1 6 2,0 6 1,0 7 0,0 6 0,0 6 2,0 6 2,0 7 2,0 6 3,0 6 1,0 6-1,0 7-1,0 6 0,1 4 1,4 4-1,3 3 2,3 3 0,-1 3 1,-2 3 0,-3 3 0,-3 4 0,-1-3 1,4-5 2,3-7 2,3-5 2,-1-6 1,-2-3 1,-3-3 0,-3-2 1,-2-8 0,0-8-13,0-10-24,0-9 0,0-7 0,0-3 0,0-3 0,0-2 0,0-12 0,0-19 0,0-18 0,0-19 0,0-13 0,0-6 0,0-6 0,0-6-38,-4-2-28,-5 3-1,-7 3 1,-5 4 0,-4 4 1,0 6 3,0 7 2,0 6 2</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712" units="cm"/>
      <inkml:brushProperty name="height" value="0.030712" units="cm"/>
      <inkml:brushProperty name="color" value="#F2385B"/>
      <inkml:brushProperty name="ignorePressure" value="0"/>
    </inkml:brush>
  </inkml:definitions>
  <inkml:trace contextRef="#ctx0" brushRef="#br0">38400 34600 271,'21'1'0,"-5"4"0	,-7 3 0,-5 3 0,-4 1 1,0 1 3,0-1 3,0 1 3,1-1 2,4 1-1,3-1 1,3 1 0,-1 2 1,-2 7 3,-3 6 1,-3 7 2,-2 2 1,0 1 1,0-1-1,0 1 1,0-1 1,0 1 1,0-1 3,0 1 2,-2-3 0,-3-2 1,-3-3 0,-2-3 1,-3-1-1,1 4 0,-1 3 0,1 3 0,-1-1-2,1-2-3,-1-3-3,1-3-2,-3-2-2,-2 0 0,-3 0-1,-3 0 0,-6-4-3,-5-5-4,-7-7-7,-5-5-4,-3-6-7,4-3-10,3-3-8,3-2-9,3-6-10,3-6-11,3-6-10,4-6-10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957" units="cm"/>
      <inkml:brushProperty name="height" value="0.030957" units="cm"/>
      <inkml:brushProperty name="color" value="#F2385B"/>
      <inkml:brushProperty name="ignorePressure" value="0"/>
    </inkml:brush>
  </inkml:definitions>
  <inkml:trace contextRef="#ctx0" brushRef="#br0">89350 11400 269,'-24'23'3,"4"-3"-1	,3-3 0,3-2-1,1-1 3,1 3 5,-1 3 5,1 4 6,-1 2 4,1 4 2,-1 3 4,1 3 2,-1 1 2,1 1 0,-1-1 1,1 1-1,-1-1 1,1 1-3,-1-1 0,1 1-2,-1 1 0,1 3 3,-1 3 2,1 4 1,-1-3 2,1-5-2,-1-7-1,1-5-2,4-14-12,9-18-22,10-19-25,10-18-22,0-7-11,-5 6 0,-7 7 2,-5 6 1,-3 7 1,4 10-2,3 10 0,3 9-1</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902" units="cm"/>
      <inkml:brushProperty name="height" value="0.032902" units="cm"/>
      <inkml:brushProperty name="color" value="#F2385B"/>
      <inkml:brushProperty name="ignorePressure" value="0"/>
    </inkml:brush>
  </inkml:definitions>
  <inkml:trace contextRef="#ctx0" brushRef="#br0">89450 11750 253,'45'25'0,"-9"0"0	,-10 0 0,-8 0 0,-4 1 0,3 4 0,3 3 0,4 3 0,1 3 7,0 3 16,0 3 15,0 4 15,0-3 8,0-5 3,0-7 3,0-5 2,-2-4 0,-3 0-1,-3 0-3,-2 0-1,-3-8-11,1-16-20,-1-15-21,1-15-19,-6-9-20,-8 1-19,-10-1-21,-9 1-19</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93750 10500 200,'-44'25'0,"13"0"0	,12 0 0,13 0 0,4 1 3,-3 4 8,-3 3 6,-2 3 8,-1 3 3,3 3 0,3 3 0,4 4 0,1 2-1,0 4 1,0 3 0,0 3 1,0-1-1,0-2-1,0-3-1,0-3-1,0-4-2,0-3-1,0-3 0,0-2-2,1-1-2,4 3 0,3 3-2,3 4-2,1-1-1,1-3-2,-1-3-1,1-2-3,-7-8 2,-12-8 4,-13-10 5,-12-9 3,2-1 5,20 10 4,18 10 5,20 9 5,10-1-13,3-8-27,3-10 0,4-9 0,2-7 0,4-3 0,3-3 0,3-2 0,1-3 0,1 1 0,-1-1 0,1 1 0,-3-3 0,-2-2 0,-3-3 0,-3-3 0,-4 1 0,-3 6 0,-3 7 0,-2 6 0,-3 3 0,1 0 0,-1 0 0,1 0-16,-12-2-20,-21-3-16,-22-3-16,-22-2-17</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827" units="cm"/>
      <inkml:brushProperty name="height" value="0.030827" units="cm"/>
      <inkml:brushProperty name="color" value="#F2385B"/>
      <inkml:brushProperty name="ignorePressure" value="0"/>
    </inkml:brush>
  </inkml:definitions>
  <inkml:trace contextRef="#ctx0" brushRef="#br0">94100 10400 270,'-22'1'2,"6"4"6	,7 3 5,6 3 5,1 3 3,-3 3 1,-3 3 0,-2 4 1,-1-1 0,3-3 1,3-3 1,4-2 0,2-3 0,4 1-1,3-1 0,3 1-1,3-3-2,3-2-4,3-3-4,4-3-3,2-2-2,4 0-3,3 0-1,3 0-3,-1-2-1,-2-3-2,-3-3-3,-3-2-1,-2-3-2,0 1 2,0-1 0,0 1 0,-8 4 0,-16 9-2,-15 10-1,-15 10-2,-7 5 1,3 4 6,3 3 4,4 3 5,-1-1 3,-3-2 3,-3-3 3,-2-3 2,-1-2 2,3 0 1,3 0 2,4 0 2,1-2 3,0-3 4,0-3 5,0-2 4,7-5-1,17-2-6,15-3-6,16-3-5,5-4-6,-2-3-4,-3-3-5,-3-2-5,1-1-5,6 3-7,7 3-8,6 4-6,-1-1-3,-5-3 0,-7-3 1,-5-2 1,-4-1 0,0 3 1,0 3 0,0 4 0,0-1 0,0-3-2,0-3-1,0-2-2,-4-5 0,-5-2 0,-7-3 0,-5-3 0,-4-1 1,0 4 2,0 3 1,0 3 2,-2-1-1,-3-2-2,-3-3-4,-2-3-2</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1202" units="cm"/>
      <inkml:brushProperty name="height" value="0.021202" units="cm"/>
      <inkml:brushProperty name="color" value="#F2385B"/>
      <inkml:brushProperty name="ignorePressure" value="0"/>
    </inkml:brush>
  </inkml:definitions>
  <inkml:trace contextRef="#ctx0" brushRef="#br0">94350 10350 393,'0'28'0,"0"6"0	,0 7 0,0 6 0,0 3 2,0 0 4,0 0 4,0 0 5,0 0 2,0 0 1,0 0 1,0 0 1,1 0 2,4 0 1,3 0 3,3 0 2,-1-2 1,-2-3 0,-3-3 1,-3-2-1,-1-6 1,4-6 4,3-6 1,3-6 3,1-4 0,1 1-3,-1-1-3,1 1-3,-3-6-17,-2-8-29,-3-10-32,-3-9-30,-6-4-11,-5 4 6,-7 3 7,-5 3 7</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6211" units="cm"/>
      <inkml:brushProperty name="height" value="0.016211" units="cm"/>
      <inkml:brushProperty name="color" value="#F2385B"/>
      <inkml:brushProperty name="ignorePressure" value="0"/>
    </inkml:brush>
  </inkml:definitions>
  <inkml:trace contextRef="#ctx0" brushRef="#br0">94050 11000 514,'0'23'-42,"0"-3"9	,0-3 8,0-2 7,0-3 7,0 1 11,0-1 0,0 1 0,0 1 0,0 3 0,0 3 20,0 4 31,0-1 9,0-3 0,0-3 0,0-2 1,0-3-1,0 1-1,0-1-1,0 1-2,1-1-11,4 1-22,3-1-22,3 1-20,3-4-19,3-6-16,3-6-15,4-6-15</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086" units="cm"/>
      <inkml:brushProperty name="height" value="0.026086" units="cm"/>
      <inkml:brushProperty name="color" value="#F2385B"/>
      <inkml:brushProperty name="ignorePressure" value="0"/>
    </inkml:brush>
  </inkml:definitions>
  <inkml:trace contextRef="#ctx0" brushRef="#br0">94550 11300 319,'21'45'3,"-5"-9"14	,-7-10 15,-5-8 14,-4-6 7,0 1 1,0-1 1,0 1 1,3-1-2,6 1-2,7-1-2,6 1-3,3-4-4,0-6-5,0-6-5,0-6-4,0-6-12,0-2-15,0-3-17,0-3-16,1-1-14,4 4-12,3 3-13,3 3-11</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634" units="cm"/>
      <inkml:brushProperty name="height" value="0.030634" units="cm"/>
      <inkml:brushProperty name="color" value="#F2385B"/>
      <inkml:brushProperty name="ignorePressure" value="0"/>
    </inkml:brush>
  </inkml:definitions>
  <inkml:trace contextRef="#ctx0" brushRef="#br0">95700 10300 272,'-2'-21'6,"-3"10"12	,-3 10 13,-2 9 13,-5 6 5,-2 3-1,-3 3-1,-3 4-1,-2 1-2,0 0-2,0 0-3,0 0-2,0-2-3,0-3-6,0-3-4,0-2-4,-2-1-4,-3 3-1,-3 3-1,-2 4-1,-1 1-8,3 0-14,3 0-13,4 0-13,7-2-11,13-3-6,12-3-6,13-2-6,4-3 0,-3 1 7,-3-1 8,-2 1 6,-3 2 5,1 7 3,-1 6 4,1 7 2,-3 2 8,-2 1 10,-3-1 11,-3 1 11,-1 1 6,4 3 0,3 3 0,3 4 1,-1 1 6,-2 0 10,-3 0 12,-3 0 12,-4-2 5,-3-3 0,-3-3 0,-2-2 0,-3-5-3,1-2-5,-1-3-5,1-3-5,4-7-10,9-9-12,10-10-14,10-8-12,4-8-7,0-2 0,0-3 1,0-3 0,0-1-11,0 4-21,0 3-21,0 3-21</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634" units="cm"/>
      <inkml:brushProperty name="height" value="0.028634" units="cm"/>
      <inkml:brushProperty name="color" value="#F2385B"/>
      <inkml:brushProperty name="ignorePressure" value="0"/>
    </inkml:brush>
  </inkml:definitions>
  <inkml:trace contextRef="#ctx0" brushRef="#br0">95300 10800 291,'1'-22'6,"4"6"12	,3 7 13,3 6 13,4 3 4,7 0-2,6 0-4,7 0-2,0 0-1,-2 0-1,-3 0-1,-3 0 1,-1 0-2,4 0-2,3 0-2,3 0-3,1-2-2,1-3-2,-1-3-3,1-2-1,-1-1-4,1 3-2,-1 3-3,1 4-4,1-1-4,3-3-8,3-3-6,4-2-6,-3-1-4,-5 3 1,-7 3 0,-5 4 1,-4 1-1,0 0-5,0 0-4,0 0-5,-2-4-3,-3-5-6,-3-7-6,-2-5-4,-5-4-3,-2 0 2,-3 0 1,-3 0 1,-4 3 3,-3 6 6,-3 7 4,-2 6 5,-5 1 11,-2-3 22,-3-3 0,-3-2 0,-1-1 0,4 3 0,3 3 0,3 4 0,1 2 0,1 4 0,-1 3 0,1 3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847" units="cm"/>
      <inkml:brushProperty name="height" value="0.034847" units="cm"/>
      <inkml:brushProperty name="color" value="#F2385B"/>
      <inkml:brushProperty name="ignorePressure" value="0"/>
    </inkml:brush>
  </inkml:definitions>
  <inkml:trace contextRef="#ctx0" brushRef="#br0">96050 10650 239,'-2'50'0,"-3"0"0	,-3 0 0,-2 0 0,-3 0 0,1 0 3,-1 0 1,1 0 1,1 1 2,3 4 3,3 3 2,4 3 2,1 3 2,0 3 2,0 3 3,0 4 3,0-1 0,0-3 0,0-3-1,0-2 1,0-3 0,0 1 3,0-1 4,0 1 2,0-3 2,0-2 0,0-3 0,0-3 1,0-6-1,0-5 0,0-7-2,0-5 0,0-3-1,0 4-1,0 3-1,0 3-1,3-10-11,6-21-23,7-22-21,6-22-23,-1-15-11,-5-5 0,-7-7 0,-5-5-1,-3 2 0,4 13 2,3 12 1,3 13 2</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646" units="cm"/>
      <inkml:brushProperty name="height" value="0.028646" units="cm"/>
      <inkml:brushProperty name="color" value="#F2385B"/>
      <inkml:brushProperty name="ignorePressure" value="0"/>
    </inkml:brush>
  </inkml:definitions>
  <inkml:trace contextRef="#ctx0" brushRef="#br0">38250 35400 290,'50'23'0,"0"-3"0	,0-3 0,0-2 0,1-1 1,4 3 0,3 3 1,3 4 1,-1 1 6,-2 0 11,-3 0 11,-3 0 10,-4-2 8,-3-3 5,-3-3 4,-2-2 6,-5-3 4,-2 1 5,-3-1 6,-3 1 4,-10-7-22,-16-12-49,-15-13-48,-15-12-49</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97250 10400 200,'50'1'0,"0"4"0	,0 3 0,0 3 0,-4 6 4,-5 9 9,-7 10 9,-5 10 9,-4 5 3,0 4 0,0 3 0,0 3-1,-2 1 3,-3 1 7,-3-1 6,-2 1 7,-3 1 2,1 3-2,-1 3-3,1 4-3,-4-3 0,-6-5 0,-6-7 1,-6-5-9,-7-3-42,-6 4 0,-6 3 0,-6 3 0,-4-2 0,1-6 0,-1-6 0,1-6 0,-3-4 0,-2 1 0,-3-1 0,-3 1 0,-1-4 0,4-6 0,3-6 0,3-6 0,-2-7 0,-6-6-35,-6-6-44,-6-6-13</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08333" units="cm"/>
      <inkml:brushProperty name="height" value="0.008333" units="cm"/>
      <inkml:brushProperty name="color" value="#F2385B"/>
      <inkml:brushProperty name="ignorePressure" value="0"/>
    </inkml:brush>
  </inkml:definitions>
  <inkml:trace contextRef="#ctx0" brushRef="#br0">111550 3650 1000,'-50'0'-250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110050 4600 200,'23'0'0,"-3"0"1	,-3 0 0,-2 0 1,-5 1 1,-2 4 2,-3 3 0,-3 3 1,-1-1 2,4-2-1,3-3 1,3-3 0,-1-4 5,-2-3 9,-3-3 10,-3-2 10,-4-3 2,-3 1-3,-3-1-4,-2 1-3,-5-3-2,-2-2 1,-3-3-1,-3-3 1,-2-1-1,0 4-2,0 3-2,0 3-1,-4 3-2,-5 3 0,-7 3-1,-5 4-1,-3 4 0,4 6-2,3 7-2,3 6 0,3 4-1,3 4-2,3 3 0,4 3-12,-1 6-4,-3 9 0,-3 10 0,-2 10 0,-1 2 0,3-3 0,3-3 0,4-2 0,1-3 0,0 1 0,0-1 0,0 1 0,3-1 0,6 1 0,7-1 0,6 1 0,3-4 0,0-6 0,0-6 0,0-6 0,3-4 0,6 1 0,7-1 0,6 1 0,9-4 0,13-6 0,12-6 0,13-6 0,1-6 0,-9-2 0,-10-3 0,-8-3 0,-4-6 0,3-5 0,3-7-2,4-5-42,1-3-3,0 4 2,0 3 3,0 3 1,-2 1 0,-3 1-1,-3-1-3,-2 1-1,-3-1 1,1 1 0,-1-1 3,1 1 2,-1-1 0,1 1 2,-1-1 2,1 1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110950 4600 200,'-24'-47'0,"4"6"0	,3 7 0,3 6 0,3 4 0,3 4 3,3 3 1,4 3 2,1 4 5,0 7 8,0 6 8,0 7 8,0 7 3,0 9-3,0 10-2,0 10-2,0 4-2,0 0-1,0 0-1,0 0-1,0 3 0,0 6-3,0 7 0,0 6-1,0 3-1,0 0 0,0 0 0,0 0-1,-2 0 1,-3 0-1,-3 0 1,-2 0 1,-3-2-1,1-3 1,-1-3-1,1-2 1,-1-6 0,1-6-1,-1-6-1,1-6 0,1-4-3,3 1-17,3-1 0,4 1 0,1-10 0,0-19 0,0-18 0,0-19 0,3-10 0,6 1 0,7-1 0,6 1 0,1-1-5,-3 1-15,-3-1 0,-2 1-1,-3-3 0,1-2 1,-1-3-1,1-3 1,1-2 0,3 0 0,3 0 1,4 0 0,1 3 1,0 6 1,0 7 1,0 6 0,0 12 3,0 19 1,0 19 2,0 19 2,-4 5 2,-5-5 4,-7-7 3,-5-5 3,-4-4 3,0 0 0,0 0 1,0 0 1,0 1 1,0 4 1,0 3 1,0 3 2,0 1 0,0 1 0,0-1 0,0 1 0,3-3-3,6-2-9,7-3-7,6-3-8,1-9-3,-3-11 0,-3-14 1,-2-11 1,-1-7-4,3 0-6,3 0-7,4 0-6,1 1-6,0 4-3,0 3-2,0 3-5</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050" units="cm"/>
      <inkml:brushProperty name="height" value="0.037050" units="cm"/>
      <inkml:brushProperty name="color" value="#F2385B"/>
      <inkml:brushProperty name="ignorePressure" value="0"/>
    </inkml:brush>
  </inkml:definitions>
  <inkml:trace contextRef="#ctx0" brushRef="#br0">112000 5650 224,'45'-2'-20,"-9"-3"1	,-10-3 2,-8-2 17,-6-3 0,1 1 0,-1-1 0,1 1 0,-3-1 0,-2 1 0,-3-1 0,-3 1 0,-2-1 8,0 1 15,0-1 1,0 1-1,-2-1 1,-3 1-2,-3-1-1,-2 1-1,-3-1-1,1 1-2,-1-1-2,1 1 0,-1-3-2,1-2 0,-1-3 0,1-3 0,-1-1 2,1 4 4,-1 3 5,1 3 5,-1 6 1,1 9-1,-1 10 0,1 10-2,-4 7-1,-6 6 0,-6 7-1,-6 6 0,-1-1-1,7-5-1,6-7-2,7-5-1,4-1 0,3 6 1,3 7 2,4 6 1,2 1-2,4-3-3,3-3-6,3-2-3,4-9-6,7-12-5,6-13-6,7-12-6,2-9-4,1-2-2,-1-3 0,1-3-3,-1 1 2,1 6 3,-1 7 3,1 6 3,-1 1-2,1-3-10,-1-3-9,1-2-9,-3-3-4,-2 1-1,-3-1 0,-3 1-1,-6 4 5,-5 9 8,-7 10 8,-5 10 8,-3 4 1,4 0-7,3 0-6,3 0-7</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585" units="cm"/>
      <inkml:brushProperty name="height" value="0.032585" units="cm"/>
      <inkml:brushProperty name="color" value="#F2385B"/>
      <inkml:brushProperty name="ignorePressure" value="0"/>
    </inkml:brush>
  </inkml:definitions>
  <inkml:trace contextRef="#ctx0" brushRef="#br0">113000 5300 255,'0'50'25,"0"0"-3	,0 0-2,0 0-2,-2 3-2,-3 6 1,-3 7 0,-2 6 0,-5 6 3,-2 6 3,-3 7 5,-3 6 4,-1 1 1,4-3-1,3-3 0,3-2-1,1-5-2,1-2 0,-1-3-1,1-3-2,-1-4 1,1-3 0,-1-3 2,1-2 0,-1-5 1,1-2 0,-1-3 0,1-3 0,2-13-13,7-22-23,6-22-25,7-21-24,2-12-11,1 1 4,-1-1 3,1 1 4,-1 1 4,1 3 3,-1 3 3,1 4 4,-1 2 1,1 4 1,-1 3 1,1 3 0,-3 1 1,-2 1 4,-3-1 3,-3 1 4</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309" units="cm"/>
      <inkml:brushProperty name="height" value="0.033309" units="cm"/>
      <inkml:brushProperty name="color" value="#F2385B"/>
      <inkml:brushProperty name="ignorePressure" value="0"/>
    </inkml:brush>
  </inkml:definitions>
  <inkml:trace contextRef="#ctx0" brushRef="#br0">112800 5550 250,'25'-24'47,"0"4"-5	,0 3-7,0 3-6,1 1-3,4 1-3,3-1 0,3 1-2,-1-1-1,-2 1 0,-3-1-2,-3 1-1,-2 2 0,0 7 2,0 6 1,0 7 1,-2 4 0,-3 3 1,-3 3 0,-2 4 0,-5 4 0,-2 6 0,-3 7-1,-3 6 1,-6 3-1,-5 0-1,-7 0 0,-5 0-1,-4 0-1,0 0 0,0 0-1,0 0 0,0-2-3,0-3-5,0-3-5,0-2-4,0-5-7,0-2-5,0-3-5,0-3-7,6-9-8,13-11-9,12-14-11,13-11-9,6-7-6,0 0 3,0 0 0,0 0 1</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853" units="cm"/>
      <inkml:brushProperty name="height" value="0.040853" units="cm"/>
      <inkml:brushProperty name="color" value="#F2385B"/>
      <inkml:brushProperty name="ignorePressure" value="0"/>
    </inkml:brush>
  </inkml:definitions>
  <inkml:trace contextRef="#ctx0" brushRef="#br0">115500 5100 203,'-22'1'2,"6"4"4	,7 3 3,6 3 4,3-2 3,0-6 1,0-6 2,0-6 1,1-6 0,4-2-3,3-3-2,3-3-3,-1-2-2,-2 0-1,-3 0 0,-3 0-1,-1 1 0,4 4 0,3 3-1,3 3 1,-1-1-1,-2-2 1,-3-3 1,-3-3 0,-1-4-1,4-3 0,3-3-2,3-2 0,-1-1-1,-2 3-1,-3 3 1,-3 4-1,-6 2 0,-5 4 0,-7 3 0,-5 3 0,-4 1 0,0 1 1,0-1 2,0 1 1,0 1-1,0 3-1,0 3-1,0 4-1,0 1-1,0 0 0,0 0 0,0 0 1,0 1-1,0 4 1,0 3 0,0 3 0,0 3 1,0 3 1,0 3 1,0 4 2,0 1 0,0 0 0,0 0-1,0 0 0,1 0-1,4 0-1,3 0 0,3 0-2,3 1-1,3 4 1,3 3 0,4 3-1,1 1 0,0 1 0,0-1 0,0 1-1,3-1-1,6 1 0,7-1 0,6 1 0,3-1 0,0 1-1,0-1 1,0 1-1,-2-3 0,-3-2 0,-3-3 0,-2-3 0,-3-2 0,1 0 0,-1 0 0,1 0 0,-1 1 0,1 4 1,-1 3 1,1 3 0,-1 3 1,1 3 0,-1 3 0,1 4 1,-3 1 1,-2 0 1,-3 0 2,-3 0 2,-7-2 1,-9-3 3,-10-3 2,-8-2 2,-8-6 1,-2-6-1,-3-6-3,-3-6-2,-1-6 0,4-2-1,3-3 0,3-3 1,3-7-2,3-9 1,3-10-2,4-8 1,5-9-3,10-6-3,10-6-4,9-6-2,4-1-3,1 7 0,-1 6 0,1 7-1,2 2-1,7 1 1,6-1-1,7 1 0,0 1 0,-2 3-1,-3 3-1,-3 4 0,-2 1-1,0 0 1,0 0 0,0 0 0,1-2 0,4-3-2,3-3 0,3-2-2,-1-1-3,-2 3-3,-3 3-3,-3 4-4,-1 2-2,4 4-3,3 3-1,3 3-3,3-2 0,3-6 0,3-6-1,4-6 1,-3-1-1,-5 7-4,-7 6-1,-5 7-4</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104950 11750 200,'-2'-22'33,"-3"6"-2	,-3 7-3,-2 6-3,-3 1-1,1-3 0,-1-3 1,1-2-1,-1-3 1,1 1-1,-1-1 0,1 1-1,-3 1 0,-2 3 1,-3 3 1,-3 4 1,-2 1 0,0 0-1,0 0 1,0 0-1,0 3 0,0 6 0,0 7 0,0 6 1,0 4 0,0 4-1,0 3 0,0 3 0,1 3-1,4 3-1,3 3 0,3 4-6,3-1-17,3-3 0,3-3 0,4-2 0,1-1 0,0 3 0,0 3 0,0 4 0,4 1 0,10 0 0,10 0 0,9 0 0,7-5 0,7-9 0,6-10 0,7-8 0,-1-8 0,-6-2 0,-6-3 0,-6-3 0,-4-4 0,1-3 0,-1-3 0,1-2-18,-1-3-19,1 1-1,-1-1 0,1 1 0,-1-1 1,1 1 1,-1-1 1,1 1 2,-3-1 1,-2 1 1,-3-1 2,-3 1 2,-2-1-2,0 1-7,0-1-6,0 1-7</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121" units="cm"/>
      <inkml:brushProperty name="height" value="0.039121" units="cm"/>
      <inkml:brushProperty name="color" value="#F2385B"/>
      <inkml:brushProperty name="ignorePressure" value="0"/>
    </inkml:brush>
  </inkml:definitions>
  <inkml:trace contextRef="#ctx0" brushRef="#br0">105750 11100 213,'-22'-46'0,"6"10"0	,7 10 0,6 9 0,3 4 0,0 1 2,0-1 0,0 1 2,0-1 1,0 1 1,0-1 2,0 1 1,0-1 1,0 1 1,0-1 0,0 1 2,1 2 2,4 7 4,3 6 3,3 7 4,-1 7 1,-2 9-1,-3 10-1,-3 10-1,-1 5-2,4 4 0,3 3-1,3 3-2,-1 4 0,-2 7-1,-3 6-1,-3 7-2,-2 0 0,0-2-1,0-3 0,0-3 0,0-1 0,0 4-1,0 3 1,0 3 0,0-2 1,0-6 0,0-6 2,0-6 1,0-6 0,0-2 1,0-3 0,0-3 0,0-4 1,0-3 0,0-3 1,0-2-1,1-12-2,4-19-6,3-18-7,3-19-5,1-10-5,1 1-2,-1-1-1,1 1-3,-3-1-2,-2 1 0,-3-1-1,-3 1-1,1-1 0,6 1-2,7-1 0,6 1-2,1-1 0,-3 1 0,-3-1-1,-2 1 0,-1 2 0,3 7 1,3 6 0,4 7 1,2 4 1,4 3 1,3 3 0,3 4 2,-2 4 0,-6 6 1,-6 7 1,-6 6 1,-4 6 1,1 6 2,-1 7 2,1 6 2,-3 3 3,-2 0 2,-3 0 3,-3 0 4,-2 0 1,0 0 1,0 0 2,0 0 1,0-2 2,0-3 0,0-3 3,0-2 1,0-5 0,0-2 1,0-3 1,0-3 0,4-7-6,10-9-13,10-10-11,9-8-14,4-9-10,1-6-10,-1-6-11,1-6-9</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40000 33100 200,'-22'3'1,"6"6"5	,7 7 4,6 6 3,3 3 2,0 0-1,0 0 0,0 0 0,0 1 1,0 4 7,0 3 6,0 3 6,-2 3 2,-3 3-1,-3 3-2,-2 4 0,-3 1 0,1 0 3,-1 0 3,1 0 3,-3 0-1,-2 0-1,-3 0-2,-3 0-2,-1-2-1,4-3-2,3-3-2,3-2-1,1-3-3,1 1-12,-1-1-15,1 1 0,-4-4 0,-6-6 0,-6-6 0,-6-6-41</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107600 11850 200,'-24'0'-1,"4"0"1	,3 0-1,3 0 0,1 1 0,1 4 0,-1 3 0,1 3 0,-1-1 3,1-2 5,-1-3 5,1-3 5,-1-2 3,1 0 0,-1 0 0,1 0 1,-3 0 0,-2 0 3,-3 0 2,-3 0 3,-2 1 1,0 4 1,0 3 0,0 3 1,1 3-2,4 3-1,3 3-3,3 4-2,-1 4-1,-2 6-2,-3 7 1,-3 6-2,-1 4 0,4 4 0,3 3 0,3 3-1,-1 1 0,-2 1-1,-3-1 1,-3 1-1,-2-1 1,0 1-1,0-1 0,0 1 0,3-3 0,6-2 0,7-3-12,6-3-6,4-4 0,4-3 0,3-3 0,3-2 0,7-9 0,14-12 0,11-13 0,14-12 0,3-13 0,-2-12 0,-3-13 0,-3-12 0,-4-7 0,-3 1-18,-3-1-18,-2 1-3,-6 2-1,-6 7 2,-6 6 3,-6 7 1,-6 15 6,-2 25 11,-3 25 9,-3 25 11,-1 9 5,4-6 1,3-6 2,3-6 2,3-4-1,3 1-2,3-1-2,4 1-2,2-6-6,4-8-9,3-10-8,3-9-9,-1-5-5,-2 0-2,-3 0-2,-3 0-3,-4-4-2,-3-5-4,-3-7-3,-2-5-3</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108000 12450 200,'0'-24'0,"0"4"0	,0 3 0,0 3 0,0 4 4,0 7 9,0 6 8,0 7 9,0 5 4,0 7-2,0 6-1,0 7-2,0 5-2,0 7-1,0 6-3,0 7-1,0 5-1,0 7 1,0 6-1,0 7 0,0 4 1,0 3-2,0 3 0,0 4 0,0 2 0,0 4 1,0 3 1,0 3 2,0-2 1,0-6 1,0-6 2,0-6 2,0-6 1,0-2-1,0-3 1,0-3-1,0-4-8,0-3-22,0-3 0,0-2 0,1-6 0,4-6 0,3-6 0,3-6 0,-1-13 0,-2-19 0,-3-18 0,-3-19 0,-2-12 0,0-2-30,0-3-41,0-3-4,1 1 1,4 6 6,3 7 7,3 6 6</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107900 12850 200,'0'-91'0,"0"19"0	,0 19 0,0 19 0,1 7 1,4-3 5,3-3 2,3-2 5,1 2 2,1 9 1,-1 10 3,1 10 2,-1 2 2,1-3 0,-1-3 2,1-2 0,1-1 1,3 3-1,3 3 0,4 4 0,1 7 1,0 13 3,0 12 1,0 13 3,-2 2 2,-3-5-1,-3-7 0,-2-5-1,-5-1 0,-2 6-1,-3 7-3,-3 6-1,-2 1-1,0-3-1,0-3 0,0-2-2,-4-3-1,-5 1-22,-7-1-1,-5 1 0,-8-1 0,-5 1 0,-7-1 0,-5 1 0,-3-7 0,4-12 0,3-13 0,3-12-33,6-10-18,9-6-10,10-6-11,10-6-10</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110700 12100 200,'-69'46'-2,"13"-5"-4	,12-7-3,13-5-4,7-6 2,4-3 5,3-3 6,3-2 6,4-5 6,7-2 6,6-3 8,7-3 7,5-2 3,7 0-2,6 0-1,7 0-2,0-2-1,-2-3-2,-3-3-3,-3-2-1,-2-5-2,0-2-1,0-3-1,0-3-1,0-1-1,0 4 0,0 3-1,0 3-1,-2-1 0,-3-2 1,-3-3 0,-2-3 0,-3-2 1,1 0-1,-1 0-1,1 0-1,-1-2-1,1-3-1,-1-3-2,1-2 0,-1-3-1,1 1 0,-1-1 0,1 1 0,-1-1-1,1 1-1,-1-1 0,1 1-2,-1-1-1,1 1-1,-1-1-1,1 1-1,-1-1-2,1 1 0,-1-1 0,1 1-2,-3-1-1,-2 1 0,-3-1-2,-3 1-2,-2-3-1,0-2-1,0-3-3,0-3-1,-5 2 0,-9 10 2,-10 10 1,-8 9 3,-6 4 2,1 1 2,-1-1 3,1 1 3,1 4 3,3 9 3,3 10 4,4 10 4,2 7 1,4 6-1,3 7-2,3 6 0,1 4-1,1 4 0,-1 3 0,1 3 0,-1 10 1,1 20 0,-1 18-11,1 20-4,-3 11 0,-2 7 0,-3 6 0,-3 7 0,-2 2 0,0 1 0,0-1 0,0 1 0,0-6 0,0-8 0,0-10 0,0-9 0,1-10 0,4-9 0,3-10 0,3-8 0,3-11 0,3-8 0,3-10 0,4-9 0,2-7 0,4-3 0,3-3 0,3-2 0,6-12 0,9-19 0,10-18 0,10-19 0,0-12 0,-5-2 0,-7-3 0,-5-3 0,-6-1 0,-3 4-66,-3 3-23,-2 3-3</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21200 20300 200,'0'-24'0,"0"4"0	,0 3 0,0 3 0,-4 1 1,-5 1 3,-7-1 3,-5 1 2,-1-1 3,6 1 0,7-1 2,6 1 0,1-1 1,-3 1 0,-3-1-1,-2 1 0,0 2 2,7 7 7,6 6 6,7 7 6,2 5 1,1 7-3,-1 6-2,1 7-4,2 2-1,7 1-2,6-1-1,7 1-1,0-1 0,-2 1-2,-3-1 0,-3 1 0,-4-1-2,-3 1 0,-3-1-1,-2 1-1,-1-3 0,3-2-1,3-3-1,4-3 0,1-2 0,0 0-1,0 0 0,0 0-1,1-2 0,4-3-1,3-3 0,3-2-1,1-3-1,1 1-2,-1-1-3,1 1-1,-1-4-2,1-6-1,-1-6-1,1-6-1,-1-6 0,1-2-1,-1-3-1,1-3 0,-1-2 0,1 0 0,-1 0 0,1 0 0,-3 0 0,-2 0 1,-3 0 0,-3 0 1,-1 1 2,4 4 0,3 3 3,3 3 1,3 7 1,3 14 1,3 11 2,4 14 0,-3 5 2,-5 1 1,-7-1-9,-5 1-2,-4-1 0,0 1 0,0-1 0,0 1 0,0-1 0,0 1 0,0-1 0,0 1 0,3-1 0,6 1 0,7-1 0,6 1 0,3-4 0,0-6 0,0-6 0,0-6 0,0-6 0,0-2 0,0-3 0,0-3 0,-2-7 0,-3-9 0,-3-10 0,-2-8 0,-3-6 0,1 1 0,-1-1 0,1 1 0,-3-1 0,-2 1 0,-3-1 0,-3 1 0,-2-1 0,0 1 0,0-1 0,0 1 0,1 1 0,4 3 0,3 3 0,3 4 0,1 2 0,1 4 0,-1 3 0,1 3 0,-1 3 0,1 3 0,-1 3 0,1 4 0,-1 4 0,1 6 0,-1 7 0,1 6 0,1 6 0,3 6 0,3 7 0,4 6 0,1 1 0,0-3 0,0-3 0,0-2 0,-2-6 0,-3-6 0,-3-6 0,-2-6 0,-1-4 0,3 1 0,3-1 0,4 1 0,1-4 0,0-6 0,0-6 0,0-6 0,0-7 0,0-6 0,0-6 0,0-6 0,0-7 0,0-6 0,0-6 0,0-6 0,-2-1 0,-3 7 0,-3 6 0,-2 7 0,-3 2 0,1 1 0,-1-1 0,1 1 0,-1 2 0,1 7 0,-1 6 0,1 7 0,-1 4 0,1 3 0,-1 3 0,1 4 0,1 2 0,3 4 0,3 3 0,4 3 0,-4 4 0,-9 7 0,-10 6 0,-8 7 0,-3 4 0,7 3 0,6 3 0,7 4 0,4 1 0,3 0 0,3 0 0,4 0 0,-1-5 0,-3-9 0,-3-10 0,-2-8 0,-3-8 0,1-2 0,-1-3 0,1-3 0,1-6 0,3-5 0,3-7 0,4-5 0,-1-9 0,-3-9 0,-3-10 0,-2-8 0,-3-4 0,1 3 0,-1 3 0,1 4 0,1 1 0,3 0 0,3 0 0,4 0 0,-3 1 0,-5 4 0,-7 3 0,-5 3 0,-3 6 0,4 9 0,3 10 0,3 10 0,1 7 0,1 6 0,-1 7 0,1 6 0,-1 7 0,1 10 0,-1 10 0,1 9 0,1 2 0,3-2 0,3-3 0,4-3 0,1-4 0,0-3 0,0-3 0,0-2 0,0-8 0,0-8 0,0-10 0,0-9 0,-2-7 0,-3-3 0,-3-3 0,-2-2 0,-3-6 0,1-6 0,-1-6 0,1-6 0,-1-6 0,1-2 0,-1-3 0,1-3 0,-3-1 0,-2 4 0,-3 3 0,-3 3 0,1 4 0,6 7 0,7 6 0,6 7 0,1 7 0,-3 9 0,-3 10 0,-2 10 0,-1 4 0,3 0 0,3 0 0,4 0 0,1-2 0,0-3 0,0-3 0,0-2 0,-2-5 0,-3-2 0,-3-3 0,-2-3 0,-3-1 0,1 4 0,-1 3 0,1 3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70250 16200 200,'-25'29'0,"0"10"0	,0 10 0,0 9 0,3 9 0,6 9 0,7 10 0,6 10 0,1 10 2,-3 13 5,-3 12 6,-2 13 4,-1 7 4,3 4 2,3 3 2,4 3 2,1 1 0,0 1 2,0-1-1,0 1 0,0-4 1,0-6 2,0-6 1,0-6 3,0-9 0,0-8-1,0-10 1,0-9-1,3-9 0,6-5 0,7-7 0,6-5 1,1-8-2,-3-5-1,-3-7-2,-2-5-1,0-8-3,7-5-26,6-7 0,7-5 0,-1-15 0,-6-22 0,-6-22 0,-6-21 0,-6-9 0,-2 7-31,-3 6-3,-3 7-2,-2 0-2,0-2-4,0-3-4,0-3-2,-2-4-2,-3-3 3,-3-3 3,-2-2 2,-3 0 1,1 7-2,-1 6 0,1 7-3</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70200 16650 200,'0'-24'0,"0"4"0	,0 3 0,0 3 0,0 1 1,0 1 4,0-1 3,0 1 3,0-1 2,0 1 1,0-1 0,0 1 1,1-1 0,4 1 1,3-1 0,3 1 1,3-1 1,3 1-2,3-1 1,4 1-1,2-1 0,4 1 0,3-1 0,3 1 0,1 1 0,1 3 0,-1 3 0,1 4-1,-1 1 1,1 0-1,-1 0-1,1 0-1,-1 0 1,1 0-2,-1 0 1,1 0-1,2 0-1,7 0 1,6 0-1,7 0 0,2 0 0,1 0-1,-1 0 0,1 0 0,2 0-1,7 0 1,6 0 0,7 0 0,2 0 0,1 0 0,-1 0-1,1 0 0,-1 0 0,1 0 0,-1 0 0,1 0 0,2-2 0,7-3 0,6-3 0,7-2 1,2-3-1,1 1-1,-1-1 0,1 1 0,1-1-1,3 1-1,3-1 1,4 1-1,1-1 0,0 1-1,0-1-1,0 1-1,-2-1 1,-3 1-1,-3-1 1,-2 1 1,-1-1-1,3 1-1,3-1-1,4 1-1,1-1 0,0 1 0,0-1 1,0 1 0,0 1 0,0 3-1,0 3-1,0 4-1,-4 1 0,-5 0 0,-7 0-1,-5 0 0,-3 0 1,4 0-1,3 0 0,3 0 0,3 0 0,3 0 0,3 0 0,4 0 0,1 0 0,0 0 1,0 0 0,0 0 0,-2-2 0,-3-3-1,-3-3 1,-2-2 0,-1-3-1,3 1 1,3-1 0,4 1 0,1-1 0,0 1 0,0-1 0,0 1 0,1-1 0,4 1 0,3-1 1,3 1-1,1-1 1,1 1 0,-1-1 0,1 1 1,-3-1 0,-2 1 0,-3-1 0,-3 1 1,1-1 0,6 1 0,7-1 1,6 1 0,1-1 0,-3 1-1,-3-1 1,-2 1 0,-1-1 0,3 1 0,3-1-1,4 1 1,-3 1-1,-5 3 1,-7 3-1,-5 4 0,-1-1-2,6-3 0,7-3 0,6-2 0,3-1 0,0 3 0,0 3 0,0 4 0,-2 1 0,-3 0 0,-3 0 0,-2 0 0,-5-2 0,-2-3 0,-3-3 0,-3-2 0,1-1 0,6 3 0,7 3 0,6 4 0,1-1-1,-3-3 0,-3-3 0,-2-2 0,-3-1 0,1 3 0,-1 3 0,1 4 0,-1-1 1,1-3-1,-1-3 0,1-2 1,1-1-1,3 3 0,3 3 1,4 4 0,-1 1 0,-3 0 0,-3 0 0,-2 0 0,-5 0 0,-2 0 1,-3 0 0,-3 0 2,-1 0-1,4 0 1,3 0-1,3 0-2,-1 0 0,-2 0 0,-3 0 0,-3 0 0,-1-2 0,4-3 0,3-3 0,3-2 0,-2-1 0,-6 3 0,-6 3 0,-6 4 0,-2 1 0,3 0 0,3 0 0,4 0 0,1 0 0,0 0 0,0 0 0,0 0 0,0-2 0,0-3 0,0-3 0,0-2 0,1-1 0,4 3 0,3 3 0,3 4 0,-2 1 0,-6 0 0,-6 0 0,-6 0 0,-2 0 0,3 0 0,3 0 0,4 0 0,1 0 0,0 0 0,0 0 0,0 0 0,-2 1 0,-3 4 0,-3 3 0,-2 3 0,-3-1 0,1-2 0,-1-3 0,1-3 0,-1-2 0,1 0 0,-1 0 0,1 0 0,-3 1 0,-2 4 0,-3 3 0,-3 3 0,-1-1 0,4-2 0,3-3 0,3-3 0,-1-1 0,-2 4 0,-3 3 0,-3 3 0,-4 1 0,-3 1 0,-3-1 0,-2 1 0,-5-1 0,-2 1 0,-3-1 0,-3 1 0,-2-1 0,0 1 0,0-1-2,0 1-1,-2-1-1,-3 1 1,-3-1 0,-2 1 0,-1 1 0,3 3-1,3 3-1,4 4 0,1-1 0,0-3 0,0-3 1,0-2 1,-2-3 0,-3 1 0,-3-1 0,-2 1 0,-1-1 1,3 1-1,3-1 1,4 1 0,1-3 1,0-2-1,0-3 0,0-3 0,-2-1 0,-3 4 1,-3 3-1,-2 3 0,-1-1 1,3-2-1,3-3 1,4-3-1,-1 1 0,-3 6 0,-3 7 0,-2 6-1,-5 3 0,-2 0 0,-3 0 1,-3 0 0,-2 6 1,0 13 0,0 12 0,0 13 1,-2 7 1,-3 4 0,-3 3 2,-2 3 2,-5 6 0,-2 9 1,-3 10 0,-3 10 1,-4 7 0,-3 6 1,-3 7 0,-2 6 1,-3-1 0,1-5 1,-1-7 0,1-5 0,-3-6 0,-2-3-10,-3-3 0,-3-2 0,-2-5 0,0-2 0,0-3 0,0-3 0,1-7 0,4-9 0,3-10 0,3-8 0,1-9 0,1-6 0,-1-6 0,1-6 0,-1-4 0,1 1 0,-1-1 0,1 1 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219" units="cm"/>
      <inkml:brushProperty name="height" value="0.037219" units="cm"/>
      <inkml:brushProperty name="color" value="#F2385B"/>
      <inkml:brushProperty name="ignorePressure" value="0"/>
    </inkml:brush>
  </inkml:definitions>
  <inkml:trace contextRef="#ctx0" brushRef="#br0">70350 20450 223,'25'-19'2,"0"13"2	,0 12 4,0 13 2,0 6 2,0 0 2,0 0 0,0 0 2,1 0-2,4 0-4,3 0-3,3 0-5,3 0-2,3 0-3,3 0-3,4 0-2,5-4-1,10-5 3,10-7 2,9-5 2,6-4 2,3 0 2,3 0 1,4 0 3,2 0 1,4 0 5,3 0 3,3 0 5,1 0 1,1 0 0,-1 0 1,1 0 0,1-2 1,3-3-2,3-3 1,4-2-1,2-3-1,4 1 0,3-1-1,3 1-1,1-1 0,1 1 0,-1-1-1,1 1 0,-1-1 0,1 1-1,-1-1-1,1 1 0,1-1-1,3 1 0,3-1 0,4 1-1,1-1 0,0 1-2,0-1-2,0 1-1,0-1 0,0 1 0,0-1 1,0 1 0,-2 1-1,-3 3-2,-3 3-1,-2 4-1,0-1-2,7-3 1,6-3-1,7-2 1,4-3-1,3 1 0,3-1 0,4 1-1,-1 1 0,-3 3 0,-3 3 1,-2 4-1,-1-1 1,3-3 0,3-3 0,4-2 0,2-3 0,4 1 0,3-1-1,3 1 0,1-1 0,1 1 0,-1-1 1,1 1 0,-1 1-1,1 3 0,-1 3 0,1 4-2,-1 1 1,1 0 0,-1 0 0,1 0 1,-3 0 0,-2 0-1,-3 0 1,-3 0-1,-1 0 0,4 0 0,3 0 1,3 0-1,1 0 1,1 0-1,-1 0 0,1 0-1,-3 0 0,-2 0 0,-3 0 0,-3 0 1,1 0-1,6 0 0,7 0 1,6 0 0,3 0-1,0 0 1,0 0 0,0 0-1,-2-2 1,-3-3 0,-3-3 0,-2-2 0,0-1 0,7 3 0,6 3 0,7 4-1,-1-1 1,-6-3 0,-6-3 0,-6-2 0,-2-1 0,3 3-1,3 3 1,4 4 0,-1-1 0,-3-3-1,-3-3 1,-2-2 0,-3-3 0,1 1-1,-1-1 1,1 1 0,-1 1 0,1 3 0,-1 3 0,1 4 0,-4 1 0,-6 0 0,-6 0 0,-6 0 0,-2 0 0,3 0 0,3 0 1,4 0-1,1 0 1,0 0-1,0 0 1,0 0-1,-2-2 0,-3-3 1,-3-3-1,-2-2 0,-1-1-1,3 3 1,3 3 0,4 4 0,-3 1 0,-5 0 0,-7 0 0,-5 0 0,-3-2 0,4-3 0,3-3-1,3-2 1,1-1 1,1 3 0,-1 3 0,1 4 2,-4 1 0,-6 0 0,-6 0 0,-6 0 1,-2 0 0,3 0 0,3 0 0,4 0-1,-1 0 0,-3 0-1,-3 0 1,-2 0 0,-5 0-1,-2 0 1,-3 0-1,-3 0 0,-7-2 0,-9-3 0,-10-3-1,-8-2-1,-6-1 0,1 3 1,-1 3 0,1 4-1,-4-1 0,-6-3-1,-6-3-3,-6-2-2,-4-3-2,1 1-1,-1-1-1,1 1-2,-3-1 0,-2 1-1,-3-1-1,-3 1 0,-4-1 0,-3 1-1,-3-1-1,-2 1-1,-5-1 0,-2 1 0,-3-1-2,-3 1 1,-1 1-1,4 3 0,3 3-1,3 4 1,1-1 0,1-3-1,-1-3 1,1-2-1,-1-1 1,1 3-2,-1 3 0,1 4-1,-1-1 1,1-3 0,-1-3 0,1-2 1,1-3 0,3 1-1,3-1-2,4 1-1,-3-1 0,-5 1 1,-7-1 2,-5 1 1,-3-1 0,4 1 0,3-1-2,3 1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0801" units="cm"/>
      <inkml:brushProperty name="height" value="0.010801" units="cm"/>
      <inkml:brushProperty name="color" value="#F2385B"/>
      <inkml:brushProperty name="ignorePressure" value="0"/>
    </inkml:brush>
  </inkml:definitions>
  <inkml:trace contextRef="#ctx0" brushRef="#br0">104500 19400 771,'23'25'0,"-3"0"0	,-3 0 0,-2 0 0,-6 0 0,-6 0 0,-6 0 0,-6 0 0,-2 0 6,3 0 11,3 0 12,4 0 12,1-2 1,0-3-8,0-3-8,0-2-8,3-5-7,6-2-7,7-3-5,6-3-6,4-6-14,4-5-21,3-7-23,3-5-21</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537" units="cm"/>
      <inkml:brushProperty name="height" value="0.031537" units="cm"/>
      <inkml:brushProperty name="color" value="#F2385B"/>
      <inkml:brushProperty name="ignorePressure" value="0"/>
    </inkml:brush>
  </inkml:definitions>
  <inkml:trace contextRef="#ctx0" brushRef="#br0">19850 25600 264,'-22'-2'0,"6"-3"0	,7-3 0,6-2 0,4-3 2,4 1 6,3-1 5,3 1 5,1 1 1,1 3 0,-1 3-2,1 4-1,2 1-1,7 0 0,6 0 0,7 0 0,2-2-1,1-3 1,-1-3 1,1-2-1,1-1 1,3 3-1,3 3 1,4 4-1,-1 4-1,-3 6 2,-3 7-1,-2 6 1,-1 1 0,3-3 0,3-3-1,4-2 1,1-3-1,0 1 0,0-1-1,0 1 0,1-1-1,4 1-2,3-1 0,3 1-1,3-3-1,3-2 0,3-3-1,4-3-1,4-2 0,6 0 1,7 0-1,6 0 0,4-2 0,4-3 0,3-3-1,3-2 1,1-3-2,1 1 0,-1-1-2,1 1 0,-1-3-1,1-2 0,-1-3 0,1-3 0,-3-1-1,-2 4 0,-3 3-1,-3 3-1,1 1 0,6 1 1,7-1 0,6 1 1,3 1 0,0 3 0,0 3 1,0 4 0,0-1 0,0-3 0,0-3 0,0-2 1,-4-1-1,-5 3 0,-7 3-1,-5 4 0,-3 1 0,4 0 0,3 0-1,3 0 1,3 0-1,3 0 1,3 0 0,4 0 0,1-2 0,0-3 0,0-3-1,0-2 0,0-3-1,0 1 1,0-1 0,0 1 0,-2 1 0,-3 3 0,-3 3-1,-2 4 0,-1-1 1,3-3-1,3-3 0,4-2 1,1-3-1,0 1 0,0-1 1,0 1-2,0 1 1,0 3 0,0 3 1,0 4 0,-4 1 0,-5 0 0,-7 0 0,-5 0 0,-3 0 0,4 0 1,3 0-1,3 0 0,3 1 0,3 4 1,3 3-1,4 3 1,1-1-1,0-2 1,0-3-1,0-3 1,1-2 0,4 0-1,3 0 1,3 0 0,-1 0 0,-2 0-1,-3 0 1,-3 0-1,1 0 1,6 0-1,7 0 1,6 0-1,4-2 1,4-3-1,3-3 1,3-2-1,-2-5-1,-6-2 1,-6-3 0,-6-3 0,-1-1-1,7 4 1,6 3 0,7 3 0,2 1 0,1 1-1,-1-1 1,1 1 0,-3-1 0,-2 1-1,-3-1 1,-3 1 0,-4-1 0,-3 1 0,-3-1 1,-2 1-1,2 1 0,9 3 1,10 3-1,10 4 1,0 1-1,-5 0 0,-7 0 1,-5 0-1,-6 0 0,-3 0 1,-3 0-1,-2 0 0,0 0 0,7 0 0,6 0-1,7 0 0,4 0-1,3 0 0,3 0 1,4 0 0,1-4 0,0-5 0,0-7 0,0-5 0,0-3 1,0 4-1,0 3 1,0 3-1,3-1 1,6-2-1,7-3 1,6-3 0,-1-1-1,-5 4 1,-7 3 0,-5 3-1,-6 3 1,-3 3 0,-3 3 0,-2 4 0,-3 1 0,1 0 1,-1 0 1,1 0 2,-3 0-1,-2 0 1,-3 0-1,-3 0 0,-7 1 0,-9 4 0,-10 3 0,-8 3 0,-6 3 1,1 3 0,-1 3 0,1 4 0,-1-3 1,1-5-1,-1-7 0,1-5-1,-3-3 1,-2 4-1,-3 3-1,-3 3 0,-6-1 0,-5-2 0,-7-3 0,-5-3 0,-6-1 0,-3 4-3,-3 3-3,-2 3-1,-5-1-1,-2-2 0,-3-3-1,-3-3 1,-12-4-8,-18-3-14,-19-3-14,-18-2-15,-14-1-4,-5 3 3,-7 3 4,-5 4 5,-4 2 1,0 4-1,0 3 0,0 3-2</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736" units="cm"/>
      <inkml:brushProperty name="height" value="0.027736" units="cm"/>
      <inkml:brushProperty name="color" value="#F2385B"/>
      <inkml:brushProperty name="ignorePressure" value="0"/>
    </inkml:brush>
  </inkml:definitions>
  <inkml:trace contextRef="#ctx0" brushRef="#br0">39850 33600 300,'25'1'0,"0"4"0	,0 3 0,0 3 0,1 1 0,4 1 0,3-1 0,3 1 0,1-1 6,1 1 13,-1-1 13,1 1 12,-1-1 6,1 1 0,-1-1-2,1 1 0,-1-3-1,1-2-2,-1-3-1,1-3-1,-3-2-4,-2 0-3,-3 0-4,-3 0-4,-2 0-3,0 0-4,0 0-1,0 0-4,1 0-10,4 0-16,3 0-18,3 0-17</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982" units="cm"/>
      <inkml:brushProperty name="height" value="0.027982" units="cm"/>
      <inkml:brushProperty name="color" value="#F2385B"/>
      <inkml:brushProperty name="ignorePressure" value="0"/>
    </inkml:brush>
  </inkml:definitions>
  <inkml:trace contextRef="#ctx0" brushRef="#br0">18850 25800 297,'-47'-69'0,"6"13"0	,7 12 0,6 13 0,4 6 0,4 0 0,3 0-1,3 0 0,1-2 1,1-3 0,-1-3 1,1-2 0,-1-6 2,1-6-1,-1-6 1,1-6 1,-3-6 0,-2-2 1,-3-3-1,-3-3 1,-2-2 0,0 0-2,0 0 0,0 0-1,-2 0 0,-3 0-1,-3 0 0,-2 0 0,-3 0 0,1 0 1,-1 0-1,1 0 1,-1-2 0,1-3 0,-1-3 1,1-2-1,1-5 1,3-2 0,3-3 0,4-3 0,1-2 0,0 0-1,0 0 1,0 0-2,3 3 1,6 6-1,7 7 1,6 6 0,1 4-1,-3 4 0,-3 3-1,-2 3 0,-1 4-1,3 7 1,3 6 0,4 7 0,1 4 1,0 3 1,0 3-1,0 4 2,0 1 0,0 0 0,0 0 1,0 0 0,0 1 1,0 4-1,0 3 0,0 3 0,1 1 0,4 1 0,3-1-1,3 1 1,1 1-1,1 3 0,-1 3 0,1 4-1,-1 1 0,1 0 1,-1 0 0,1 0-1,1 0 1,3 0-2,3 0 0,4 0-1,1 0 0,0 0 0,0 0 0,0 0 0,3 0 0,6 0 1,7 0-1,6 0 1,3 0 0,0 0 0,0 0 2,0 0 0,3 0 0,6 0 0,7 0 0,6 0 0,4 0 0,4 0 1,3 0 0,3 0 2,1-2-1,1-3 1,-1-3-1,1-2-1,4-3 2,9 1 1,10-1 1,10 1 3,5-3 0,4-2-1,3-3 0,3-3 0,1-1-1,1 4 1,-1 3 1,1 3-1,-1-1 1,1-2-1,-1-3 0,1-3 0,2-2 0,7 0-1,6 0 0,7 0 0,4 0-1,3 0 0,3 0-2,4 0 0,1-2-1,0-3 1,0-3 0,0-2 0,1-1-1,4 3 1,3 3-2,3 4 0,3 1 0,3 0-1,3 0 0,4 0-1,-1-2 0,-3-3 0,-3-3-1,-2-2 0,0-1 0,7 3 0,6 3 1,7 4-1,2 2 1,1 4-1,-1 3 0,1 3 0,-3 1 0,-2 1 0,-3-1 1,-3 1-1,-2 1 0,0 3 0,0 3 0,0 4 0,-4 1-1,-5 0 0,-7 0 0,-5 0 0,-3 0 0,4 0 0,3 0 0,3 0 0,-2 0 1,-6 0-1,-6 0 0,-6 0 0,-2 1 0,3 4 0,3 3 1,4 3-1,-1 1 1,-3 1-1,-3-1 0,-2 1 0,-1-1 0,3 1 1,3-1-1,4 1 0,1-3 0,0-2 0,0-3 0,0-3 0,-2-1-1,-3 4 1,-3 3-1,-2 3 1,0-1 0,7-2-1,6-3 1,7-3-1,0-2 1,-2 0-1,-3 0 1,-3 0 0,-2 0-1,0 0 1,0 0-1,0 0 1,0 1 0,0 4 0,0 3 0,0 3-1,1-1 1,4-2 0,3-3 0,3-3 0,-4-1-1,-8 4 1,-10 3-1,-9 3 0,-4 1 0,4 1 0,3-1 0,3 1 0,1-1 1,1 1-1,-1-1 1,1 1-1,-4-3 1,-6-2 0,-6-3 0,-6-3 0,-1-2-1,7 0 1,6 0 0,7 0 0,2 0 0,1 0 0,-1 0-1,1 0 1,-6 0-1,-8 0 1,-10 0-1,-9 0 1,-4 1-1,4 4 0,3 3-1,3 3 0,1-1 0,1-2 0,-1-3 0,1-3 0,-3-1 0,-2 4 1,-3 3-1,-3 3 1,-6-1-1,-5-2 1,-7-3-1,-5-3 1,-4-1-1,0 4 0,0 3 0,0 3 0,-4 1 0,-5 1-1,-7-1 1,-5 1 0,-3-3 0,4-2 0,3-3 0,3-3 1,1-1-1,1 4 1,-1 3-1,1 3 1,-3-1-1,-2-2 1,-3-3-1,-3-3 1,-4-2-1,-3 0 1,-3 0 0,-2 0-1,-5 1 1,-2 4 0,-3 3 0,-3 3-1,-2-1 1,0-2 0,0-3 1,0-3-1,-4-1 1,-5 4-1,-7 3 0,-5 3 1,-4 1-1,0 1 0,0-1 0,0 1 1,0-1-1,0 1 0,0-1 0,0 1 1,-2 1-2,-3 3 0,-3 3 0,-2 4-2,-3 1 1,1 0-1,-1 0 1,1 0 0,-1 1 0,1 4 1,-1 3-1,1 3 1,-3 1 0,-2 1 0,-3-1 1,-3 1 1,-2 1 0,0 3-1,0 3 1,0 4-1,0 4 1,0 6 1,0 7 2,0 6 1,0 3 2,0 0-1,0 0 0,0 0 0,0 4 0,0 10 0,0 10 2,0 9-1,0 4 1,0 1-1,0-1 0,0 1 0,0-3 1,0-2 3,0-3 3,0-3 2,0-4 3,0-3-1,0-3 0,0-2 0,3-5 1,6-2-1,7-3-1,6-3 1,1-4-1,-3-3-4,-3-3-2,-2-2-3,-3-6-2,1-6-2,-1-6 0,1-6-3,-1-4-2,1 1-7,-1-1-6,1 1-6,-1-3-2,1-2 0,-1-3 0,1-3 2,-3-2-4,-2 0-5,-3 0-7,-3 0-5,-1-2-6,4-3-5,3-3-4,3-2-4</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68300 24400 200,'0'-25'0,"0"0"0	,0 0 0,0 0 0,0 0 2,0 0 5,0 0 4,0 0 5,0 1 3,0 4-1,0 3 2,0 3 0,0-1 0,0-2 0,0-3 0,0-3 0,0-4 0,0-3 0,0-3 0,0-2 1,3-1 0,6 3-2,7 3 0,6 4-1,4 2 0,4 4-2,3 3 0,3 3-1,-1 6-1,-2 9-1,-3 10-1,-3 10-1,-4 5 0,-3 4-1,-3 3 0,-2 3 0,-3-1-1,1-2-2,-1-3 0,1-3-1,-1-2-1,1 0 0,-1 0 0,1 0 0,1 0-1,3 0 1,3 0-1,4 0 0,2-4 0,4-5 0,3-7-1,3-5 0,1-4 0,1 0 0,-1 0 0,1 0-1,1-2 0,3-3 0,3-3 0,4-2 0,1-5-1,0-2 1,0-3-1,0-3 1,0-2-1,0 0 0,0 0 0,0 0 0,0 0 0,0 0-1,0 0 1,0 0-1,-2 0 0,-3 0 1,-3 0 0,-2 0-1,-3 3 1,1 6 1,-1 7 1,1 6 0,-3 6 1,-2 6 0,-3 7 1,-3 6 0,-4 6 1,-3 6 0,-3 7 0,-2 6 1,-3 1 0,1-3 0,-1-3-1,1-2 1,1-3 0,3 1 1,3-1 0,4 1 1,2-3-1,4-2 0,3-3 0,3-3-2,3-6 1,3-5-2,3-7 0,4-5-1,-1-4-1,-3 0 1,-3 0-1,-2 0 0,-3-4 0,1-5-2,-1-7-1,1-5-1,-1-3-1,1 4 0,-1 3 0,1 3 0,2-1 0,7-2 0,6-3 0,7-3 0,-1-1 0,-6 4 0,-6 3 0,-6 3 1,-2 1-1,3 1 2,3-1-1,4 1 2,-1 1-1,-3 3 0,-3 3 1,-2 4-1,-3 1 1,1 0 0,-1 0-1,1 0 1,-1 3 0,1 6-1,-1 7 0,1 6-1,-1 4 1,1 4 0,-1 3 2,1 3-1,-1 1 2,1 1 0,-1-1 0,1 1 1,1-6 1,3-8-4,3-10-1,4-9 0,1-9 0,0-5 0,0-7 0,0-5 0,0-3 0,0 4 0,0 3 0,0 3 0,0 3 0,0 3 0,0 3 0,0 4 0,-2 1 0,-3 0 0,-3 0 0,-2 0 0,2-4 0,9-5 0,10-7 0,10-5 0,0-4-14,-5 0 0,-7 0 1,-5 0-1,-3 0-2,4 0-6,3 0-4,3 0-6,1 1-4,1 4-2,-1 3-3,1 3-2,-4 1-3,-6 1-5,-6-1-3,-6 1-4</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21850 37150 200,'-24'-22'-1,"4"6"0	,3 7-1,3 6-1,3 1 2,3-3 3,3-3 4,4-2 4,-1-3 2,-3 1 0,-3-1 1,-2 1 1,-1-1 0,3 1 0,3-1 0,4 1 0,1-3 1,0-2 0,0-3 0,0-3 1,0-2 0,0 0-1,0 0 1,0 0 0,3 3-1,6 6-1,7 7 0,6 6-1,3 7 0,0 10-1,0 10 0,0 9-1,-2 4 0,-3 1-1,-3-1-1,-2 1 0,-3 1 0,1 3 1,-1 3 1,1 4 0,1-1 1,3-3-1,3-3 0,4-2-1,-1-3-1,-3 1 1,-3-1 0,-2 1-1,-1-3 1,3-2-1,3-3-1,4-3 0,2-2 0,4 0-1,3 0 1,3 0 0,4-4 0,7-5-1,6-7-1,7-5 0,2-6-1,1-3 0,-1-3-1,1-2 0,-4-5-1,-6-2 0,-6-3 0,-6-3-1,-4-4 0,1-3 0,-1-3 0,1-2 0,-1-3 0,1 1 0,-1-1-1,1 1 0,-1-1-1,1 1 1,-1-1 0,1 1 0,-1-1 0,1 1-1,-1-1 1,1 1-1,-3-1 1,-2 1-1,-3-1 1,-3 1-1,-1-1 1,4 1 0,3-1 0,3 1 0,1 2 2,1 7 1,-1 6 1,1 7 3,-3 7 0,-2 9 0,-3 10 1,-3 10-1,-2 5 1,0 4 0,0 3 0,0 3 2,1 1-1,4 1-1,3-1 0,3 1-1,3-4-1,3-6 0,3-6-3,4-6-4,-1-4 0,-3 1 0,-3-1 0,-2 1 0,-3-3 0,1-2 0,-1-3 0,1-3 0,-1-2 0,1 0 0,-1 0 0,1 0 0,-1 0 0,1 0 0,-1 0 0,1 0 0,1-2 0,3-3 0,3-3 0,4-2 0,-1-5 0,-3-2 0,-3-3 0,-2-3 0,-1-1 0,3 4 0,3 3 0,4 3 0,-1-1 0,-3-2 0,-3-3 0,-2-3 0,-3-2 0,1 0 0,-1 0 0,1 0 0,-1 1 0,1 4 0,-1 3 0,1 3 0,-1-1 0,1-2 0,-1-3 0,1-3 0,1-2 0,3 0 0,3 0 0,4 0 0,-1 3 0,-3 6 0,-3 7 0,-2 6 0,-5 9 0,-2 13 0,-3 12 0,-3 13 0,-2 4 0,0-3 0,0-3 0,0-2 0,0 0 0,0 7 0,0 6 0,0 7 0,3-1 0,6-6 0,7-6 0,6-6 0,1-7 0,-3-6 0,-3-6 0,-2-6 0,-3-4 0,1 1 0,-1-1 0,1 1 0,4-3 0,9-2 0,10-3 0,10-3 0,0-4 0,-5-3 0,-7-3 0,-5-2 0,-1-5 0,6-2 0,7-3 0,6-3 0,1-2 0,-3 0 0,-3 0 0,-2 0 0,-3 0 0,1 0 0,-1 0 0,1 0 0,-3 1 0,-2 4 0,-3 3 0,-3 3 0,-4 1 0,-3 1 0,-3-1 0,-2 1 0,-3 1 0,1 3-2,-1 3 0,1 4-1,-1 1 0,1 0 1,-1 0 1,1 0 0,-1 0 1,1 0-1,-1 0 0,1 0 0,-1 0-2,1 0-2,-1 0-4,1 0-2,2-4-3,7-5-4,6-7-4,7-5-3,-3-4-3,-8 0-3,-10 0-3,-9 0-2,-5 1-1,0 4 1,0 3 1,0 3 1,0 1-1,0 1-6,0-1-5,0 1-5</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58550 28800 200,'-24'-22'3,"4"6"9	,3 7 6,3 6 9,3 4 5,3 4 3,3 3 5,4 3 4,4 7-1,6 14-2,7 11-3,6 14-2,1 2-4,-3-6-3,-3-6-2,-2-6-4,-3 2 0,1 14 0,-1 11 0,1 14 1,-3 8 0,-2 7-1,-3 6 0,-3 7-2,-2 2 2,0 1 1,0-1 2,0 1 2,0-3 0,0-2-22,0-3-6,0-3 0,0-6 0,0-5 0,0-7 0,0-5 0,0-6 0,0-3 0,0-3 0,0-2 0,0-6 0,0-6 0,0-6 0,0-6 0,-5-10 0,-9-12 0,-10-13 0,-8-12 0,-8-15 0,-2-15 0,-3-15 0,-3-16 0,1-7-1,6 4-58,7 3-2,6 3-2,4 3 2,4 3 3,3 3 4,3 4 4,1 4 2,1 6-1,-1 7 0,1 6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254" units="cm"/>
      <inkml:brushProperty name="height" value="0.033254" units="cm"/>
      <inkml:brushProperty name="color" value="#F2385B"/>
      <inkml:brushProperty name="ignorePressure" value="0"/>
    </inkml:brush>
  </inkml:definitions>
  <inkml:trace contextRef="#ctx0" brushRef="#br0">57850 29950 250,'-2'-22'0,"-3"6"0	,-3 7 0,-2 6 0,-1 1 5,3-3 9,3-3 9,4-2 10,1-3 5,0 1-1,0-1 0,0 1-1,1-1 1,4 1 1,3-1 1,3 1 1,6-1 0,9 1-2,10-1-2,10 1-1,4-1-2,0 1-1,0-1-1,0 1-2,1 1-3,4 3-5,3 3-4,3 4-5,1 1-4,1 0-1,-1 0-2,1 0-3,-3 3-2,-2 6-3,-3 7-3,-3 6-4,-9 4 0,-11 4 2,-14 3 2,-11 3 3,-9 1-1,-3 1-3,-3-1-2,-2 1-3,-6-3-3,-6-2-3,-6-3-2,-6-3-2,-6-1-2,-2 4 0,-3 3-1,-3 3 1,-4-1-4,-3-2-6,-3-3-6,-2-3-6,0-4 2,7-3 11,6-3 11,7-2 10,2-3 7,1 1 1,-1-1 2,1 1 2,1-3 3,3-2 8,3-3 6,4-3 7,7-2 6,13 0 6,12 0 7,13 0 6,7-2-1,4-3-5,3-3-6,3-2-7,1-1-5,1 3-6,-1 3-7,1 4-6,1 1-4,3 0-2,3 0-2,4 0-2,2-2-5,4-3-10,3-3-9,3-2-9,-1-1-5,-2 3 1,-3 3 1,-3 4 0,-6-1-1,-5-3-5,-7-3-5,-5-2-4</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59350 29850 200,'-24'-2'0,"4"-3"0	,3-3 0,3-2 0,-1-1 0,-2 3 0,-3 3 0,-3 4 0,-1 1 7,4 0 14,3 0 14,3 0 14,7 0 10,14 0 6,11 0 5,14 0 6,8 0-1,7 0-6,6 0-7,7 0-6,2 0-7,1 0-6,-1 0-7,1 0-9,1-2-27,3-3 0,3-3 0,4-2 0,-3-3 0,-5 1 0,-7-1 0,-5 1 0,-4-1 0,0 1 0,0-1 0,0 1 0,-2 1 0,-3 3 0,-3 3 0,-2 4-34,-11-3-31,-15-5-4,-15-7-3,-16-5-4,-10-4 1,-3 0 6,-3 0 7,-2 0 6</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015" units="cm"/>
      <inkml:brushProperty name="height" value="0.039015" units="cm"/>
      <inkml:brushProperty name="color" value="#F2385B"/>
      <inkml:brushProperty name="ignorePressure" value="0"/>
    </inkml:brush>
  </inkml:definitions>
  <inkml:trace contextRef="#ctx0" brushRef="#br0">59850 28700 213,'-24'-46'0,"4"10"0	,3 10-1,3 9 0,3 10 2,3 14 4,3 11 3,4 14 4,1 5 2,0 1 1,0-1 0,0 1 1,0 1 0,0 3-1,0 3-2,0 4 0,3 5 0,6 10 1,7 10 2,6 9 1,1-1 0,-3-8 0,-3-10-1,-2-9-1,-1 1 1,3 13 0,3 12 0,4 13 0,1 4 2,0-3 3,0-3 3,0-2 4,0-5 0,0-2 1,0-3-2,0-3 0,0-6-1,0-5 0,0-7 0,0-5-1,-2-6-1,-3-3 0,-3-3-2,-2-2 0,-3-3-2,1 1-5,-1-1-3,1 1-4,-1-1-4,1 1-4,-1-1-5,1 1-5,-3-10-10,-2-19-17,-3-18-15,-3-19-16,-4-8-7,-3 3 3,-3 3 3,-2 4 2</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886" units="cm"/>
      <inkml:brushProperty name="height" value="0.028886" units="cm"/>
      <inkml:brushProperty name="color" value="#F2385B"/>
      <inkml:brushProperty name="ignorePressure" value="0"/>
    </inkml:brush>
  </inkml:definitions>
  <inkml:trace contextRef="#ctx0" brushRef="#br0">60350 30050 288,'-24'46'1,"4"-5"2	,3-7 2,3-5 2,1-3 2,1 4-1,-1 3 0,1 3-1,-3 1 5,-2 1 8,-3-1 8,-3 1 9,-1-3 3,4-2-1,3-3 0,3-3-1,-1-2-2,-2 0-1,-3 0-2,-3 0-1,-1 0 2,4 0 7,3 0 7,3 0 7,-1-7-5,-2-11-18,-3-14-18,-3-11-16,1-7-13,6 0-8,7 0-8,6 0-7,1 0-8,-3 0-11,-3 0-9,-2 0-10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418" units="cm"/>
      <inkml:brushProperty name="height" value="0.040418" units="cm"/>
      <inkml:brushProperty name="color" value="#F2385B"/>
      <inkml:brushProperty name="ignorePressure" value="0"/>
    </inkml:brush>
  </inkml:definitions>
  <inkml:trace contextRef="#ctx0" brushRef="#br0">60000 28900 206,'23'0'0,"-3"0"0	,-3 0 0,-2 0 0,-3 1 0,1 4 0,-1 3 0,1 3 0,-1-1 9,1-2 19,-1-3 19,1-3 19,-1 1 8,1 6-1,-1 7-3,1 6-1,4 1-4,9-3-2,10-3-5,10-2-3,2-5-8,-3-2-12,-3-3-11,-2-3-13</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62200 28750 200,'1'-21'58,"4"10"9	,3 10 8,3 9 10,-1 6-1,-2 3-7,-3 3-7,-3 4-8,-2 7-5,0 13-4,0 12-4,0 13-4,-2 1-28,-3-9-17,-3-10 0,-2-8 0,-5-4 0,-2 3 0,-3 3 0,-3 4 0,-1-1 0,4-3 0,3-3 0,3-2 0,-1-3 0,-2 1 0,-3-1 0,-3 1 0,-2-1 0,0 1 0,0-1-78,0 1-20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40450 33900 200,'0'54'0,"0"10"0	,0 10 0,0 9 0,0 4 7,0 1 14,0-1 14,0 1 14,0 1 7,0 3-1,0 3-2,0 4-2,0-1 2,0-3 2,0-3 2,0-2 4,0-9-2,0-12-4,0-13-5,0-12-4,1-7-10,4 1-36,3-1 0,3 1 0,1-1 0,1 1 0,-1-1 0,1 1 0,-1-12 0,1-21 0,-1-22 0,1-22 0,-4-11 0,-6 0 0,-6 0 0,-6 0-78</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187" units="cm"/>
      <inkml:brushProperty name="height" value="0.030187" units="cm"/>
      <inkml:brushProperty name="color" value="#F2385B"/>
      <inkml:brushProperty name="ignorePressure" value="0"/>
    </inkml:brush>
  </inkml:definitions>
  <inkml:trace contextRef="#ctx0" brushRef="#br0">61550 29950 276,'-21'-22'7,"10"6"17	,10 7 15,9 6 16,6 3 7,3 0-5,3 0-3,4 0-3,1 0-5,0 0-5,0 0-4,0 0-4,0 0-4,0 0-3,0 0-2,0 0-2,1 0-2,4 0-1,3 0-1,3 0-1,3 0-3,3 0-4,3 0-2,4 0-5,-1 0-1,-3 0 0,-3 0 0,-2 0-1,-1 0-2,3 0-8,3 0-6,4 0-7,-1 0-5,-3 0-2,-3 0-1,-2 0-3,-3-2-6,1-3-11,-1-3-10,1-2-11</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0754" units="cm"/>
      <inkml:brushProperty name="height" value="0.020754" units="cm"/>
      <inkml:brushProperty name="color" value="#F2385B"/>
      <inkml:brushProperty name="ignorePressure" value="0"/>
    </inkml:brush>
  </inkml:definitions>
  <inkml:trace contextRef="#ctx0" brushRef="#br0">62750 29600 401,'-22'1'0,"6"4"0	,7 3 0,6 3 0,3 3 6,0 3 12,0 3 11,0 4 13,0-1 6,0-3 2,0-3 1,0-2 2,1-3-1,4 1-7,3-1-5,3 1-5,1-1-5,1 1-1,-1-1-2,1 1-2,-1 1-9,1 3-13,-1 3-16,1 4-13,-1-1-15,1-3-14,-1-3-13,1-2-15</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824" units="cm"/>
      <inkml:brushProperty name="height" value="0.023824" units="cm"/>
      <inkml:brushProperty name="color" value="#F2385B"/>
      <inkml:brushProperty name="ignorePressure" value="0"/>
    </inkml:brush>
  </inkml:definitions>
  <inkml:trace contextRef="#ctx0" brushRef="#br0">62400 29850 349,'0'25'0,"0"0"0	,0 0 0,0 0 0,0 1 2,0 4 4,0 3 3,0 3 5,0 4 2,0 7 3,0 6 3,0 7 1,0-1 4,0-6 1,0-6 3,0-6 3,0-4 0,0 1-1,0-1 0,0 1-1,0-3 0,0-2 2,0-3 2,0-3 2,0-2 0,0 0-1,0 0 0,0 0-1</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660" units="cm"/>
      <inkml:brushProperty name="height" value="0.040660" units="cm"/>
      <inkml:brushProperty name="color" value="#F2385B"/>
      <inkml:brushProperty name="ignorePressure" value="0"/>
    </inkml:brush>
  </inkml:definitions>
  <inkml:trace contextRef="#ctx0" brushRef="#br0">61950 30450 204,'-21'0'6,"10"0"12	,10 0 12,9 0 12,4 3 5,1 6-3,-1 7-2,1 6-2,2 1-2,7-3 1,6-3 1,7-2-1,2-5 0,1-2-4,-1-3-2,1-3-2,-1-2-3,1 0-2,-1 0-1,1 0-2,-1 3-1,1 6-1,-1 7 1,1 6-1,-9 6-9,-15 6-19,-15 7-20,-16 6-18,-10-1-10,-3-5 1,-3-7 2,-2-5 0,-5-4 3,-2 0 2,-3 0 4,-3 0 2,-1-2 4,4-3 6,3-3 6,3-2 6,3-3 7,3 1 6,3-1 8,4 1 7,1-1 5,0 1 2,0-1 3,0 1 2,6-3 8,13-2 12,12-3 12,13-3 12,9-6 4,6-5-7,7-7-5,6-5-7,3-3-8,0 4-10,0 3-10,0 3-10,0-1-5,0-2-2,0-3-1,0-3-1,0-1-2,0 4-6,0 3-4,0 3-4,0 1-9,0 1-9,0-1-11,0 1-11,-2-3-7,-3-2-2,-3-3-5,-2-3-2</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464" units="cm"/>
      <inkml:brushProperty name="height" value="0.023464" units="cm"/>
      <inkml:brushProperty name="color" value="#F2385B"/>
      <inkml:brushProperty name="ignorePressure" value="0"/>
    </inkml:brush>
  </inkml:definitions>
  <inkml:trace contextRef="#ctx0" brushRef="#br0">63200 29850 355,'-2'-24'0,"-3"4"0	,-3 3 0,-2 3 0,-1 6 4,3 9 7,3 10 9,4 10 7,1 2 3,0-3-1,0-3-2,0-2-1,0-1-2,0 3 0,0 3 0,0 4-1,0 4-1,0 6 2,0 7 1,0 6 0,1 1 0,4-3-2,3-3-2,3-2-1,1-5-1,1-2-1,-1-3-2,1-3 0,-3-2-1,-2 0-1,-3 0-1,-3 0 0,1 0 0,6 0 1,7 0 0,6 0 2,4-2-7,4-3-10,3-3-12,3-2-11,-1-6-5,-2-6 1,-3-6 1,-3-6 1,-4-4-2,-3 1-4,-3-1-5,-2 1-3,-1-6-5,3-8-6,3-10-4,4-9-5</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63850 29400 200,'-22'-24'0,"6"4"0	,7 3 0,6 3 0,3 4 2,0 7 5,0 6 4,0 7 5,0 8 3,0 14 3,0 11 2,0 14 2,0 2 0,0-6-2,0-6-1,0-6-2,1 5 3,4 20 5,3 18 6,3 20 5,1 2 2,1-12-2,-1-13-3,1-12-3,-3-7-3,-2 1-1,-3-1-3,-3 1-2,-2 4 1,0 9 5,0 10 5,0 10 5,0-3 1,0-11-34,0-14-8,0-11 0,0-9 0,0-3 0,0-3 0,0-2 0,0 2 0,0 9 0,0 10 0,0 10 0,0 0 0,0-5 0,0-7 0,0-5 0,-5-6 0,-9-3 0,-10-3 0,-8-2 0,-8-11 0,-2-15 0,-3-15 0,-3-16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2870" units="cm"/>
      <inkml:brushProperty name="height" value="0.022870" units="cm"/>
      <inkml:brushProperty name="color" value="#F2385B"/>
      <inkml:brushProperty name="ignorePressure" value="0"/>
    </inkml:brush>
  </inkml:definitions>
  <inkml:trace contextRef="#ctx0" brushRef="#br0">65850 28800 364,'23'1'61,"-3"4"-4	,-3 3-4,-2 3-5,-3 1-1,1 1 0,-1-1-1,1 1 1,-1-1-1,1 1-1,-1-1 0,1 1 0,1 1-11,3 3-20,3 3-18,4 4-21,-4 1-16,-9 0-14,-10 0-15,-8 0-13</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5220" units="cm"/>
      <inkml:brushProperty name="height" value="0.025220" units="cm"/>
      <inkml:brushProperty name="color" value="#F2385B"/>
      <inkml:brushProperty name="ignorePressure" value="0"/>
    </inkml:brush>
  </inkml:definitions>
  <inkml:trace contextRef="#ctx0" brushRef="#br0">65400 29300 330,'-24'0'0,"4"0"0	,3 0 0,3 0 0,1 1 4,1 4 7,-1 3 9,1 3 6,1 1 5,3 1-3,3-1 0,4 1-2,2 2 1,4 7 2,3 6 2,3 7 2,-1 0 1,-2-2 1,-3-3 0,-3-3 1,-1-2 0,4 0-1,3 0-1,3 0 0,1 0-3,1 0-6,-1 0-5,1 0-5,-1 0-9,1 0-13,-1 0-13,1 0-12</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65550 29300 200,'3'-22'0,"6"6"0	,7 7 0,6 6 0,4 3 4,4 0 11,3 0 9,3 0 9,1 0 6,1 0-2,-1 0 0,1 0 0,1 0 1,3 0 3,3 0 4,4 0 3,1 0 1,0 0-3,0 0-2,0 0-3,-2 0-1,-3 0-2,-3 0 0,-2 0-2,-1 0 0,3 0-3,3 0-33,4 0 0,-7 6 0,-16 13 0,-15 12 0,-15 13 0,-12 4 0,-6-3 0,-6-3 0,-6-2 0,-4-5 0,1-2 0,-1-3 0,1-3-3,-1-2-34,1 0 2,-1 0 0,1 0 0,-1 0 1,1 0-1,-1 0-1,1 0-1,-1-2-1,1-3-3,-1-3-2,1-2-4,-1-3 0,1 1 0,-1-1 1,1 1 1</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020" units="cm"/>
      <inkml:brushProperty name="height" value="0.029020" units="cm"/>
      <inkml:brushProperty name="color" value="#F2385B"/>
      <inkml:brushProperty name="ignorePressure" value="0"/>
    </inkml:brush>
  </inkml:definitions>
  <inkml:trace contextRef="#ctx0" brushRef="#br0">65550 29650 287,'0'23'0,"0"-3"0	,0-3 0,0-2 0,-2-1 0,-3 3 0,-3 3 0,-2 4 0,-1 4 3,3 6 5,3 7 7,4 6 5,-1 1 4,-3-3 5,-3-3 2,-2-2 4,-3-3 1,1 1 2,-1-1 0,1 1 0,-3-1 1,-2 1-2,-3-1 0,-3 1 0,-1-1-2,4 1-1,3-1-1,3 1-1,-1-3-3,-2-2-4,-3-3-3,-3-3-4,-2-4-5,0-3-7,0-3-6,0-2-8,0-6-13,0-6-23,0-6-20,0-6-23</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41600 33100 200,'0'45'2,"0"-9"4	,0-10 4,0-8 5,0-6 3,0 1 2,0-1 2,0 1 2,0 1 2,0 3 5,0 3 2,0 4 4,3-1 1,6-3-4,7-3-2,6-2-3,4-6-4,4-6-4,3-6-4,3-6-5,-1-4-3,-2 1-1,-3-1-1,-3 1 0,-7 5-7,-9 14-12,-10 11-12,-8 14-12,-8 3-3,-2-2 7,-3-3 6,-3-3 7,-6-1 4,-5 4 2,-7 3 2,-5 3 2,-4 1 3,0 1 5,0-1 4,0 1 5,1-3 4,4-2 3,3-3 2,3-3 3,3-4 1,3-3 1,3-3 1,4-2 0,10-3 4,19 1 6,19-1 6,19 1 7,7-4 1,-3-6-5,-3-6-4,-2-6-4,-1-2-5,3 3-4,3 3-4,4 4-7,1-1-14,0-3 0,0-3 0,0-2 0,-2-1 0,-3 3 0,-3 3 0,-2 4 0,-3 1 0,1 0 0,-1 0 0,1 0-23,-1 0-6,1 0-3,-1 0-2,1 0-3,-6-5-6,-8-9-10,-10-10-9,-9-8-10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2564" units="cm"/>
      <inkml:brushProperty name="height" value="0.022564" units="cm"/>
      <inkml:brushProperty name="color" value="#F2385B"/>
      <inkml:brushProperty name="ignorePressure" value="0"/>
    </inkml:brush>
  </inkml:definitions>
  <inkml:trace contextRef="#ctx0" brushRef="#br0">65950 29950 369,'46'1'6,"-5"4"11	,-7 3 13,-5 3 11,-4 3 6,0 3-1,0 3 0,0 4 0,1 1-1,4 0 1,3 0-1,3 0 2,-1-2-2,-2-3-2,-3-3-2,-3-2-2</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152" units="cm"/>
      <inkml:brushProperty name="height" value="0.032152" units="cm"/>
      <inkml:brushProperty name="color" value="#F2385B"/>
      <inkml:brushProperty name="ignorePressure" value="0"/>
    </inkml:brush>
  </inkml:definitions>
  <inkml:trace contextRef="#ctx0" brushRef="#br0">66000 30500 259,'-2'26'0,"-3"4"0	,-3 3 0,-2 3 0,-1 1 3,3 1 6,3-1 6,4 1 5,1-3 5,0-2 0,0-3 1,0-3 1,-2-4 2,-3-3 3,-3-3 4,-2-2 3,-1-1 1,3 3 0,3 3 0,4 4-2,1 1 0,0 0-1,0 0 0,0 0 0,0 1-1,0 4 1,0 3 0,0 3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65600 30550 200,'25'23'96,"0"-3"-11	,0-3-10,0-2-11,1-5-4,4-2 1,3-3 2,3-3 2,1-2-3,1 0-7,-1 0-6,1 0-7,1 0-20,3 0-22,3 0 0,4 0 0,-1-2 0,-3-3 0,-3-3 0,-2-2 0,-11 6 0,-15 20-49,-15 18-4,-16 20-4,-8 3 0,0-8 4,0-10 5,0-9 5,0-7 1,0-3 1,0-3 0,0-2 0,0-1 0,0 3 0,0 3 1,0 4 1</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65250 31700 200,'-24'0'0,"4"0"0	,3 0 0,3 0 0,1 0 1,1 0 5,-1 0 4,1 0 4,2 0 3,7 0 3,6 0 3,7 0 3,4 0 2,3 0 3,3 0 2,4 0 3,4-2 1,6-3 1,7-3 1,6-2 0,4-1 2,4 3 0,3 3 1,3 4 0,1 1 1,1 0-1,-1 0-2,1 0 0,-4 0-2,-6 0-6,-6 0-32,-6 0 0,-2 0 0,3 0 0,3 0 0,4 0 0,2 0 0,4 0 0,3 0 0,3 0 0,-2 0 0,-6 0 0,-6 0 0,-6 0 0,-4 1 0,1 4 0,-1 3 0,1 3 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233" units="cm"/>
      <inkml:brushProperty name="height" value="0.030233" units="cm"/>
      <inkml:brushProperty name="color" value="#F2385B"/>
      <inkml:brushProperty name="ignorePressure" value="0"/>
    </inkml:brush>
  </inkml:definitions>
  <inkml:trace contextRef="#ctx0" brushRef="#br0">67700 29700 275,'25'1'105,"0"4"-14	,0 3-14,0 3-15,0-1-9,0-2-2,0-3-3,0-3-3,0-2-3,0 0-5,0 0-3,0 0-4,0 1-5,0 4-9,0 3-8,0 3-7,1-1-11,4-2-13,3-3-12,3-3-13</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358" units="cm"/>
      <inkml:brushProperty name="height" value="0.032358" units="cm"/>
      <inkml:brushProperty name="color" value="#F2385B"/>
      <inkml:brushProperty name="ignorePressure" value="0"/>
    </inkml:brush>
  </inkml:definitions>
  <inkml:trace contextRef="#ctx0" brushRef="#br0">68000 30050 257,'-2'25'0,"-3"0"0	,-3 0 0,-2 0 0,-1 1 2,3 4 6,3 3 4,4 3 4,1 3 8,0 3 9,0 3 8,0 4 10,0-3 5,0-5 3,0-7 3,0-5 4,-2 0 3,-3 10 6,-3 10 6,-2 9 6</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68600 28800 200,'25'0'119,"0"0"-20	,0 0-20,0 0-20,1 0-12,4 0-3,3 0-4,3 0-3,3 0-4,3 0-3,3 0-4,4 0-3,1 0-4,0 0-3,0 0-4,0 0-2,-2 0-4,-3 0 0,-3 0-2,-2 0-2,-3 0-2,1 0-3,-1 0-3,1 0-3,1 1-3,3 4 1,3 3-2,4 3 0,-4 4 0,-9 7-1,-10 6 0,-8 7 0,-6 5 2,1 7 3,-1 6 4,1 7 4,-1 5 1,1 7 1,-1 6 0,1 7 1,-1 7 0,1 9 3,-1 10 1,1 10 2,-1-1 2,1-9 3,-1-10 1,1-8 3,-3-6 1,-2 1 0,-3-1-1,-3 1 1,-1-4 1,4-6 6,3-6 5,3-6-17,-1-4-13,-2 1 0,-3-1 0,-3 1 0,-2-3 0,0-2 0,0-3 0,0-3 0,-5-9 0,-9-11 0,-10-14 0,-8-11 0,-6-9 0,1-3 0,-1-3-11,1-2-51,-1-5 0,1-2-1,-1-3-2,1-3-2</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043" units="cm"/>
      <inkml:brushProperty name="height" value="0.030043" units="cm"/>
      <inkml:brushProperty name="color" value="#F2385B"/>
      <inkml:brushProperty name="ignorePressure" value="0"/>
    </inkml:brush>
  </inkml:definitions>
  <inkml:trace contextRef="#ctx0" brushRef="#br0">68450 30050 277,'-24'-22'0,"4"6"0	,3 7 0,3 6 0,7 3 10,14 0 22,11 0 20,14 0 22,7 0 7,3 0-7,3 0-5,4 0-7,1 0-7,0 0-8,0 0-9,0 0-9,1 0-5,4 0-2,3 0-3,3 0-1,-4-2-6,-8-3-8,-10-3-6,-9-2-9,-2-1-4,6 3-4,7 3-3,6 4-2,-1 1-9,-5 0-13,-7 0-13,-5 0-14,-12-2-3,-16-3 7,-15-3 6,-15-2 6,-7-1 6,3 3 5,3 3 6,4 4 5,1-1 4,0-3 12,0-3 19,0-2 0,0-3 0,0 1 0,0-1 0,0 1 0,0 1 0,0 3 0,0 3 0,0 4 0,1 1 0,4 0 0,3 0 0,3 0 0,1 3 0,1 6 0,-1 7 0,1 6 0,1 4 0,3 4 0,3 3 0,4 3 0,1 4 0,0 7 3,0 6 23,0 7 1,0 0 1,0-2-1,0-3 0,0-3 0,1-4 1,4-3 2,3-3 4,3-2 2,-1-3 1,-2 1-1,-3-1-1,-3 1-1,-1-3-1,4-2-1,3-3 0,3-3-1,-1-2-4,-2 0-7,-3 0-7,-3 0-7,-2-7-12,0-11-18,0-14-17,0-11-17,-4-9-8,-5-3 4,-7-3 4,-5-2 2,-3 0 4,4 7 5,3 6 5,3 7 4</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237" units="cm"/>
      <inkml:brushProperty name="height" value="0.033237" units="cm"/>
      <inkml:brushProperty name="color" value="#F2385B"/>
      <inkml:brushProperty name="ignorePressure" value="0"/>
    </inkml:brush>
  </inkml:definitions>
  <inkml:trace contextRef="#ctx0" brushRef="#br0">68600 30100 250,'0'23'0,"0"-3"-1	,0-3 0,0-2-1,0-1 1,0 3 2,0 3 1,0 4 2,-2 1 2,-3 0 1,-3 0 2,-2 0 1,-1 0 3,3 0 3,3 0 3,4 0 3,1 0 1,0 0 0,0 0 0,0 0 0,-2 1 1,-3 4 2,-3 3 2,-2 3 3,-1-1 3,3-2 3,3-3 5,4-3 4,1-2 2,0 0 0,0 0-1,0 0 0,0-8-6,0-16-11,0-15-12,0-15-12,1-9-14,4 1-20,3-1-19,3 1-19,1 1-8,1 3 0,-1 3 2,1 4 1</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539" units="cm"/>
      <inkml:brushProperty name="height" value="0.033539" units="cm"/>
      <inkml:brushProperty name="color" value="#F2385B"/>
      <inkml:brushProperty name="ignorePressure" value="0"/>
    </inkml:brush>
  </inkml:definitions>
  <inkml:trace contextRef="#ctx0" brushRef="#br0">68800 30550 248,'46'-2'0,"-5"-3"0	,-7-3 0,-5-2 0,-4-1 0,0 3 0,0 3 0,0 4 0,0 4 3,0 6 5,0 7 6,0 6 5,0-1 4,0-5 0,0-7 0,0-5 2,-2-3 3,-3 4 9,-3 3 8,-2 3 8,-3 3 8,1 3 6,-1 3 7,1 4 7,2-1-7,7-3-22,6-3-20,7-2-22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005" units="cm"/>
      <inkml:brushProperty name="height" value="0.037005" units="cm"/>
      <inkml:brushProperty name="color" value="#F2385B"/>
      <inkml:brushProperty name="ignorePressure" value="0"/>
    </inkml:brush>
  </inkml:definitions>
  <inkml:trace contextRef="#ctx0" brushRef="#br0">41850 33050 225,'0'31'0,"0"13"0	,0 12 0,0 13 0,0 6 0,0 0 0,0 0 0,0 0 0,0 1 4,0 4 9,0 3 9,0 3 8,0-5 6,0-12 0,0-13 2,0-12 1,1-9 1,4-2-3,3-3 0,3-3-2,-1-1-2,-2 4-1,-3 3-3,-3 3-1,-2 6 1,0 9 4,0 10 3,0 10 4,1-1 1,4-9-3,3-10-2,3-8-4</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72650 29300 200,'1'-22'2,"4"6"6	,3 7 5,3 6 5,1 1 4,1-3 2,-1-3 3,1-2 3,1-5-1,3-2-2,3-3-3,4-3-2,-1-2-3,-3 0 0,-3 0-2,-2 0-1,-5 0-1,-2 0-2,-3 0-2,-3 0-1,-1 0-3,4 0-5,3 0-4,3 0-6,-1 0-1,-2 0 1,-3 0 2,-3 0 1,-6 3 3,-5 6 2,-7 7 2,-5 6 3,-4 3 2,0 0 2,0 0 2,0 0 2,0 0 0,0 0 0,0 0 0,0 0-1,0 1-1,0 4-1,0 3-2,0 3-2,1 3-1,4 3-2,3 3-2,3 4-3,1 1 0,1 0-1,-1 0 1,1 0-1,1 0 0,3 0 1,3 0 0,4 0-1,-1 3 1,-3 6 0,-3 7-1,-2 6 0,-3 3 1,1 0-1,-1 0 1,1 0 0,-1 1 0,1 4 1,-1 3-1,1 3 0,1 3 1,3 3 2,3 3 1,4 4 1,-1 1 2,-3 0-1,-3 0 1,-2 0-1,-1 1 2,3 4 2,3 3 3,4 3 2,1-1 2,0-2 4,0-3 3,0-3 3,0-1 2,0 4-2,0 3 0,0 3-1,0-2 0,0-6 0,0-6-1,0-6 1,0-6 0,0-2-16,0-3-8,0-3 0,0-4 0,0-3 0,0-3 0,0-2 0,0-3 0,0 1 0,0-1 0,0 1 0,-7-3 0,-11-2 0,-14-3 0,-11-3 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432" units="cm"/>
      <inkml:brushProperty name="height" value="0.038432" units="cm"/>
      <inkml:brushProperty name="color" value="#F2385B"/>
      <inkml:brushProperty name="ignorePressure" value="0"/>
    </inkml:brush>
  </inkml:definitions>
  <inkml:trace contextRef="#ctx0" brushRef="#br0">71600 30050 216,'25'-2'78,"0"-3"-12	,0-3-10,0-2-11,1-1-7,4 3-1,3 3-3,3 4-1,1 1-1,1 0 3,-1 0 0,1 0 3,1 0 0,3 0-2,3 0-1,4 0-2,-1-2-3,-3-3-4,-3-3-4,-2-2-4,-3-1-5,1 3-8,-1 3-5,1 4-8,-1 1-4,1 0-3,-1 0-2,1 0-3,-1 0-7,1 0-10,-1 0-11,1 0-10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73200 30000 200,'-46'-21'1,"10"10"5	,10 10 3,9 9 3,6 7 4,3 7 1,3 6 2,4 7 2,1 2 2,0 1 2,0-1 0,0 1 3,0-1 0,0 1 0,0-1 0,0 1 0,1-1 2,4 1 1,3-1 3,3 1 1,-1 1 2,-2 3 1,-3 3 0,-3 4 1,-2-14-3,0-27-8,0-28-7,0-28-7,0-12-6,0 7-5,0 6-5,0 7-5,1 2-3,4 1-1,3-1-1,3 1-1,1-1-1,1 1-1,-1-1 0,1 1 0,1 1-1,3 3-2,3 3-1,4 4-3,1 1 0,0 0 0,0 0 1,0 0 0,3 1 0,6 4-1,7 3-2,6 3 0,1 1 0,-3 1 0,-3-1 1,-2 1 1,-3-1 1,1 1-1,-1-1 1,1 1-1,-1 1 0,1 3 2,-1 3-1,1 4 2,-3 1 0,-2 0 2,-3 0 2,-3 0 0,-2 1 2,0 4 1,0 3 0,0 3 2,-2-1 0,-3-2 4,-3-3 6,-2-3 0,-5-1 0,-2 4 0,-3 3 0,-3 3 0,-2 1 0,0 1 0,0-1 0,0 1 0,1-3 0,4-2 0,3-3 0,3-3 3,-2-2 17,-6 0 7,-6 0 8,-6 0 7,-6 0 4,-2 0-2,-3 0 0,-3 0-1,-1 3-3,4 6-2,3 7-5,3 6-2,-1 4-3,-2 4-1,-3 3 0,-3 3-2,-1 1-2,4 1 0,3-1-2,3 1-2,1 1 0,1 3 1,-1 3 0,1 4 1,-1-1 0,1-3-1,-1-3 0,1-2-1,1-3 0,3 1 0,3-1-7,4 1-12,2-1 0,4 1 0,3-1 0,3 1 0,6-6 0,9-8 0,10-10 0,10-9 0,2-9 0,-3-5 0,-3-7 0,-2-5 0,-5-8-6,-2-5-39,-3-7-5,-3-5-5,-6-3-2,-5 4 3,-7 3 3,-5 3 2,-4 3 3,0 3 3,0 3 2,0 4 4,0-3 3,0-5 2,0-7 2,0-5 2,0 0 3,0 10 3,0 10 4,0 9 4,0 4 1,0 1 1,0-1 2,0 1 0,0 4 7,0 9 14,0 10 14,0 10 13,0 5 6,0 4-1,0 3-1,0 3-2,0 1 1,0 1 1,0-1 1,0 1 3,1-3-2,4-2-4,3-3-3,3-3-5,4-2-3,7 0-7,6 0-4,7 0-6,2-2-15,1-3-24,-1-3-25,1-2-24</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11" units="cm"/>
      <inkml:brushProperty name="height" value="0.041611" units="cm"/>
      <inkml:brushProperty name="color" value="#F2385B"/>
      <inkml:brushProperty name="ignorePressure" value="0"/>
    </inkml:brush>
  </inkml:definitions>
  <inkml:trace contextRef="#ctx0" brushRef="#br0">74850 30100 200,'1'-21'2,"4"10"4	,3 10 3,3 9 5,-1 4 1,-2 1 0,-3-1-2,-3 1 1,-1-1-1,4 1 2,3-1 1,3 1 1,-1 4 1,-2 9 1,-3 10 1,-3 10 1,-1 2 1,4-3 3,3-3 4,3-2 3,-1-5 1,-2-2-1,-3-3-1,-3-3-1,2-9-3,10-11-7,10-14-6,9-11-7,1-9-6,-6-3-5,-6-3-6,-6-2-6,-6-1-2,-2 3 0,-3 3 0,-3 4 0,-2 1 1,0 0 0,0 0 1,0 0 1,1 0 0,4 0 0,3 0 0,3 0 0,-1-2 0,-2-3 2,-3-3 0,-3-2 2,-1-1 1,4 3-1,3 3 0,3 4 0,-1 1 1,-2 0 2,-3 0 1,-3 0 2,-1 1 1,4 4 1,3 3 3,3 3 0,1 1 2,1 1 2,-1-1 0,1 1 3,-1 2 1,1 7 2,-1 6 2,1 7 3,-1 4 0,1 3 0,-1 3-1,1 4-2,-1 1 0,1 0-1,-1 0-1,1 0 0,-3 0-1,-2 0 0,-3 0 0,-3 0 1,-1 1-1,4 4 2,3 3-1,3 3 1,-1 1 0,-2 1 0,-3-1 1,-3 1 0,-2-1 1,0 1 1,0-1 1,0 1 2,0-1 0,0 1 1,0-1-1,0 1 0,0 1 1,0 3 3,0 3 3,0 4 2,4-4 0,10-9-2,10-10-1,9-8-1,4-14-7,1-15-9,-1-15-10,1-16-9,-3-5-7,-2 6 0,-3 7-2,-3 6-1,-2-4-2,0-11-3,0-14-3,0-11-2,0-6-1,0 4 1,0 3 3,0 3 2,-2 4 1,-3 7 2,-3 6 2,-2 7 1,-3 4 2,1 3 1,-1 3 0,1 4 3,-1 1 0,1 0 3,-1 0 3,1 0 1,1 3 2,3 6 2,3 7 1,4 6 2,-1 6 1,-3 6 0,-3 7 0,-2 6 0,-5 6 3,-2 6 7,-3 7 6,-3 6 6,-1 3 4,4 0 0,3 0 2,3 0-1,-1 1 4,-2 4 4,-3 3 4,-3 3 5,-2-2 1,0-6-2,0-6-2,0-6-2,0-2-1,0 3-2,0 3-2,0 4-1</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77050 30350 200,'-24'0'5,"4"0"-1	,3 0 1,3 0-1,1 0 1,1 0 2,-1 0 3,1 0 1,2 0 5,7 0 9,6 0 8,7 0 9,4 0 1,3 0-4,3 0-5,4 0-5,1 0-3,0 0-2,0 0-3,0 0-2,0 1-1,0 4-1,0 3 1,0 3 0,3-2 0,6-6 1,7-6 1,6-6 1,1-4-1,-3 1-1,-3-1-2,-2 1-1,-3-3-2,1-2-2,-1-3-2,1-3-2,-4-4-2,-6-3 1,-6-3-2,-6-2 0,-10-1 0,-12 3 1,-13 3 2,-12 4 0,-7 7 1,1 13 1,-1 12 0,1 13 1,-1 10 1,1 10 1,-1 10 2,1 9-13,-1 4-2,1 1 0,-1-1 0,1 1 0,2-1 0,7 1 0,6-1 0,7 1 0,4-4 0,3-6 0,3-6 0,4-6 0,4-4 0,6 1 0,7-1 0,6 1 0,4-3 0,4-2 0,3-3 0,3-3 0,3-4 0,3-3 0,3-3 0,4-2 0,1-5 0,0-2 0,0-3 0,0-3 0,0-4 0,0-3 0,0-3 0,0-2 0,-2-1 0,-3 3-10,-3 3-39,-2 4-3,-3-3-3,1-5-1,-1-7-3,1-5-2,-3-3 0,-2 4 2,-3 3 2,-3 3 3</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49000 39000 200,'-19'0'4,"13"0"8	,12 0 9,13 0 7,4 0 5,-3 0-1,-3 0 0,-2 0-1,3 1 0,14 4 2,11 3-1,14 3 2,5 1 1,1 1 1,-1-1 2,1 1 1,-1-3 1,1-2-3,-1-3 0,1-3-2,-4-2-2,-6 0-3,-6 0-3,-6 0-4,-4 0-1,1 0-2,-1 0-1,1 0-14</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48800 39950 200,'-49'0'1,"4"0"2	,3 0 3,3 0 1,6 1 3,9 4-1,10 3 0,10 3 1,2-1 0,-3-2-1,-3-3 0,-2-3-1,2-2 6,9 0 10,10 0 11,10 0 10,7 0 5,6 0-3,7 0-2,6 0-3,6 0-2,6 0-1,7 0-2,6 0-1,4 0-2,4 0-1,3 0-1,3 0-2,-4-2-2,-8-3-2,-10-3-3,-9-2-2,-7-1-2,-3 3-11,-3 3-8,-2 4 0,3 1 0,14 0 0,11 0 0,14 0 0,3 0 0,-2 0 0,-3 0 0,-3 0 0,-6 0 0,-5 0 0,-7 0 0,-5 0 0,-15 1-11,-22 4-33,-22 3-13,-21 3-13,-12-1-5,1-2 4,-1-3 4,1-3 2</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462" units="cm"/>
      <inkml:brushProperty name="height" value="0.032462" units="cm"/>
      <inkml:brushProperty name="color" value="#F2385B"/>
      <inkml:brushProperty name="ignorePressure" value="0"/>
    </inkml:brush>
  </inkml:definitions>
  <inkml:trace contextRef="#ctx0" brushRef="#br0">49650 39550 256,'-2'-22'0,"-3"6"0	,-3 7 0,-2 6 0,-3 3 0,1 0 0,-1 0 0,1 0 0,1-2 0,3-3 0,3-3 0,4-2 0,-1 0 1,-3 7 3,-3 6 2,-2 7 2,-1 5 3,3 7 1,3 6 1,4 7 3,1 4 1,0 3 2,0 3 3,0 4 2,0 1 1,0 0 1,0 0 0,0 0 1,0 1 0,0 4 1,0 3 0,0 3 2,0 1-1,0 1-1,0-1-1,0 1-1,-2-4 0,-3-6 0,-3-6 1,-2-6 0,-3-6 1,1-2-2,-1-3-1,1-3 0,1-1-4,3 4-5,3 3-5,4 3-6,1-8-13,0-19-23,0-18-23,0-19-23,0-8-9,0 3 7,0 3 5,0 4 5</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49700 40050 200,'23'-22'1,"-3"6"2	,-3 7 3,-2 6 2,-5 4 1,-2 4-1,-3 3 0,-3 3 0,-1 3 0,4 3 2,3 3 2,3 4 1,-1 2 2,-2 4 0,-3 3 2,-3 3 0,-1-1 1,4-2 1,3-3-1,3-3 1,1 2-1,1 10 1,-1 10 0,1 9 0,-1 2 1,1-2 3,-1-3 2,1-3 2,1-4 1,3-3 1,3-3 1,4-2 0,1-3 1,0 1 2,0-1 2,0 1 2,1-4 1,4-6-3,3-6-1,3-6-2,1-4-27,1 1-5,-1-1 0,1 1 0,-1-3 0,1-2 0,-1-3 0,1-3 0,1-4 0,3-3 0,3-3 0,4-2 0,-4-6 0,-9-6 0,-10-6-6,-8-6-49</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7032" units="cm"/>
      <inkml:brushProperty name="height" value="0.017032" units="cm"/>
      <inkml:brushProperty name="color" value="#F2385B"/>
      <inkml:brushProperty name="ignorePressure" value="0"/>
    </inkml:brush>
  </inkml:definitions>
  <inkml:trace contextRef="#ctx0" brushRef="#br0">52450 38700 489,'23'1'124,"-3"4"-19	,-3 3-19,-2 3-19,-3 1-15,1 1-13,-1-1-14,1 1-12,-1-1-16,1 1-17,-1-1-16,1 1-17</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1268" units="cm"/>
      <inkml:brushProperty name="height" value="0.021268" units="cm"/>
      <inkml:brushProperty name="color" value="#F2385B"/>
      <inkml:brushProperty name="ignorePressure" value="0"/>
    </inkml:brush>
  </inkml:definitions>
  <inkml:trace contextRef="#ctx0" brushRef="#br0">41450 33950 391,'0'25'0,"0"0"0	,0 0 0,0 0 0,0 0 0,0 0 0,0 0 0,0 0 0,0 0 3,0 0 6,0 0 6,0 0 6,0 1 4,0 4 4,0 3 3,0 3 4,-4 4 5,-5 7 8,-7 6 9,-5 7 8,-3-3 1,4-8-7,3-10-8,3-9-7</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556" units="cm"/>
      <inkml:brushProperty name="height" value="0.023556" units="cm"/>
      <inkml:brushProperty name="color" value="#F2385B"/>
      <inkml:brushProperty name="ignorePressure" value="0"/>
    </inkml:brush>
  </inkml:definitions>
  <inkml:trace contextRef="#ctx0" brushRef="#br0">51900 38950 353,'0'23'0,"0"-3"0	,0-3 0,0-2 0,0-1 0,0 3 0,0 3 0,0 4 0,0 1 3,0 0 4,0 0 5,0 0 5,0 0 3,0 0 4,0 0 2,0 0 3,0 1 2,0 4 2,0 3 1,0 3 3,1 1 0,4 1 1,3-1-1,3 1 2,-1-1-2,-2 1-2,-3-1-1,-3 1-3,-1-3-3,4-2-4,3-3-5,3-3-4</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025" units="cm"/>
      <inkml:brushProperty name="height" value="0.040025" units="cm"/>
      <inkml:brushProperty name="color" value="#F2385B"/>
      <inkml:brushProperty name="ignorePressure" value="0"/>
    </inkml:brush>
  </inkml:definitions>
  <inkml:trace contextRef="#ctx0" brushRef="#br0">51850 39000 208,'26'0'2,"4"0"7	,3 0 4,3 0 7,3 0 3,3 0 3,3 0 2,4 0 3,-3 0 1,-5 0 0,-7 0 0,-5 0-1,-1 1 1,6 4-1,7 3 1,6 3-1,3-1-1,0-2-1,0-3-1,0-3-2,0-2-1,0 0-2,0 0-1,0 0-2,0 1 2,0 4 6,0 3 5,0 3 5,-7 6-4,-11 9-13,-14 10-14,-11 10-12,-14 0-10,-11-5-4,-14-7-5,-11-5-4,-7-4-3,0 0-3,0 0-3,0 0-2,1-2-2,4-3-2,3-3-1,3-2-2,3-3 0,3 1 2,3-1 4,4 1 1,1-3 3,0-2-1,0-3 2,0-3-1</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551" units="cm"/>
      <inkml:brushProperty name="height" value="0.026551" units="cm"/>
      <inkml:brushProperty name="color" value="#F2385B"/>
      <inkml:brushProperty name="ignorePressure" value="0"/>
    </inkml:brush>
  </inkml:definitions>
  <inkml:trace contextRef="#ctx0" brushRef="#br0">52300 39300 313,'-24'4'0,"4"10"0	,3 10 0,3 9 0,-1 2 3,-2-2 3,-3-3 6,-3-3 3,-1-1 5,4 4 2,3 3 3,3 3 2,-1 1 3,-2 1 1,-3-1 2,-3 1 2,-2-1 0,0 1-1,0-1 0,0 1-2,0-3-1,0-2 1,0-3 0,0-3 0,1-2-1,4 0-2,3 0-1,3 0-2,-1-2-4,-2-3-6,-3-3-6,-3-2-6,-2-6-17,0-6-24,0-6-25,0-6-26</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636" units="cm"/>
      <inkml:brushProperty name="height" value="0.026636" units="cm"/>
      <inkml:brushProperty name="color" value="#F2385B"/>
      <inkml:brushProperty name="ignorePressure" value="0"/>
    </inkml:brush>
  </inkml:definitions>
  <inkml:trace contextRef="#ctx0" brushRef="#br0">52550 39500 312,'3'45'0,"6"-9"0	,7-10 0,6-8 0,4-6 0,4 1 0,3-1 0,3 1 0,-1-1 10,-2 1 18,-3-1 19,-3 1 20,-2-1 7,0 1 0,0-1-3,0 1-1,0-3-3,0-2-4,0-3-3,0-3-3</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127" units="cm"/>
      <inkml:brushProperty name="height" value="0.027127" units="cm"/>
      <inkml:brushProperty name="color" value="#F2385B"/>
      <inkml:brushProperty name="ignorePressure" value="0"/>
    </inkml:brush>
  </inkml:definitions>
  <inkml:trace contextRef="#ctx0" brushRef="#br0">52600 39950 307,'-22'71'0,"6"-5"0	,7-7 0,6-5 0,3-4 0,0 0 0,0 0 0,0 0 0,0-2 5,0-3 11,0-3 11,0-2 10,0-3 6,0 1-1,0-1 1,0 1-1,0-1 1,0 1 4,0-1 4,0 1 3,0-3 2,0-2-3,0-3 0,0-3-3,-2-9-19,-3-11-40,-3-14-40,-2-11-38</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52150 39950 200,'25'3'1,"0"6"12	,0 7 12,0 6 11,0-1 5,0-5-1,0-7 0,0-5-1,0-1 0,0 6 4,0 7 3,0 6 2,1-1 1,4-5-4,3-7-1,3-5-4,4-4-1,7 0-2,6 0-2,7 0-1,-1 0-5,-6 0-6,-6 0-10,-6 0-13,-10 7 0,-12 17-29,-13 15-26,-12 16-25,-9 1-9,-2-12 7,-3-13 7,-3-12 6</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51950 40950 200,'-47'23'0,"6"-3"0	,7-3 0,6-2 0,3-5 0,0-2 0,0-3 0,0-3 0,4-1 0,10 4 0,10 3 0,9 3 0,9-1 4,9-2 10,10-3 9,10-3 10,7-2 6,6 0 4,7 0 4,6 0 4,3 0 3,0 0 4,0 0 3,0 0 4,-2 0 0,-3 0-3,-3 0-4,-2 0-4,-3 0-5,1 0-30,-1 0-19,1 0 0,-3 0 0,-2 0 0,-3 0 0,-3 0 0,-4 0 0,-3 0 0,-3 0 0,-2 0 0,-3 0 0,1 0 0,-1 0 0,1 0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794" units="cm"/>
      <inkml:brushProperty name="height" value="0.032794" units="cm"/>
      <inkml:brushProperty name="color" value="#F2385B"/>
      <inkml:brushProperty name="ignorePressure" value="0"/>
    </inkml:brush>
  </inkml:definitions>
  <inkml:trace contextRef="#ctx0" brushRef="#br0">54350 39400 254,'21'1'37,"-5"4"-5	,-7 3-3,-5 3-6,-3-1-1,4-2-2,3-3-1,3-3 0,4-1 2,7 4 7,6 3 7,7 3 7,2-1 4,1-2 0,-1-3 0,1-3 1,-3-2-2,-2 0-5,-3 0-4,-3 0-5,-1 1-5,4 4-3,3 3-5,3 3-4</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604" units="cm"/>
      <inkml:brushProperty name="height" value="0.036604" units="cm"/>
      <inkml:brushProperty name="color" value="#F2385B"/>
      <inkml:brushProperty name="ignorePressure" value="0"/>
    </inkml:brush>
  </inkml:definitions>
  <inkml:trace contextRef="#ctx0" brushRef="#br0">54650 39650 227,'-22'23'0,"6"-3"-1	,7-3-1,6-2 0,1 0 0,-3 7-1,-3 6-1,-2 7 1,-1 2 1,3 1 3,3-1 5,4 1 3,1-3 3,0-2 0,0-3 2,0-3 0,0-2 0,0 0 1,0 0-1,0 0 0,0 0-1,0 0 1,0 0 0,0 0-1,0 4 4,0 10 6,0 10 7,0 9 6,0 1 7,0-6 5,0-6 6,0-6 6,1-6 1,4-2-1,3-3-1,3-3-2,1-10-13,1-16-23,-1-15-25,1-15-23</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54950 38700 200,'-21'0'5,"10"0"11	,10 0 11,9 0 11,7 1 6,7 4 1,6 3 2,7 3 1,0-1-1,-2-2-4,-3-3-3,-3-3-5,2-2-2,10 0-1,10 0-2,9 0-1,1 0-2,-6 0-4,-6 0-4,-6 0-2,-2-2-3,3-3-3,3-3 0,4-2-3,-1-1-2,-3 3 0,-3 3-2,-2 4-1,-3 1 0,1 0-1,-1 0 0,1 0 0,-1 0-2,1 0-3,-1 0-3,1 0-4,-3 3-2,-2 6 0,-3 7-1,-3 6-1,-4 4 2,-3 4 3,-3 3 3,-2 3 3,-3 3 3,1 3-1,-1 3 2,1 4 0,-3 5 1,-2 10 3,-3 10 3,-3 9 2,-1 7 1,4 7 0,3 6 0,3 7 0,-1 2 1,-2 1 1,-3-1 1,-3 1 2,-2-1 2,0 1 2,0-1-1,0 1-19,0-3 0,0-2 0,0-3 0,0-3 0,0-9 0,0-11 0,0-14 0,0-11 0,0-7 0,0 0 0,0 0 0,0 0 0,0-2 0,0-3 0,0-3 0,0-2 0,-5-6 0,-9-6 0,-10-6 0,-8-6 0,-6-10 0,1-12 0,-1-13 0,1-12 0,-3-7 0,-2 1-44,-3-1-42,-3 1-8</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8252" units="cm"/>
      <inkml:brushProperty name="height" value="0.018252" units="cm"/>
      <inkml:brushProperty name="color" value="#F2385B"/>
      <inkml:brushProperty name="ignorePressure" value="0"/>
    </inkml:brush>
  </inkml:definitions>
  <inkml:trace contextRef="#ctx0" brushRef="#br0">41750 34250 456,'48'0'0,"-3"0"0	,-3 0 0,-2 0 0,-3 0 3,1 0 6,-1 0 6,1 0 5,-1 0 5,1 0 0,-1 0 1,1 0 2,-3 0 3,-2 0 5,-3 0 5,-3 0 6,-2 1 2,0 4 1,0 3 1,0 3 0,-4 3-16,-5 3-33,-7 3-33,-5 4-33,-6-3-16,-3-5 2,-3-7 1,-2-5 2</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462" units="cm"/>
      <inkml:brushProperty name="height" value="0.028462" units="cm"/>
      <inkml:brushProperty name="color" value="#F2385B"/>
      <inkml:brushProperty name="ignorePressure" value="0"/>
    </inkml:brush>
  </inkml:definitions>
  <inkml:trace contextRef="#ctx0" brushRef="#br0">55050 39800 292,'-21'0'34,"10"0"6	,10 0 6,9 0 7,6 0 2,3 0-3,3 0-3,4 0-2,4 0-3,6 0-3,7 0-3,6 0-3,1-2-4,-3-3-3,-3-3-4,-2-2-5,-1-3-2,3 1-1,3-1-1,4 1 0,-1 1-6,-3 3-10,-3 3-8,-2 4-10,-5-1-7,-2-3-4,-3-3-4,-3-2-4,-2-1-5,0 3-3,0 3-3,0 4-5,-7-1 0,-11-3-1,-14-3 0,-11-2 1,-6-3 3,4 1 5,3-1 5,3 1 6,-1-1 4,-2 1 21,-3-1 10,-3 1 0,-1-1 0,4 1 0,3-1 0,3 1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5117" units="cm"/>
      <inkml:brushProperty name="height" value="0.025117" units="cm"/>
      <inkml:brushProperty name="color" value="#F2385B"/>
      <inkml:brushProperty name="ignorePressure" value="0"/>
    </inkml:brush>
  </inkml:definitions>
  <inkml:trace contextRef="#ctx0" brushRef="#br0">55650 39400 331,'-22'46'-3,"6"-5"-6	,7-7-7,6-5-5,3-3-4,0 4 16,0 3 9,0 3 0,-2 3 0,-3 3 0,-3 3 0,-2 4 0,-1 1 0,3 0 1,3 0 30,4 0 0,1-2 4,0-3 6,0-3 5,0-2 6,0-3 4,0 1 1,0-1 1,0 1 2,0-3 0,0-2 0,0-3 0,0-3-1,-2-9-18,-3-11-37,-3-14-38,-2-11-37,-3-6-16,1 4 4,-1 3 5,1 3 4</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569" units="cm"/>
      <inkml:brushProperty name="height" value="0.029569" units="cm"/>
      <inkml:brushProperty name="color" value="#F2385B"/>
      <inkml:brushProperty name="ignorePressure" value="0"/>
    </inkml:brush>
  </inkml:definitions>
  <inkml:trace contextRef="#ctx0" brushRef="#br0">55300 39850 281,'-22'23'0,"6"-3"-1	,7-3 0,6-2 0,3-1 0,0 3 1,0 3 1,0 4 1,-2-1 2,-3-3 1,-3-3 3,-2-2 2,-1-1 0,3 3 1,3 3 1,4 4-1,1 1 3,0 0 2,0 0 3,0 0 4,0 0 2,0 0 3,0 0 4,0 0 2,-2-2 1,-3-3-1,-3-3 0,-2-2-1,-1-1 0,3 3 0,3 3 2,4 4 0,1 1 2,0 0 1,0 0 3,0 0 2,-4-5-17,-5-9-33,-7-10-35,-5-8-35</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822" units="cm"/>
      <inkml:brushProperty name="height" value="0.026822" units="cm"/>
      <inkml:brushProperty name="color" value="#F2385B"/>
      <inkml:brushProperty name="ignorePressure" value="0"/>
    </inkml:brush>
  </inkml:definitions>
  <inkml:trace contextRef="#ctx0" brushRef="#br0">55500 40150 310,'46'25'0,"-5"0"0	,-7 0 0,-5 0 0,-4-2 3,0-3 7,0-3 6,0-2 7,1-3 5,4 1 3,3-1 4,3 1 3,-1-1 2,-2 1 3,-3-1 1,-3 1 1,-2-1 1,0 1-2,0-1-1,0 1-2,0-3-5,0-2-5,0-3-7,0-3-7,0-2-3,0 0-1,0 0-2,0 0 0,1 0-8,4 0-14,3 0-13,3 0-13,-1 0-12,-2 0-10,-3 0-10,-3 0-10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441" units="cm"/>
      <inkml:brushProperty name="height" value="0.028441" units="cm"/>
      <inkml:brushProperty name="color" value="#F2385B"/>
      <inkml:brushProperty name="ignorePressure" value="0"/>
    </inkml:brush>
  </inkml:definitions>
  <inkml:trace contextRef="#ctx0" brushRef="#br0">57450 40650 292,'68'25'7,"-11"0"13	,-14 0 12,-11 0 14,-9-2 5,-3-3-2,-3-3-1,-2-2-3,-5-1 0,-2 3 2,-3 3 2,-3 4 2,-2 1 0,0 0-2,0 0-2,0 0-2,-2 0-19,-3 0-39,-3 0-37,-2 0-37</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937" units="cm"/>
      <inkml:brushProperty name="height" value="0.028937" units="cm"/>
      <inkml:brushProperty name="color" value="#F2385B"/>
      <inkml:brushProperty name="ignorePressure" value="0"/>
    </inkml:brush>
  </inkml:definitions>
  <inkml:trace contextRef="#ctx0" brushRef="#br0">60300 38750 287,'1'-22'5,"4"6"7	,3 7 8,3 6 9,3 3 5,3 0 5,3 0 3,4 0 5,2 0 0,4 0-1,3 0-2,3 0-3,1 0-1,1 0-4,-1 0-2,1 0-2,-3-2-4,-2-3-3,-3-3-4,-3-2-3,-1-1-3,4 3-1,3 3-3,3 4-1,3 1-2,3 0-2,3 0-1,4 0-1,-7 4-12,-16 10-19,-15 10-20,-15 9-19,-11 2-8,-2-2 6,-3-3 4,-3-3 6,-2-4 4,0-3 3,0-3 2,0-2 2,0-3 4,0 1 3,0-1 5,0 1 3,0-1 10,0 1 22,0-1 0,0 1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675" units="cm"/>
      <inkml:brushProperty name="height" value="0.026675" units="cm"/>
      <inkml:brushProperty name="color" value="#F2385B"/>
      <inkml:brushProperty name="ignorePressure" value="0"/>
    </inkml:brush>
  </inkml:definitions>
  <inkml:trace contextRef="#ctx0" brushRef="#br0">59600 39250 312,'0'25'3,"0"0"5	,0 0 5,0 0 7,0 0 2,0 0 1,0 0 0,0 0 1,1 0 2,4 0 2,3 0 4,3 0 3,-1 1 0,-2 4 0,-3 3 0,-3 3-1,-1-1 0,4-2 2,3-3 1,3-3 2,3-2-1,3 0-1,3 0-1,4 0-2</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511" units="cm"/>
      <inkml:brushProperty name="height" value="0.041511" units="cm"/>
      <inkml:brushProperty name="color" value="#F2385B"/>
      <inkml:brushProperty name="ignorePressure" value="0"/>
    </inkml:brush>
  </inkml:definitions>
  <inkml:trace contextRef="#ctx0" brushRef="#br0">59600 39300 200,'25'0'1,"0"0"-1	,0 0 2,0 0 0,1 1 0,4 4 0,3 3 0,3 3-1,3-1 4,3-2 8,3-3 7,4-3 7,1-2 5,0 0-2,0 0 1,0 0-1,1 0 1,4 0 1,3 0 3,3 0 2,1 0-1,1 0-1,-1 0-2,1 0-1,-1 0-1,1 0-1,-1 0-1,1 0 0,-1 0-2,1 0-2,-1 0-3,1 0-2,-3 0-2,-2 0-3,-3 0-1,-3 0-2,-4 0-2,-3 0 0,-3 0-2,-2 0-1,-3 0-1,1 0-1,-1 0 0,1 0-1,-1 3-3,1 6-3,-1 7-5,1 6-4,-9 4-4,-15 4-6,-15 3-3,-16 3-6,-12-1-3,-5-2-1,-7-3-1,-5-3-2,-1-6-1,6-5 3,7-7 0,6-5 2,1-3 1,-3 4 2,-3 3 2,-2 3 2,-1-1 0,3-2-1,3-3-1,4-3 0,2-4-1,4-3 2,3-3 0,3-2 2,-1-5 0,-2-2 1,-3-3 0,-3-3 1,-2-2 2,0 0 12,0 0 9,0 0 0,1 0 0,4 0 0,3 0 0,3 0 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8001" units="cm"/>
      <inkml:brushProperty name="height" value="0.018001" units="cm"/>
      <inkml:brushProperty name="color" value="#F2385B"/>
      <inkml:brushProperty name="ignorePressure" value="0"/>
    </inkml:brush>
  </inkml:definitions>
  <inkml:trace contextRef="#ctx0" brushRef="#br0">60800 39050 462,'-2'-22'0,"-3"6"0	,-3 7 0,-2 6 0,-1 4-5,3 4-12,3 3-10,4 3-12,1 6 12,0 9 27,0 10 0,0 10 0,0 4 0,0 0 8,0 0 16,0 0 3,1-2 2,4-3 0,3-3 0,3-2-1,-1-1 1,-2 3 2,-3 3 2,-3 4 2,-1-1 1,4-3 0,3-3-1,3-2-1,-1-5-1,-2-2-4,-3-3-3,-3-3-3,-2-2-2,0 0 0,0 0 1,0 0-1,-2-2-8,-3-3-17,-3-3-17,-2-2-18</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0612" units="cm"/>
      <inkml:brushProperty name="height" value="0.020612" units="cm"/>
      <inkml:brushProperty name="color" value="#F2385B"/>
      <inkml:brushProperty name="ignorePressure" value="0"/>
    </inkml:brush>
  </inkml:definitions>
  <inkml:trace contextRef="#ctx0" brushRef="#br0">59950 39650 404,'1'-22'6,"4"6"13	,3 7 12,3 6 12,3 3 6,3 0-1,3 0-3,4 0-1,1 0-3,0 0-3,0 0-5,0 0-3,-2 1-3,-3 4-3,-3 3-1,-2 3-3,-1 1-5,3 1-6,3-1-8,4 1-6,-3 1-8,-5 3-9,-7 3-10,-5 4-8,-8 1-7,-5 0-3,-7 0-2,-5 0-3,-3-2 0,4-3 4,3-3 4,3-2 4,1-5 6,1-2 6,-1-3 8,1-3 6,-1-1 4,1 4 2,-1 3 8,1 3 3,-1 1 0,1 1 0,-1-1 0,1 1 0,2-3 0,7-2 0,6-3 37,7-3 25,2-2 7,1 0-5,-1 0-5,1 0-5,1 0-6,3 0-3,3 0-5,4 0-5,2-2-3,4-3-4,3-3-3,3-2-3,-2-3-3,-6 1-1,-6-1-2,-6 1-1,-1 1-7,7 3-8,6 3-11,7 4-10,4 1-7,3 0-7,3 0-5,4 0-7,-4-2-5,-9-3-6,-10-3-6,-8-2-5</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036" units="cm"/>
      <inkml:brushProperty name="height" value="0.027036" units="cm"/>
      <inkml:brushProperty name="color" value="#F2385B"/>
      <inkml:brushProperty name="ignorePressure" value="0"/>
    </inkml:brush>
  </inkml:definitions>
  <inkml:trace contextRef="#ctx0" brushRef="#br0">32150 34150 308,'23'3'-1,"-3"6"0	,-3 7-1,-2 6-2,-1 3 2,3 0 1,3 0 1,4 0 2,-1 3 2,-3 6 3,-3 7 1,-2 6 2,-5 3 3,-2 0 3,-3 0 3,-3 0 3,-1 0 2,4 0 2,3 0 1,3 0 1,1-2 3,1-3 6,-1-3 5,1-2 5,-3-3 2,-2 1-2,-3-1-2,-3 1-1,-2-3-3,0-2-1,0-3-2,0-3-3</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4793" units="cm"/>
      <inkml:brushProperty name="height" value="0.024793" units="cm"/>
      <inkml:brushProperty name="color" value="#F2385B"/>
      <inkml:brushProperty name="ignorePressure" value="0"/>
    </inkml:brush>
  </inkml:definitions>
  <inkml:trace contextRef="#ctx0" brushRef="#br0">42300 34400 336,'-24'0'0,"4"0"0	,3 0 0,3 0 0,1 1 0,1 4 0,-1 3 0,1 3 0,-1-1-1,1-2 1,-1-3-2,1-3 1,-1 1-1,1 6 1,-1 7 1,1 6 0,-3 3 2,-2 0 3,-3 0 1,-3 0 3,-2 0 2,0 0 0,0 0 1,0 0 1,0-2 1,0-3 3,0-3 2,0-2 4,1-3 0,4 1 1,3-1 0,3 1 0,-1-1 0,-2 1-1,-3-1 1,-3 1 0,2-1-4,10 1-8,10-1-8,9 1-7,6 1-2,3 3 4,3 3 6,4 4 4,1 2 2,0 4 1,0 3 1,0 3 1,0-1 0,0-2 1,0-3-1,0-3 1,0-1 0,0 4 0,0 3 1,0 3 0,-2-1 1,-3-2-1,-3-3 0,-2-3 1,-1-4-3,3-3-2,3-3-3,4-2-3,1-6-2,0-6 1,0-6 0,0-6 2,-4-7-15,-5-6-26,-7-6-27,-5-6-26</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4197" units="cm"/>
      <inkml:brushProperty name="height" value="0.024197" units="cm"/>
      <inkml:brushProperty name="color" value="#F2385B"/>
      <inkml:brushProperty name="ignorePressure" value="0"/>
    </inkml:brush>
  </inkml:definitions>
  <inkml:trace contextRef="#ctx0" brushRef="#br0">61100 39750 344,'-2'-22'1,"-3"6"2	,-3 7 2,-2 6 2,-1 4 12,3 4 23,3 3 24,4 3 22,2 1 7,4 1-9,3-1-10,3 1-9,3-1-14,3 1-20,3-1-19,4 1-19,1-1-19,0 1-22,0-1-20,0 1-20</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828" units="cm"/>
      <inkml:brushProperty name="height" value="0.036828" units="cm"/>
      <inkml:brushProperty name="color" value="#F2385B"/>
      <inkml:brushProperty name="ignorePressure" value="0"/>
    </inkml:brush>
  </inkml:definitions>
  <inkml:trace contextRef="#ctx0" brushRef="#br0">60550 40150 226,'1'-22'0,"4"6"0	,3 7 0,3 6 0,3 3 7,3 0 15,3 0 14,4 0 16,1 0 4,0 0-4,0 0-4,0 0-4,3 0-2,6 0 4,7 0 1,6 0 4,3 0-2,0 0-4,0 0-4,0 0-5,-2 0-4,-3 0-7,-3 0-4,-2 0-6,-3 1-9,1 4-11,-1 3-13,1 3-13</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7762" units="cm"/>
      <inkml:brushProperty name="height" value="0.017762" units="cm"/>
      <inkml:brushProperty name="color" value="#F2385B"/>
      <inkml:brushProperty name="ignorePressure" value="0"/>
    </inkml:brush>
  </inkml:definitions>
  <inkml:trace contextRef="#ctx0" brushRef="#br0">61200 40000 469,'-2'-21'0,"-3"10"2	,-3 10 2,-2 9 0,-3 4 1,1 1 0,-1-1-1,1 1-1,-4 1 7,-6 3 12,-6 3 12,-6 4 12,-1-1 5,7-3-2,6-3-4,7-2-2,0-3-4,-2 1-6,-3-1-5,-3 1-5,-4 1-4,-3 3-2,-3 3-2,-2 4-2,0-1-3,7-3-5,6-3-4,7-2-4,-1-3-6,-6 1-7,-6-1-7,-6 1-6,-2-3-4,3-2 3,3-3 2,4-3 3,2-2-2,4 0-5,3 0-4,3 0-5,-1 1-4,-2 4-4,-3 3-3,-3 3-5</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668" units="cm"/>
      <inkml:brushProperty name="height" value="0.027668" units="cm"/>
      <inkml:brushProperty name="color" value="#F2385B"/>
      <inkml:brushProperty name="ignorePressure" value="0"/>
    </inkml:brush>
  </inkml:definitions>
  <inkml:trace contextRef="#ctx0" brushRef="#br0">59900 40550 301,'21'23'2,"-5"-3"3	,-7-3 4,-5-2 4,-3-1 2,4 3 0,3 3 2,3 4 0,-1-1 0,-2-3-1,-3-3 1,-3-2-1,-2-1 1,0 3 3,0 3 1,0 4 3,1 2 2,4 4 1,3 3 2,3 3 1,1 1 1,1 1 0,-1-1 0,1 1 1,-3-3-1,-2-2 0,-3-3-1,-3-3 0,-2-2-2,0 0-2,0 0-3,0 0-2</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59750 40650 200,'3'-22'0,"6"6"0	,7 7 0,6 6 0,3 3 1,0 0 5,0 0 4,0 0 3,1 0 4,4 0 1,3 0 3,3 0 1,-1 1 3,-2 4 2,-3 3 2,-3 3 2,1-1 2,6-2 0,7-3 2,6-3 0,-1-2-1,-5 0-3,-7 0-2,-5 0-2,3 0 0,17 0 3,15 0 3,16 0 4,1 0 0,-12 0-2,-13 0-3,-12 0-3,-4 0-2,7 0 0,6 0-19,7 0-8,2-2 0,1-3 0,-1-3 0,1-2 0,-3-1 0,-2 3 0,-3 3 0,-3 4 0,-4-1 0,-3-3 0,-3-3 0,-2-2 0,-3 0 0,1 7 0,-1 6 0,1 7 0,-4 5 0,-6 7 0,-6 6 0,-6 7 0,-6 2 0,-2 1 0,-3-1 0,-3 1 0,-6-1 0,-5 1 0,-7-1 0,-5 1 0,-6-3-3,-3-2-12,-3-3-1,-2-3-2,-3-6-4,1-5-5,-1-7-6,1-5-7,-1-4-3,1 0-3,-1 0-1,1 0-3,1 0 0,3 0 0,3 0 1,4 0 1,2-2 1,4-3 4,3-3 3,3-2 4</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1185" units="cm"/>
      <inkml:brushProperty name="height" value="0.021185" units="cm"/>
      <inkml:brushProperty name="color" value="#F2385B"/>
      <inkml:brushProperty name="ignorePressure" value="0"/>
    </inkml:brush>
  </inkml:definitions>
  <inkml:trace contextRef="#ctx0" brushRef="#br0">60650 40650 393,'0'45'2,"0"-9"3	,0-10 5,0-8 3,0-6 3,0 1 0,0-1 1,0 1 1,0-1 1,0 1-1,0-1 0,0 1 0,0-1 1,0 1 0,0-1 2,0 1 1,0 2 1,0 7 2,0 6 2,0 7 2,1-1 0,4-6-2,3-6-2,3-6-3,1-2 0,1 3-2,-1 3-1,1 4-2,-1 1-1,1 0-2,-1 0-3,1 0-2,1-2-3,3-3 0,3-3-1,4-2-1,1-6-10,0-6-15,0-6-17,0-6-17,-2-6-9,-3-2-4,-3-3-2,-2-3-4</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463" units="cm"/>
      <inkml:brushProperty name="height" value="0.037463" units="cm"/>
      <inkml:brushProperty name="color" value="#F2385B"/>
      <inkml:brushProperty name="ignorePressure" value="0"/>
    </inkml:brush>
  </inkml:definitions>
  <inkml:trace contextRef="#ctx0" brushRef="#br0">61100 40800 222,'0'-19'0,"0"13"0	,0 12 1,0 13 0,0 6 1,0 0 1,0 0 3,0 0 2,3 9 3,6 19 7,7 19 5,6 19 7,1 1 2,-3-16-1,-3-15 0,-2-15 0,-3-7-2,1 3 0,-1 3-3,1 4-1,-3-1-1,-2-3-2,-3-3-1,-3-2-1,-2-3 0,0 1 3,0-1 1,0 1 4,1 2 1,4 7 1,3 6 1,3 7 1,-1 0 0,-2-2-1,-3-3 0,-3-3-1,-4-13-17,-3-22-34,-3-22-34,-2-21-33</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63350 38650 200,'1'-22'8,"4"6"16	,3 7 16,3 6 16,3 3 7,3 0-5,3 0-2,4 0-4,2 1-3,4 4-3,3 3-2,3 3-2,3 1-3,3 1-2,3-1-1,4 1-3,1-1-1,0 1-4,0-1-2,0 1-3,-2-1-16,-3 1-7,-3-1 0,-2 1 0,-1 1 0,3 3 0,3 3 0,4 4 0,-4 2 0,-9 4-22,-10 3-48,-8 3-17</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5175" units="cm"/>
      <inkml:brushProperty name="height" value="0.025175" units="cm"/>
      <inkml:brushProperty name="color" value="#F2385B"/>
      <inkml:brushProperty name="ignorePressure" value="0"/>
    </inkml:brush>
  </inkml:definitions>
  <inkml:trace contextRef="#ctx0" brushRef="#br0">64100 38900 331,'21'-21'5,"-5"10"10	,-7 10 10,-5 9 10,-4 4 5,0 1-2,0-1-1,0 1-2,-4 1 0,-5 3 0,-7 3 0,-5 4 0,-4 1 0,0 0-2,0 0-1,0 0-1,0 1-2,0 4-3,0 3-4,0 3-3,-2-1-2,-3-2-2,-3-3-1,-2-3-2,-1-2-4,3 0-3,3 0-5,4 0-3,-1-2-7,-3-3-10,-3-3-8,-2-2-9,-3-3-8,1 1-8,-1-1-8,1 1-7,2-4-2,7-6 5,6-6 5,7-6 4</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5658" units="cm"/>
      <inkml:brushProperty name="height" value="0.025658" units="cm"/>
      <inkml:brushProperty name="color" value="#F2385B"/>
      <inkml:brushProperty name="ignorePressure" value="0"/>
    </inkml:brush>
  </inkml:definitions>
  <inkml:trace contextRef="#ctx0" brushRef="#br0">63250 39550 324,'23'0'-3,"-3"0"-6	,-3 0-6,-2 0-6,-5 4-1,-2 10 11,-3 10 11,-3 9 0,-1 6 0,4 3 0,3 3 4,3 4 12,1 1 5,1 0 3,-1 0 5,1 0 4,-3 1 1,-2 4 0,-3 3-1,-3 3 1,-1-1 0,4-2 3,3-3 3,3-3 3,-1-4 1,-2-3-2,-3-3-1,-3-2-1,-1-3-2,4 1 1,3-1-2,3 1 0,1-10-15,1-19-27,-1-18-29,1-19-28,-3-8-14,-2 3 1,-3 3 0,-3 4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1353" units="cm"/>
      <inkml:brushProperty name="height" value="0.021353" units="cm"/>
      <inkml:brushProperty name="color" value="#F2385B"/>
      <inkml:brushProperty name="ignorePressure" value="0"/>
    </inkml:brush>
  </inkml:definitions>
  <inkml:trace contextRef="#ctx0" brushRef="#br0">42250 34800 390,'-25'48'0,"0"-3"0	,0-3 0,0-2 0,1-3 5,4 1 9,3-1 11,3 1 9,1-3 5,1-2 0,-1-3 0,1-3 1,-1-2 0,1 0-2,-1 0-1,1 0-1,-1-2-2,1-3-1,-1-3-2,1-2-1,-4-3-2,-6 1-4,-6-1-2,-6 1-3,-4-3-17,1-2-29,-1-3-31,1-3-30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63550 40450 200,'0'-47'0,"0"6"0	,0 7 0,0 6 0,0 1-1,0-3 0,0-3-1,0-2 0,3-1-1,6 3 1,7 3 0,6 4-1,3 1 3,0 0 2,0 0 3,0 0 2,0 1 2,0 4 0,0 3 1,0 3 1,0 1 2,0 1 3,0-1 3,0 1 4,1 1 1,4 3 0,3 3-1,3 4 0,-1 1-1,-2 0-1,-3 0-1,-3 0-2,-1 6 0,4 13-2,3 12 0,3 13 0,-1 6-1,-2 0-1,-3 0 0,-3 0-1,-4 1 3,-3 4 4,-3 3 5,-2 3 5,-5-1 2,-2-2 0,-3-3 1,-3-3 0,-2-4 0,0-3 2,0-3 1,0-2 2,0-1-7,0 3-31,0 3 0,0 4 0,-2-10 0,-3-22 0,-3-22 0,-2-21-26,-5-10-66,-2 3 4,-3 3 4,-3 4 3</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275" units="cm"/>
      <inkml:brushProperty name="height" value="0.026275" units="cm"/>
      <inkml:brushProperty name="color" value="#F2385B"/>
      <inkml:brushProperty name="ignorePressure" value="0"/>
    </inkml:brush>
  </inkml:definitions>
  <inkml:trace contextRef="#ctx0" brushRef="#br0">64000 40050 317,'0'46'-23,"0"-5"9	,0-7 10,0-5 9,-2-4 6,-3 0 3,-3 0 1,-2 0 3,-3 1 2,1 4-1,-1 3 1,1 3 0,-1 1 1,1 1 2,-1-1 2,1 1 2,-1-1 0,1 1 1,-1-1-2,1 1 1,-1-1-1,1 1 1,-1-1 0,1 1 2,-3-3-1,-2-2 1,-3-3 0,-3-3-1,-1-2 0,4 0-1,3 0-1,3 0-2,-1-2-3,-2-3-6,-3-3-5,-3-2-6,-4-3-5,-3 1-1,-3-1-3,-2 1-3,-1-3 0,3-2-1,3-3 1,4-3 1,-1-2-12,-3 0-21,-3 0-21,-2 0-22</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807" units="cm"/>
      <inkml:brushProperty name="height" value="0.037807" units="cm"/>
      <inkml:brushProperty name="color" value="#F2385B"/>
      <inkml:brushProperty name="ignorePressure" value="0"/>
    </inkml:brush>
  </inkml:definitions>
  <inkml:trace contextRef="#ctx0" brushRef="#br0">63700 41000 220,'50'1'0,"0"4"0	,0 3 0,0 3 0,-2 4 1,-3 7 2,-3 6 2,-2 7 2,-3 0 4,1-2 6,-1-3 5,1-3 7,-1-2 5,1 0 8,-1 0 6,1 0 8,-3-2 4,-2-3 1,-3-3 2,-3-2 2,-2-1 1,0 3-2,0 3-1,0 4 0</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096" units="cm"/>
      <inkml:brushProperty name="height" value="0.030096" units="cm"/>
      <inkml:brushProperty name="color" value="#F2385B"/>
      <inkml:brushProperty name="ignorePressure" value="0"/>
    </inkml:brush>
  </inkml:definitions>
  <inkml:trace contextRef="#ctx0" brushRef="#br0">66250 38800 276,'0'23'0,"0"-3"0	,0-3 0,0-2 0,0-1 0,0 3 0,0 3 0,0 4 0,0-1 3,0-3 4,0-3 5,0-2 4,1 2 4,4 9 3,3 10 2,3 10 3,-1 2 2,-2-3 0,-3-3 2,-3-2 1,-1-1 0,4 3 0,3 3 0,3 4-1,-1 1 3,-2 0 4,-3 0 5,-3 0 4,-2-4 0,0-5-4,0-7-4,0-5-5</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66500 38400 200,'25'-22'2,"0"6"4	,0 7 5,0 6 4,3 3 3,6 0 3,7 0 1,6 0 3,-1 1 1,-5 4-3,-7 3-1,-5 3-1,-4-1-1,0-2 1,0-3 1,0-3 1,4-2 1,10 0 0,10 0 0,9 0 1,-1 0 0,-8 0-2,-10 0-1,-9 0-2,2 0 1,17 0 0,15 0 2,16 0 2,1 1-1,-12 4-2,-13 3 0,-12 3-3,-7 1 0,1 1-2,-1-1 0,1 1-1,-1-1-1,1 1-1,-1-1 0,1 1-2,-4 2-1,-6 7-9,-6 6-2,-6 7 0,-6 2 0,-2 1 0,-3-1 0,-3 1 0,-6 1 0,-5 3-2,-7 3-4,-5 4 0,-6-1-3,-3-3-1,-3-3-4,-2-2-2,-5-6-4,-2-6-5,-3-6-4,-3-6-6,-1-4-1,4 1-1,3-1 1,3 1 0,3-3 0,3-2-1,3-3-1,4-3 0,-1-2-1,-3 0 2,-3 0 0,-2 0 1,-1 0 1,3 0 1,3 0 2,4 0 0</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077" units="cm"/>
      <inkml:brushProperty name="height" value="0.036077" units="cm"/>
      <inkml:brushProperty name="color" value="#F2385B"/>
      <inkml:brushProperty name="ignorePressure" value="0"/>
    </inkml:brush>
  </inkml:definitions>
  <inkml:trace contextRef="#ctx0" brushRef="#br0">66700 38600 230,'1'25'-2,"4"0"5	,3 0 5,3 0 5,1-2 3,1-3 1,-1-3 2,1-2 1,1-1 1,3 3 0,3 3 1,4 4 0,2-3-1,4-5-1,3-7-2,3-5-2,1-4 0,1 0-1,-1 0 0,1 0-1,1 0-2,3 0-3,3 0-5,4 0-3,-3 0-4,-5 0-3,-7 0-3,-5 0-3,-6-2-3,-3-3 0,-3-3-2,-2-2 0,-8 2-3,-8 9-6,-10 10-6,-9 10-6,-9 7 1,-5 6 7,-7 7 6,-5 6 7,0-2 5,10-9 5,10-10 3,9-8 4,1-4 3,-6 3 1,-6 3 3,-6 4 1,-1-1 2,7-3 1,6-3 2,7-2 3,-1-3 0,-6 1 1,-6-1 1,-6 1 1,-1-1 1,7 1 0,6-1 1,7 1 1,5-4 2,7-6 5,6-6 4,7-6 5,4-2 1,3 3-3,3 3-4,4 4-3,5-4-3,10-9-2,10-10-3,9-8-2,2-3-2,-2 7-4,-3 6-3,-3 7-2,-6 2-3,-5 1 1,-7-1 0,-5 1-1,-3 1-1,4 3-4,3 3-3,3 4-3,-1 2-5,-2 4-5,-3 3-4,-3 3-6,-6 3-2,-5 3 1,-7 3 0,-5 4 1,-6 2 0,-3 4 1,-3 3 1,-2 3-1,-3-2 1,1-6 1,-1-6 1,1-6 0,-6-1 1,-8 7 0,-10 6-1,-9 7 1,-4 0 1,4-2 1,3-3 2,3-3 2,1-2 1,1 0 1,-1 0 1,1 0 1,-1 0 2,1 0 5,-1 0 5,1 0 5,-1-2 1,1-3 0,-1-3 0,1-2-1,2-5 4,7-2 8,6-3 7,7-3 9,7-1 6,9 4 7,10 3 7,10 3 7,7-1 0,6-2-3,7-3-5,6-3-3,6-4-6,6-3-4,7-3-5,6-2-5,-1-1-10,-5 3-14,-7 3-13,-5 4-15,-6 1-7,-3 0-4,-3 0-1,-2 0-3</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9726" units="cm"/>
      <inkml:brushProperty name="height" value="0.019726" units="cm"/>
      <inkml:brushProperty name="color" value="#F2385B"/>
      <inkml:brushProperty name="ignorePressure" value="0"/>
    </inkml:brush>
  </inkml:definitions>
  <inkml:trace contextRef="#ctx0" brushRef="#br0">67450 39450 422,'-2'-24'0,"-3"4"0	,-3 3 0,-2 3 0,-3 6 2,1 9 5,-1 10 4,1 10 4,-1 5 4,1 4 1,-1 3 2,1 3 2,-1-2 0,1-6-2,-1-6-1,1-6-1,-1-2-1,1 3-1,-1 3 0,1 4 0,-4 2 0,-6 4 0,-6 3 1,-6 3 1,-4 3 0,1 3-1,-1 3 0,1 4-1,2-4-1,7-9-1,6-10-2,7-8-1,2-6-1,1 1 0,-1-1 0,1 1 0,-3-1-2,-2 1-2,-3-1-2,-3 1-2,-2-1-1,0 1-1,0-1 1,0 1-1,1-1-2,4 1-5,3-1-5,3 1-5,1-4-13,1-6-18,-1-6-19,1-6-19</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1623" units="cm"/>
      <inkml:brushProperty name="height" value="0.021623" units="cm"/>
      <inkml:brushProperty name="color" value="#F2385B"/>
      <inkml:brushProperty name="ignorePressure" value="0"/>
    </inkml:brush>
  </inkml:definitions>
  <inkml:trace contextRef="#ctx0" brushRef="#br0">66900 39950 385,'1'26'0,"4"4"0	,3 3 0,3 3 0,-1-1-2,-2-2-5,-3-3-3,-3-3-5,-1 1-3,4 6-2,3 7-1,3 6 18,-1 1 3,-2-3 0,-3-3 0,-3-2 5,-2-3 30,0 1 1,0-1 1,0 1 2,0-1 0,0 1 1,0-1 1,0 1 2,0-3-2,0-2-1,0-3-2,0-3-3,0-2-1,0 0-1,0 0-3,0 0-1,0 0-1,0 0-1,0 0 0,0 0-2,0-8-16,0-16-33,0-15-32,0-15-32</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299" units="cm"/>
      <inkml:brushProperty name="height" value="0.027299" units="cm"/>
      <inkml:brushProperty name="color" value="#F2385B"/>
      <inkml:brushProperty name="ignorePressure" value="0"/>
    </inkml:brush>
  </inkml:definitions>
  <inkml:trace contextRef="#ctx0" brushRef="#br0">67400 40200 305,'23'3'-30,"-3"6"4	,-3 7 5,-2 6 21,-5 1 0,-2-3 0,-3-3 0,-3-2 0,-2-3 0,0 1 0,0-1 5,0 1 15,1 2 2,4 7 1,3 6 2,3 7 1,-1-1 2,-2-6 2,-3-6 1,-3-6 3,-2-1 0,0 7 2,0 6 0,0 7 1,1 0-1,4-2 0,3-3-1,3-3-1,-1-2-1,-2 0-1,-3 0 1,-3 0-1,-2 0-1,0 0-2,0 0-1,0 0-2</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0184" units="cm"/>
      <inkml:brushProperty name="height" value="0.020184" units="cm"/>
      <inkml:brushProperty name="color" value="#F2385B"/>
      <inkml:brushProperty name="ignorePressure" value="0"/>
    </inkml:brush>
  </inkml:definitions>
  <inkml:trace contextRef="#ctx0" brushRef="#br0">67000 40600 412,'-22'-2'4,"6"-3"8	,7-3 7,6-2 8,4-1 9,4 3 9,3 3 11,3 4 10,3 1 2,3 0-8,3 0-6,4 0-7,1 0-8,0 0-11,0 0-10,0 0-9,0 1-13,0 4-12,0 3-13,0 3-13</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08333" units="cm"/>
      <inkml:brushProperty name="height" value="0.008333" units="cm"/>
      <inkml:brushProperty name="color" value="#F2385B"/>
      <inkml:brushProperty name="ignorePressure" value="0"/>
    </inkml:brush>
  </inkml:definitions>
  <inkml:trace contextRef="#ctx0" brushRef="#br0">41250 35250 1000,'1'-22'0,"4"6"0	,3 7 0,3 6 0,1 1-1,1-3-2,-1-3-2,1-2-1,1-3-1,3 1 1,3-1 0,4 1 2,2-3-8,4-2-13,3-3-15,3-3-14,-2 1-6,-6 6 39,-6 7 21,-6 6 0,-2-1 0,3-5 0,3-7 0,4-5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0817" units="cm"/>
      <inkml:brushProperty name="height" value="0.020817" units="cm"/>
      <inkml:brushProperty name="color" value="#F2385B"/>
      <inkml:brushProperty name="ignorePressure" value="0"/>
    </inkml:brush>
  </inkml:definitions>
  <inkml:trace contextRef="#ctx0" brushRef="#br0">67050 40850 400,'-24'0'1,"4"0"1	,3 0 3,3 0 1,4 0 7,7 0 13,6 0 13,7 0 13,4-2 5,3-3-3,3-3-2,4-2-3,2-3-3,4 1-5,3-1-4,3 1-5,-1 1-5,-2 3-6,-3 3-5,-3 4-5,-2 1-5,0 0-1,0 0-4,0 0-1,0 1-9,0 4-14,0 3-15,0 3-14,-4 3-10,-5 3-3,-7 3-5,-5 4-4</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67400 41050 200,'-25'1'0,"0"4"0	,0 3 0,0 3 0,1-1 0,4-2 0,3-3 0,3-3 0,1-2 0,1 0 0,-1 0 0,1 0 0,1 1 0,3 4 0,3 3 0,4 3 0,2-1 5,4-2 12,3-3 11,3-3 12,1-4 4,1-3-2,-1-3-1,1-2-2,1-3-3,3 1-1,3-1-2,4 1-3,1 1-1,0 3-4,0 3-2,0 4-4,1 1-5,4 0-8,3 0-9,3 0-7,-4 3-8,-8 6-7,-10 7-7,-9 6-7,-7 3-3,-3 0-2,-3 0-1,-2 0 0,-6-2 1,-6-3 3,-6-3 5,-6-2 3,-4-5 3,1-2 4,-1-3 2,1-3 5,1-1 19,3 4 0,3 3 0,4 3 0,-3 1 0,-5 1 0,-7-1 0,-5 1 0,-6-1 0,-3 1 0,-3-1 0,-2 1 0,-1-1 0,3 1 0,3-1 0,4 1 0,2-3 0,4-2 0,3-3 0,3-3 0,4-2 0,7 0 0,6 0 4,7 0 16,4 1-2,3 4 0,3 3-1,4 3-1,-1-1 1,-3-2 3,-3-3 3,-2-3 4,8-1 3,22 4 6,22 3 6,23 3 5,5-1 1,-9-2-3,-10-3-4,-8-3-2,-6-2-4,1 0-2,-1 0-2,1 0-3,5 0-2,14 0-2,11 0-2,14 0-2,-1 0-1,-12 0-2,-13 0-2,-12 0-1,-7 0-2,1 0-1,-1 0 0,1 0-1,-1 0-1,1 0-5,-1 0-4,1 0 0,4 0 0,9 0 0,10 0 0,10 0 0,-1 0 0,-9 0 0,-10 0 0,-8 0 0,-6 0-9,1 0-5,-1 0-2,1 0-2,-12-2-10,-21-3-18,-22-3-17,-22-2-19</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69550 39350 200,'0'26'0,"0"4"3	,0 3 2,0 3 1,0 3 2,0 3 1,0 3 1,0 4 2,1-1 0,4-3 0,3-3-1,3-2 0,1 3 1,1 14 4,-1 11 3,1 14 4,-3 0 1,-2-8-2,-3-10-1,-3-9-2,-2-7 2,0-3 3,0-3 3,0-2 4,0-1 2,0 3-1,0 3 0,0 4-1,0-1 0,0-3-2,0-3-2,0-2 0,0-3-1,0 1 2,0-1 1,0 1 1,0 4 1,0 9 1,0 10-9,0 10-23,0 0 0,0-5 0,0-7 0,0-5 0,0-6 0,0-3 0,0-3 0,0-2 0,0-12 0,0-19 0,0-18 0,0-19 0,-4-12 0,-5-2 0,-7-3 0,-5-3 0,-4-2-4,0 0-71,0 0-8,0 0-7</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186" units="cm"/>
      <inkml:brushProperty name="height" value="0.032186" units="cm"/>
      <inkml:brushProperty name="color" value="#F2385B"/>
      <inkml:brushProperty name="ignorePressure" value="0"/>
    </inkml:brush>
  </inkml:definitions>
  <inkml:trace contextRef="#ctx0" brushRef="#br0">69050 40650 258,'-46'-46'0,"10"10"-1	,10 10-1,9 9-1,4 4-1,1 1 0,-1-1-1,1 1 0,-1 1 3,1 3 6,-1 3 7,1 4 7,-1-1 5,1-3 2,-1-3 4,1-2 3,2-3 4,7 1 2,6-1 5,7 1 2,4 1 1,3 3-2,3 3-3,4 4-2,2 1-2,4 0-3,3 0-1,3 0-3,1 0-2,1 0-3,-1 0-4,1 0-4,-1 0-1,1 0-2,-1 0 0,1 0-2,-1 3-3,1 6-5,-1 7-7,1 6-6,-4 4-7,-6 4-9,-6 3-8,-6 3-10,-7-1-3,-6-2 2,-6-3 0,-6-3 2,-6-4 2,-2-3 0,-3-3 1,-3-2 2,-2-3 1,0 1 3,0-1 2,0 1 3,1-1 3,4 1 4,3-1 4,3 1 3,-1-1 3,-2 1 1,-3-1 2,-3 1 0,-1-3 5,4-2 6,3-3 6,3-3 6,1-2 5,1 0 2,-1 0 1,1 0 3,2-2 6,7-3 11,6-3 10,7-2 12,4-3 2,3 1-7,3-1-5,4 1-7,7-1-9,13 1-9,12-1-11,13 1-10,-1-1-5,-11 1 0,-14-1-1,-11 1 0,-3-1-3,10 1-7,10-1-6,9 1-7,1-1-11,-6 1-15,-6-1-17,-6 1-15</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816" units="cm"/>
      <inkml:brushProperty name="height" value="0.027816" units="cm"/>
      <inkml:brushProperty name="color" value="#F2385B"/>
      <inkml:brushProperty name="ignorePressure" value="0"/>
    </inkml:brush>
  </inkml:definitions>
  <inkml:trace contextRef="#ctx0" brushRef="#br0">70450 38800 299,'-2'26'0,"-3"4"0	,-3 3 0,-2 3 0,-1 4 6,3 7 13,3 6 12,4 7 12,-1-4 5,-3-12-4,-3-13-4,-2-12-2,-1-4-2,3 7 2,3 6 1,4 7 2,-1 0 0,-3-2-4,-3-3-2,-2-3-3,-1-2-3,3 0-3,3 0-3,4 0-3,1 0-4,0 0-5,0 0-5,0 0-5</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766" units="cm"/>
      <inkml:brushProperty name="height" value="0.037766" units="cm"/>
      <inkml:brushProperty name="color" value="#F2385B"/>
      <inkml:brushProperty name="ignorePressure" value="0"/>
    </inkml:brush>
  </inkml:definitions>
  <inkml:trace contextRef="#ctx0" brushRef="#br0">70450 39200 220,'21'1'30,"-5"4"-2	,-7 3-3,-5 3-3,-3-1-2,4-2-1,3-3-2,3-3-1,3-1 2,3 4 9,3 3 8,4 3 8,1 1 4,0 1 0,0-1-1,0 1 0,0-1 0,0 1-4,0-1-1,0 1-3,-2 2-3,-3 7-7,-3 6-6,-2 7-6,-8 0-4,-8-2-4,-10-3-4,-9-3-2,-9-2-10,-5 0-15,-7 0-13,-5 0-16,-1-2-8,6-3-6,7-3-3,6-2-6</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0086" units="cm"/>
      <inkml:brushProperty name="height" value="0.020086" units="cm"/>
      <inkml:brushProperty name="color" value="#F2385B"/>
      <inkml:brushProperty name="ignorePressure" value="0"/>
    </inkml:brush>
  </inkml:definitions>
  <inkml:trace contextRef="#ctx0" brushRef="#br0">70200 39850 414,'0'26'0,"0"4"0	,0 3 0,0 3 0,1-1 1,4-2 2,3-3 0,3-3 3,-1 1 1,-2 6 1,-3 7 2,-3 6 2,-2-1 0,0-5-1,0-7 1,0-5-1,0-4 3,0 0 2,0 0 4,0 0 4,0 1 3,0 4 2,0 3 2,0 3 3,1-1 2,4-2-1,3-3 0,3-3 1,-1-2 0,-2 0 1,-3 0 2,-3 0 1</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70350 40100 200,'1'-22'0,"4"6"0	,3 7 0,3 6 0,1 3 4,1 0 8,-1 0 9,1 0 9,1 0 3,3 0 0,3 0 0,4 0-1,1 0 1,0 0 3,0 0 3,0 0 3,0 0 1,0 0-1,0 0-1,0 0-2,1 0-1,4 0 0,3 0-2,3 0-1,1 0 0,1 0-2,-1 0-1,1 0 0,-3 4-25,-2 10-7,-3 10 0,-3 9 0,-6 4 0,-5 1 0,-7-1 0,-5 1 0,-8-1 0,-5 1 0,-7-1 0,-5 1 0,-8-1 0,-5 1 0,-7-1 0,-5 1 0,-3-3-17,4-2-20,3-3 0,3-3-2,1-1 2,1 4 1,-1 3 2,1 3 1,-1-1 1,1-2-3,-1-3-1,1-3-2,-3-2-1,-2 0 0,-3 0 0,-3 0 0,-2 1 1,0 4 1,0 3 1,0 3 2,1-2 2,4-6 3,3-6 2,3-6 4,3-4 2,3 1 16,3-1 5,4 1 0,2-3 0,4-2 0,3-3 0,3-3 0,4-2 0,7 0 0,6 0 0,7 0 0,4-2 0,3-3 0,3-3 0,4-2 0,2-1 0,4 3 0,3 3 0,3 4 0,1-1 30,1-3 15,-1-3 2,1-2 4,-1-1 0,1 3 0,-1 3-1,1 4-1,-1 1-1,1 0 0,-1 0-1,1 0 0,-1 0-2,1 0-2,-1 0-3,1 0-2,-1 0-4,1 0-3,-1 0-4,1 0-3,2 0-21,7 0-3,6 0 0,7 0 0,-1 0 0,-6 0 0,-6 0 0,-6 0-1,-9-5-56,-8-9-9,-10-10-9,-9-8-10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192" units="cm"/>
      <inkml:brushProperty name="height" value="0.034192" units="cm"/>
      <inkml:brushProperty name="color" value="#F2385B"/>
      <inkml:brushProperty name="ignorePressure" value="0"/>
    </inkml:brush>
  </inkml:definitions>
  <inkml:trace contextRef="#ctx0" brushRef="#br0">70600 40600 243,'-2'-22'0,"-3"6"0	,-3 7 0,-2 6 0,-1 4 2,3 4 3,3 3 2,4 3 4,1 3 3,0 3 1,0 3 1,0 4 3,0 1 0,0 0 0,0 0 1,0 0 0,0 1 0,0 4 1,0 3 0,0 3 0,-2 1 1,-3 1 0,-3-1 1,-2 1 0,-1 1 1,3 3 0,3 3 2,4 4 0,-1-1 0,-3-3 0,-3-3-1,-2-2-1,-1-3 0,3 1 0,3-1 0,4 1 1,-1 1 0,-3 3 1,-3 3 1,-2 4 1,-6-4-15,-6-9-30,-6-10-30,-6-8-29</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70850 41150 200,'23'3'0,"-3"6"0	,-3 7 0,-2 6 0,-1 3 5,3 0 12,3 0 12,4 0 10,1 0 6,0 0-1,0 0 0,0 0-2,0-2 0,0-3 0,0-3-1,0-2-1,-2-1 0,-3 3-3,-3 3-1,-2 4-3,0 1 1,7 0 4,6 0 5,7 0 4,2-2-2,1-3-29,-1-3-16,1-2 0,-1-5 0,1-2 0,-1-3 0,1-3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887" units="cm"/>
      <inkml:brushProperty name="height" value="0.023887" units="cm"/>
      <inkml:brushProperty name="color" value="#F2385B"/>
      <inkml:brushProperty name="ignorePressure" value="0"/>
    </inkml:brush>
  </inkml:definitions>
  <inkml:trace contextRef="#ctx0" brushRef="#br0">42350 33700 348,'-22'-21'-1,"6"10"-4	,7 10-4,6 9-3,3 6 4,0 3 11,0 3 11,0 4 11,1 2 6,4 4 1,3 3 1,3 3 1,-1-1 1,-2-2 2,-3-3 3,-3-3 2,-1-2 0,4 0-1,3 0-2,3 0 0,-1 0-3,-2 0-1,-3 0-3,-3 0-3,-2 0-3,0 0-7,0 0-5,0 0-7,-5 0-6,-9 0-5,-10 0-6,-8 0-6</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4927" units="cm"/>
      <inkml:brushProperty name="height" value="0.014927" units="cm"/>
      <inkml:brushProperty name="color" value="#F2385B"/>
      <inkml:brushProperty name="ignorePressure" value="0"/>
    </inkml:brush>
  </inkml:definitions>
  <inkml:trace contextRef="#ctx0" brushRef="#br0">72650 41550 558,'23'23'0,"-3"-3"0	,-3-3 0,-2-2 0,-3-5 9,1-2 19,-1-3 18,1-3 19,-3-1 9,-2 4 0,-3 3-1,-3 3-1</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566" units="cm"/>
      <inkml:brushProperty name="height" value="0.035566" units="cm"/>
      <inkml:brushProperty name="color" value="#F2385B"/>
      <inkml:brushProperty name="ignorePressure" value="0"/>
    </inkml:brush>
  </inkml:definitions>
  <inkml:trace contextRef="#ctx0" brushRef="#br0">80650 29550 234,'-21'0'2,"10"0"6	,10 0 5,9 0 5,4 0 5,1 0 3,-1 0 3,1 0 4,1 1 1,3 4-1,3 3-1,4 3-2,2-1 1,4-2 0,3-3 1,3-3 1,1-1 0,1 4-2,-1 3-1,1 3-1,-1-1-1,1-2-3,-1-3-1,1-3-1,-1-2-2,1 0-1,-1 0 0,1 0-1,1 0-2,3 0-2,3 0-3,4 0-1,-7 4-15,-16 10-26,-15 10-24,-15 9-26,-12 1-9,-6-6 7,-6-6 7,-6-6 7,-2-4 6,3 1 7,3-1 7,4 1 5,1 1 6,0 3 4,0 3 4,0 4 4,0-1 14,0-3 11,0-3 0,0-2 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053" units="cm"/>
      <inkml:brushProperty name="height" value="0.038053" units="cm"/>
      <inkml:brushProperty name="color" value="#F2385B"/>
      <inkml:brushProperty name="ignorePressure" value="0"/>
    </inkml:brush>
  </inkml:definitions>
  <inkml:trace contextRef="#ctx0" brushRef="#br0">80600 30200 218,'-24'0'-2,"4"0"-3	,3 0-5,3 0-4,3 1-2,3 4 9,3 3 7,4 3 0,1 3 0,0 3 0,0 3 0,0 4 0,0 1 0,0 0 0,0 0 0,0 0 0,0 0 0,0 0 0,0 0 0,0 0 0,0 0 0,0 0 0,0 0 2,0 0 23,0 0 1,0 0-1,0 0-1,0 0 0,0 0-1,0 0-2,0 0-2,0 0-3,-2 0-1,-3 0-4,-3 0-2,-2 0-3,-1-7-5,3-11-5,3-14-5,4-11-6,1-6-3,0 4 1,0 3 2,0 3-1,1 1 2,4 1 0,3-1 0,3 1 0,1-1 1,1 1 0,-1-1 1,1 1 1,-1-1 0,1 1 1,-1-1 1,1 1 0,1 1 6,3 3 10,3 3 9,4 4 10,1 1 5,0 0-2,0 0 1,0 0-2,0 0 0,0 0-1,0 0-2,0 0-1,-2 3-3,-3 6-5,-3 7-4,-2 6-6,-6 1-2,-6-3-2,-6-3-1,-6-2-2,-6-1 0,-2 3-1,-3 3 1,-3 4-2,-4-1 1,-3-3 0,-3-3-1,-2-2 1,-1-3 1,3 1 3,3-1 3,4 1 2,1-1 3,0 1 0,0-1 1,0 1 0,9-3 4,19-2 7,19-3 7,19-3 8,7-4 1,-3-3-6,-3-3-5,-2-2-4,-1-1-6,3 3-5,3 3-3,4 4-6,-1 1-2,-3 0-3,-3 0-2,-2 0-2,-5 3-4,-2 6-5,-3 7-5,-3 6-6,-6 3-2,-5 0 0,-7 0 1,-5 0-1,-9 0 2,-9 0-1,-10 0 1,-8 0 1,-6 1 2,1 4 3,-1 3 5,1 3 4,-1-2 2,1-6 0,-1-6 2,1-6 0,-1-4 3,1 1 7,-1-1 5,1 1 7,1-1 5,3 1 4,3-1 4,4 1 5,1-3 2,0-2 2,0-3 1,0-3 1,9-2 3,19 0 2,19 0 4,19 0 3,10-4-4,4-5-10,3-7-10,3-5-11,-1-4-11,-2 0-16,-3 0-14,-3 0-14,-6 1-9,-5 4-2,-7 3-3,-5 3-3,-6-1-1,-3-2-1,-3-3-1,-2-3-1</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118" units="cm"/>
      <inkml:brushProperty name="height" value="0.041118" units="cm"/>
      <inkml:brushProperty name="color" value="#F2385B"/>
      <inkml:brushProperty name="ignorePressure" value="0"/>
    </inkml:brush>
  </inkml:definitions>
  <inkml:trace contextRef="#ctx0" brushRef="#br0">81100 29600 202,'0'-25'-2,"0"0"-3	,0 0-4,0 0-4,-2 1-2,-3 4 9,-3 3 6,-2 3 0,-3 3 0,1 3 0,-1 3 0,1 4 0,1-1 0,3-3 0,3-3 10,4-2 9,1 0 2,0 7 5,0 6 4,0 7 5,1 4 1,4 3-2,3 3-1,3 4-2,3 5-2,3 10-1,3 10-1,4 9-3,2 7 0,4 7 0,3 6-1,3 7-1,1 5 0,1 7 0,-1 6-2,1 7-1,-1 0 0,1-2 0,-1-3 0,1-3-1,-3-6 0,-2-5-1,-3-7-2,-3-5-1,-2-4-1,0 0 0,0 0 0,0 0-1,0-4 0,0-5-1,0-7-1,0-5 0,0-8 0,0-5 0,0-7-1,0-5 1,-2-3-1,-3 4-4,-3 3-3,-2 3-2,-5-8-11,-2-19-19,-3-18-18,-3-19-20,-6-8-7,-5 3 1,-7 3 3,-5 4 1</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822" units="cm"/>
      <inkml:brushProperty name="height" value="0.030822" units="cm"/>
      <inkml:brushProperty name="color" value="#F2385B"/>
      <inkml:brushProperty name="ignorePressure" value="0"/>
    </inkml:brush>
  </inkml:definitions>
  <inkml:trace contextRef="#ctx0" brushRef="#br0">82050 30450 270,'-24'23'1,"4"-3"2	,3-3 2,3-2 2,3 0 2,3 7 3,3 6 1,4 7 1,-1 2 3,-3 1 1,-3-1 1,-2 1 1,-3-1 1,1 1 1,-1-1 0,1 1 1,-3-1 1,-2 1 4,-3-1 1,-3 1 3,-1-1 1,4 1 0,3-1-1,3 1-1,1-1 0,1 1 1,-1-1-1,1 1 2,-1-3-1,1-2-2,-1-3-1,1-3-2,-4-7-11,-6-9-21,-6-10-21,-6-8-22,-1-8-13,7-2-6,6-3-5,7-3-6</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340" units="cm"/>
      <inkml:brushProperty name="height" value="0.031340" units="cm"/>
      <inkml:brushProperty name="color" value="#F2385B"/>
      <inkml:brushProperty name="ignorePressure" value="0"/>
    </inkml:brush>
  </inkml:definitions>
  <inkml:trace contextRef="#ctx0" brushRef="#br0">81550 29600 265,'1'-24'0,"4"4"0	,3 3 0,3 3 0,3 3 0,3 3 0,3 3 0,4 4 0,-1 4 7,-3 6 13,-3 7 14,-2 6 14,-3 4 9,1 4 8,-1 3 7,1 3 6,-1-1 0,1-2-8,-1-3-9,1-3-9,1-4-10,3-3-12,3-3-13,4-2-14</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140" units="cm"/>
      <inkml:brushProperty name="height" value="0.035140" units="cm"/>
      <inkml:brushProperty name="color" value="#F2385B"/>
      <inkml:brushProperty name="ignorePressure" value="0"/>
    </inkml:brush>
  </inkml:definitions>
  <inkml:trace contextRef="#ctx0" brushRef="#br0">83500 29300 237,'-2'-22'1,"-3"6"4	,-3 7 4,-2 6 3,2 3 8,9 0 12,10 0 13,10 0 13,5 0 4,4 0-4,3 0-5,3 0-4,4 0-3,7 0-4,6 0-2,7 0-4,4 0-3,3 0-2,3 0-4,4 0-3,-3-2-2,-5-3-5,-7-3-4,-5-2-3,-6-1-3,-3 3-2,-3 3-1,-2 4-2,-3-1-5,1-3-5,-1-3-7,1-2-7,-10 3-10,-19 14-17,-18 11-15,-19 14-16,-7 2-4,7-6 9,6-6 7,7-6 9,0-4 6,-2 1 7,-3-1 4,-3 1 6</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9730" units="cm"/>
      <inkml:brushProperty name="height" value="0.019730" units="cm"/>
      <inkml:brushProperty name="color" value="#F2385B"/>
      <inkml:brushProperty name="ignorePressure" value="0"/>
    </inkml:brush>
  </inkml:definitions>
  <inkml:trace contextRef="#ctx0" brushRef="#br0">84100 29500 422,'23'-22'-22,"-3"6"3	,-3 7 1,-2 6 2,-5 1 5,-2-3 9,-3-3 9,-3-2 7,-1-1 7,4 3 1,3 3 1,3 4 3,-4 4 3,-8 6 8,-10 7 7,-9 6 7,-7 4 1,-3 4-5,-3 3-4,-2 3-5,-3-1-3,1-2-3,-1-3-2,1-3-3,-1-1-3,1 4-5,-1 3-5,1 3-5,-3-1-2,-2-2-1,-3-3-1,-3-3-1,1-2-5,6 0-7,7 0-8,6 0-7,4-2-4,4-3 1,3-3 1,3-2 1,1-3-4,1 1-5,-1-1-7,1 1-5,-1-3-4,1-2-1,-1-3 0,1-3-2,1-4 2,3-3 3,3-3 2,4-2 4</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2142" units="cm"/>
      <inkml:brushProperty name="height" value="0.022142" units="cm"/>
      <inkml:brushProperty name="color" value="#F2385B"/>
      <inkml:brushProperty name="ignorePressure" value="0"/>
    </inkml:brush>
  </inkml:definitions>
  <inkml:trace contextRef="#ctx0" brushRef="#br0">83350 30000 376,'23'4'-2,"-3"10"-2	,-3 10-3,-2 9-3,-3 7 1,1 7 7,-1 6 6,1 7 7,-1 2 4,1 1 2,-1-1 3,1 1 3,-3 1 1,-2 3 0,-3 3 1,-3 4 0,-2-1 0,0-3 3,0-3 1,0-2 1,1-5 2,4-2 1,3-3 1,3-3 1,-1-4 0,-2-3-3,-3-3-2,-3-2-2,-2-5-3,0-2 1,0-3-2,0-3-1</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83850 30100 200,'25'-47'0,"0"6"0	,0 7 0,0 6 0,1 4 3,4 4 6,3 3 6,3 3 6,1 3 3,1 3-1,-1 3 1,1 4-1,-1 4 2,1 6 1,-1 7 2,1 6 2,-1 7 1,1 10 1,-1 10 0,1 9 0,-4 4 0,-6 1-1,-6-1-1,-6 1 0,-4 1-1,1 3 0,-1 3 0,1 4 0,-3 1 0,-2 0-1,-3 0-1,-3 0 0,-2-2-1,0-3-2,0-3-3,0-2-21,0-6 0,0-6 0,0-6 0,0-6 0,0-4 0,0 1 0,0-1 0,0 1 0,-2-12 0,-3-21 0,-3-22 0,-2-22-66,-3-8-19,1 6 5,-1 7 6,1 6 6,-3 3 4,-2 0 5,-3 0 3,-3 0 4</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331" units="cm"/>
      <inkml:brushProperty name="height" value="0.031331" units="cm"/>
      <inkml:brushProperty name="color" value="#F2385B"/>
      <inkml:brushProperty name="ignorePressure" value="0"/>
    </inkml:brush>
  </inkml:definitions>
  <inkml:trace contextRef="#ctx0" brushRef="#br0">42300 34100 265,'45'0'48,"-9"0"-5	,-10 0-6,-8 0-5,-4 0-2,3 0 1,3 0 1,4 0 1,2-2 0,4-3 0,3-3-1,3-2-1,-1-3-1,-2 1-3,-3-1-1,-3 1-2,-1 1-1,4 3-2,3 3 0,3 4-1,-1-1-2,-2-3-5,-3-3-4,-3-2-4,-2-3-2,0 1 0,0-1-1,0 1 1,1 1-10,4 3-16,3 3-19,3 4-16,-4 4-8,-8 6 2,-10 7 2,-9 6 2,-5 1 4,0-3 4,0-3 5,0-2 5,-2 0 5,-3 7 8,-3 6 8,-2 7 7,-1 2 6,3 1 2,3-1 3,4 1 2,-3-1 4,-5 1 5,-7-1 4,-5 1 4,-3 1 2,4 3-1,3 3 0,3 4-1,1-1 4,1-3 9,-1-3 8,1-2 10,-1-5 3,1-2 0,-1-3-1,1-3-1,-1-2-1,1 0-2,-1 0-1,1 0-3,-1 0-1,1 0-4,-1 0-4,1 0-2,-4-4-12,-6-5-22,-6-7-21,-6-5-20,-2-8-12,3-5-1,3-7-2,4-5 0,2-6-1,4-3 2,3-3 0,3-2 2,1 0 3,1 7 5,-1 6 7,1 7 5</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241" units="cm"/>
      <inkml:brushProperty name="height" value="0.030241" units="cm"/>
      <inkml:brushProperty name="color" value="#F2385B"/>
      <inkml:brushProperty name="ignorePressure" value="0"/>
    </inkml:brush>
  </inkml:definitions>
  <inkml:trace contextRef="#ctx0" brushRef="#br0">84150 30450 275,'0'-19'1,"0"13"1	,0 12 2,0 13 1,0 6 2,0 0 3,0 0 3,0 0 4,-2 1 2,-3 4 1,-3 3 3,-2 3 2,-3 1 1,1 1-1,-1-1 1,1 1-1,-1 1-1,1 3 1,-1 3-1,1 4 0,-1-3 0,1-5-2,-1-7-1,1-5 0,-3-3-1,-2 4 1,-3 3 1,-3 3 1,-1 1 0,4 1-1,3-1-1,3 1-1,1-3-1,1-2 0,-1-3 0,1-3-1,-4-2-2,-6 0-3,-6 0-3,-6 0-4,-2-2-7,3-3-7,3-3-9,4-2-8,1-5-10,0-2-9,0-3-9,0-3-10,1-4-5,4-3 3,3-3 1,3-2 1</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5109" units="cm"/>
      <inkml:brushProperty name="height" value="0.025109" units="cm"/>
      <inkml:brushProperty name="color" value="#F2385B"/>
      <inkml:brushProperty name="ignorePressure" value="0"/>
    </inkml:brush>
  </inkml:definitions>
  <inkml:trace contextRef="#ctx0" brushRef="#br0">84150 31250 331,'90'45'0,"-18"-9"0	,-19-10 0,-18-8 0,-7-3 0,6 7 0,7 6 0,6 7 0,1 2 7,-3 1 12,-3-1 14,-2 1 12,-5-3 10,-2-2 5,-3-3 6,-3-3 6,-4-2 3,-3 0 2,-3 0 2,-2 0 2</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702" units="cm"/>
      <inkml:brushProperty name="height" value="0.030702" units="cm"/>
      <inkml:brushProperty name="color" value="#F2385B"/>
      <inkml:brushProperty name="ignorePressure" value="0"/>
    </inkml:brush>
  </inkml:definitions>
  <inkml:trace contextRef="#ctx0" brushRef="#br0">85900 29450 271,'0'25'29,"0"0"-4	,0 0-4,0 0-5,1 1 0,4 4 2,3 3 2,3 3 3,-1 1 0,-2 1 0,-3-1 0,-3 1 0,-1-1 2,4 1 5,3-1 4,3 1 4,-1-3 3,-2-2-3,-3-3 0,-3-3-2,-2-2-1,0 0 0,0 0-1,0 0 0,1 0-6,4 0-11,3 0-12,3 0-11,1-7-16,1-11-22,-1-14-21,1-11-21</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86150 29050 200,'48'0'3,"-3"0"9	,-3 0 8,-2 0 7,-1 0 4,3 0 0,3 0-1,4 0 0,1 0 1,0 0 2,0 0 1,0 0 2,0 0 1,0 0 0,0 0-1,0 0-1,0 0 0,0 0-1,0 0-2,0 0-1,0-2-2,0-3-1,0-3-3,0-2-2,-2-1-3,-3 3 0,-3 3-3,-2 4-1,-3 1-2,1 0-2,-1 0-12,1 0 0,-3 6 0,-2 13 0,-3 12 0,-3 13 0,-6 4 0,-5-3 0,-7-3 0,-5-2 0,-8 0-10,-5 7-3,-7 6-3,-5 7-2,-6 0-1,-3-2-2,-3-3 0,-2-3-3,-1-6 1,3-5 1,3-7 2,4-5 0,1-6 1,0-3-2,0-3-2,0-2-1,0-3-1,0 1 0,0-1 2,0 1-1,0-1 1,0 1-3,0-1 0,0 1-3,0-3-1,0-2-3,0-3-2,0-3-2,0-2 0,0 0 2,0 0 4,0 0 2</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8966" units="cm"/>
      <inkml:brushProperty name="height" value="0.018966" units="cm"/>
      <inkml:brushProperty name="color" value="#F2385B"/>
      <inkml:brushProperty name="ignorePressure" value="0"/>
    </inkml:brush>
  </inkml:definitions>
  <inkml:trace contextRef="#ctx0" brushRef="#br0">86500 29650 439,'-22'-21'7,"6"10"6	,7 10 7,6 9 7,3 6 3,0 3 1,0 3-1,0 4 1,1 1 0,4 0 0,3 0 1,3 0 1,1-2 0,1-3-1,-1-3-1,1-2-1,-1-3-2,1 1-2,-1-1-4,1 1-2,-1-1-6,1 1-6,-1-1-7,1 1-8,-1-1-3,1 1-2,-1-1-2,1 1-2,-1-1-9,1 1-20,-1-1-18,1 1-18</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4516" units="cm"/>
      <inkml:brushProperty name="height" value="0.014516" units="cm"/>
      <inkml:brushProperty name="color" value="#F2385B"/>
      <inkml:brushProperty name="ignorePressure" value="0"/>
    </inkml:brush>
  </inkml:definitions>
  <inkml:trace contextRef="#ctx0" brushRef="#br0">86950 29650 574,'0'-24'0,"0"4"0	,0 3 0,0 3 0,0 6 8,0 9 16,0 10 16,0 10 17,0 2 3,0-3-7,0-3-9,0-2-8,0-3-6,0 1-4,0-1-4,0 1-4,0 1-11,0 3-14,0 3-17,0 4-15,0-1-13,0-3-8,0-3-10,0-2-9</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058" units="cm"/>
      <inkml:brushProperty name="height" value="0.032058" units="cm"/>
      <inkml:brushProperty name="color" value="#F2385B"/>
      <inkml:brushProperty name="ignorePressure" value="0"/>
    </inkml:brush>
  </inkml:definitions>
  <inkml:trace contextRef="#ctx0" brushRef="#br0">86600 30150 259,'-46'0'0,"10"0"0	,10 0 0,9 0 0,4 0 0,1 0 0,-1 0 0,1 0 0,-1 0 0,1 0 0,-1 0 0,1 0 0,4-2 12,9-3 21,10-3 23,10-2 22,5-1 7,4 3-8,3 3-9,3 4-9,-1 1-6,-2 0-6,-3 0-4,-3 0-6,-1 0-5,4 0-7,3 0-5,3 0-8,3 3-9,3 6-13,3 7-13,4 6-14,-6 3-10,-11 0-8,-14 0-7,-11 0-6,-7 0-3,0 0 5,0 0 4,0 0 5</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668" units="cm"/>
      <inkml:brushProperty name="height" value="0.031668" units="cm"/>
      <inkml:brushProperty name="color" value="#F2385B"/>
      <inkml:brushProperty name="ignorePressure" value="0"/>
    </inkml:brush>
  </inkml:definitions>
  <inkml:trace contextRef="#ctx0" brushRef="#br0">86600 30700 263,'-46'0'0,"10"0"0	,10 0 0,9 0 0,4 0 0,1 0 1,-1 0 0,1 0 0,2 0 6,7 0 8,6 0 11,7 0 8,2 0 4,1 0-1,-1 0-3,1 0-1,4-2 1,9-3 5,10-3 6,10-2 4,0-3 0,-5 1-3,-7-1-4,-5 1-4,0 1-3,10 3-3,10 3-4,9 4-3,1 1-4,-6 0-6,-6 0-6,-6 0-6,-6 1-10,-2 4-13,-3 3-13,-3 3-12</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2909" units="cm"/>
      <inkml:brushProperty name="height" value="0.012909" units="cm"/>
      <inkml:brushProperty name="color" value="#F2385B"/>
      <inkml:brushProperty name="ignorePressure" value="0"/>
    </inkml:brush>
  </inkml:definitions>
  <inkml:trace contextRef="#ctx0" brushRef="#br0">86950 30100 645,'0'23'-38,"0"-3"4	,0-3 4,0-2 5,0 0 3,0 7 10,0 6 12,0 7 0,-2 2 0,-3 1 0,-3-1 0,-2 1 0,-3-4 0,1-6 0,-1-6 0,1-6 0,-1-2 0,1 3 0,-1 3 0,1 4 0,-1 1 0,1 0 0,-1 0 27,1 0 33,-4 1 2,-6 4-5,-6 3-5,-6 3-3,-2-2-5,3-6-3,3-6-3,4-6-4,4-4-7,6 1-10,7-1-10,6 1-9,1-1-7,-3 1-2,-3-1-2,-2 1-3,-3-3-1,1-2 0,-1-3-1,1-3-1,-1-2-1,1 0-3,-1 0-2,1 0-2,-1 1-8,1 4-10,-1 3-11,1 3-11</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0591" units="cm"/>
      <inkml:brushProperty name="height" value="0.020591" units="cm"/>
      <inkml:brushProperty name="color" value="#F2385B"/>
      <inkml:brushProperty name="ignorePressure" value="0"/>
    </inkml:brush>
  </inkml:definitions>
  <inkml:trace contextRef="#ctx0" brushRef="#br0">86700 30750 404,'0'51'0,"0"4"0	,0 3 0,0 3 0,0 1 3,0 1 5,0-1 6,0 1 5,0-1 4,0 1 4,0-1 4,0 1 2,0-4 3,0-6-1,0-6-1,0-6 0,0-6 0,0-2-1,0-3 0,0-3 0,0-2 0,0 0 1,0 0 1,0 0 1,0-7-11,0-11-22,0-14-23,0-11-21,1-6-15,4 4-8,3 3-7,3 3-9</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42600 34400 200,'25'3'2,"0"6"5	,0 7 5,0 6 5,1 3 4,4 0 2,3 0 2,3 0 3,-2 0 1,-6 0-3,-6 0-2,-6 0-1,-2 0 1,3 0 3,3 0 4,4 0 4,2 1 3,4 4 1,3 3 2,3 3 1,1 1 1,1 1 0,-1-1 1,1 1 0,-1-1 0,1 1-2,-1-1-17,1 1-25,-1-3 0,1-2 0,-1-3 0,1-3 0</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902" units="cm"/>
      <inkml:brushProperty name="height" value="0.029902" units="cm"/>
      <inkml:brushProperty name="color" value="#F2385B"/>
      <inkml:brushProperty name="ignorePressure" value="0"/>
    </inkml:brush>
  </inkml:definitions>
  <inkml:trace contextRef="#ctx0" brushRef="#br0">86950 30800 278,'21'-24'0,"-5"4"0	,-7 3 0,-5 3 0,-3 3 0,4 3 0,3 3 0,3 4 0,1 1 0,1 0 1,-1 0 0,1 0 0,-3 3 1,-2 6 0,-3 7 1,-3 6 1,-1 1 0,4-3 0,3-3 0,3-2 1,-1-1 1,-2 3 3,-3 3 1,-3 4 3,-2 5 1,0 10 2,0 10 1,0 9 2,0 6 2,0 3 0,0 3 3,0 4 0,0-6 0,0-11 0,0-14-2,0-11-1,0-6-1,0 4-1,0 3 0,0 3-1,0-1-1,0-2-1,0-3-2,0-3 0,0-2 0,0 0 2,0 0 0,0 0 3,0 1 0,0 4 2,0 3 1,0 3 1,1 1 0,4 1-2,3-1-1,3 1-2,1-3-3,1-2-4,-1-3-4,1-3-3,-3-10-12,-2-16-18,-3-15-18,-3-15-18,-4-9-9,-3 1-1,-3-1 1,-2 1-1</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158" units="cm"/>
      <inkml:brushProperty name="height" value="0.028158" units="cm"/>
      <inkml:brushProperty name="color" value="#F2385B"/>
      <inkml:brushProperty name="ignorePressure" value="0"/>
    </inkml:brush>
  </inkml:definitions>
  <inkml:trace contextRef="#ctx0" brushRef="#br0">86700 31300 295,'-22'-24'0,"6"4"0	,7 3 0,6 3 0,3 1 5,0 1 9,0-1 9,0 1 10,1-1 3,4 1-1,3-1 0,3 1-2,3 1-2,3 3-2,3 3-2,4 4-2,1-1-2,0-3-2,0-3-1,0-2-1,0-1-3,0 3 0,0 3-2,0 4-1,0 2-4,0 4-6,0 3-6,0 3-6,-4 3-8,-5 3-9,-7 3-9,-5 4-10,-4 1-5,0 0 2,0 0 0,0 0 2,-4 0 1,-5 0 3,-7 0 2,-5 0 3,-3-4 4,4-5 3,3-7 30,3-5 0,1-3 0,1 4 0,-1 3 0,1 3 0,-1-1 0,1-2 0,-1-3 0,1-3 0,-3-1 0,-2 4 0,-3 3 0,-3 3 0,-1-1 0,4-2 0,3-3 0,3-3 0,4-2 0,7 0 0,6 0 0,7 0 0,2 0 0,1 0 53,-1 0 1,1 0-4,1 0-6,3 0-6,3 0-5,4 0-6,1 0-4,0 0-2,0 0-4,0 0-2,0 0-5,0 0-7,0 0-8,0 0-7,-4 4-6,-5 10-5,-7 10-5,-5 9-5,-6 1-2,-3-6-2,-3-6 0,-2-6-2,-5-2 2,-2 3 3,-3 3 3,-3 4 12,-2-3 19,0-5 0,0-7 0,0-5 0,1-4 0,4 0 0,3 0 0,3 0 0,3 1 0,3 4 0,3 3 0,4 3 0,-3-1 0,-5-2 0,-7-3 0,-5-3 0,-3-2 0,4 0 0,3 0 0,3 0 0,3-2 0,3-3 0,3-3 0,4-2 28,2-1 32,4 3-1,3 3-1,3 4 0,1-1-3,1-3-4,-1-3-5,1-2-4,1-1-2,3 3 0,3 3 0,4 4 1,1-1-2,0-3-4,0-3-4,0-2-4,1-1-7,4 3-12,3 3-10,3 4-11,-4 4-16,-8 6-18,-10 7-19,-9 6-19</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86450 32050 200,'-69'0'-2,"13"0"-1	,12 0-4,13 0-2,6 1-1,0 4 0,0 3 1,0 3 9,0-1 0,0-2 0,0-3 0,0-3 0,1-2 0,4 0 0,3 0 0,3 0 0,4 0 0,7 0 0,6 0 22,7 0 6,4 0 2,3 0 4,3 0 5,4 0 3,5 0 2,10 0 2,10 0 1,9 0 1,4 0 0,1 0-1,-1 0-2,1 0-1,1 0-2,3 0-2,3 0-2,4 0-2,-1 0-4,-3 0-5,-3 0-4,-2 0-5,-5 1-3,-2 4-4,-3 3-8,-3 3-3,-4-1 0,-3-2 0,-3-3 0,-2-3 0,-1-1 0,3 4 0,3 3 0,4 3-21</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89150 30000 200,'0'50'0,"0"0"0	,0 0 0,0 0 0,0-2 1,0-3 3,0-3 2,0-2 3,0-1 2,0 3 0,0 3 0,0 4 1,0 5 3,0 10 3,0 10 4,0 9 4,0 2 2,0-2 2,0-3 0,0-3 0,0-7 1,0-9-3,0-10-3,0-8-1,-2-8 0,-3-2 2,-3-3 3,-2-3 3,-1 1 2,3 6 0,3 7 1,4 6 2,1 1 0,0-3 1,0-3 1,0-2 1,1-12-18,4-19-22,3-18-7,3-19-35,-4-13-14,-8-6-6,-10-6-5,-9-6-5,-5 1 0,0 9 5,0 10 6,0 10 6,0 4 4,0 0 6,0 0 5,0 0 4</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4457" units="cm"/>
      <inkml:brushProperty name="height" value="0.024457" units="cm"/>
      <inkml:brushProperty name="color" value="#F2385B"/>
      <inkml:brushProperty name="ignorePressure" value="0"/>
    </inkml:brush>
  </inkml:definitions>
  <inkml:trace contextRef="#ctx0" brushRef="#br0">88700 31200 340,'-46'-46'0,"10"10"0	,10 10 0,9 9 0,2 4-2,-2 1-4,-3-1-5,-3 1-4,-1 1-2,4 3-1,3 3 2,3 4 16,1-1 0,1-3 0,-1-3 0,1-2 0,-1-1 0,1 3 0,-1 3 0,1 4 0,-1-1 0,1-3 0,-1-3 0,1-2 0,-1-1 0,1 3 0,-1 3 9,1 4 11,-1-1 0,1-3 4,-1-3 3,1-2 4,2-3 2,7 1 3,6-1 2,7 1 2,4 1 0,3 3-4,3 3-3,4 4-4,2 1-2,4 0-1,3 0-1,3 0-2,-1 1-1,-2 4-3,-3 3-4,-3 3-2,-1 1-3,4 1 1,3-1-1,3 1 0,-1 1-3,-2 3-6,-3 3-7,-3 4-5,-6 1-6,-5 0-4,-7 0-5,-5 0-5,-4 0-3,0 0 0,0 0-1,0 0-1,0-2 2,0-3 1,0-3 2,0-2 3,-2-3 2,-3 1 4,-3-1 3,-2 1 2,-6-1 2,-6 1 0,-6-1-1,-6 1-1,-2-1 1,3 1 3,3-1 2,4 1 3,2-3 2,4-2 0,3-3 2,3-3 0,1-2 6,1 0 9,-1 0 10,1 0 8,-1 0 6,1 0-2,-1 0 1,1 0-2,1-2 2,3-3 0,3-3 2,4-2 2,4-5 0,6-2 2,7-3 1,6-3 1,4-2-2,4 0-3,3 0-3,3 0-5,-1 1-4,-2 4-7,-3 3-6,-3 3-6,-1 3-6,4 3-1,3 3-4,3 4-2,1 1-3,1 0-4,-1 0-4,1 0-3,-1-2-11,1-3-15,-1-3-17,1-2-15</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9062" units="cm"/>
      <inkml:brushProperty name="height" value="0.019062" units="cm"/>
      <inkml:brushProperty name="color" value="#F2385B"/>
      <inkml:brushProperty name="ignorePressure" value="0"/>
    </inkml:brush>
  </inkml:definitions>
  <inkml:trace contextRef="#ctx0" brushRef="#br0">89500 29650 437,'-22'1'2,"6"4"5	,7 3 6,6 3 4,3 1 3,0 1 1,0-1 1,0 1 1,-2 1 1,-3 3 3,-3 3 1,-2 4 1,-1-1 1,3-3 0,3-3-1,4-2-1,1-1 0,0 3 1,0 3 0,0 4 0,0 1 0,0 0-4,0 0-3,0 0-3,-2-2-16,-3-3-31,-3-3-30,-2-2-30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159" units="cm"/>
      <inkml:brushProperty name="height" value="0.040159" units="cm"/>
      <inkml:brushProperty name="color" value="#F2385B"/>
      <inkml:brushProperty name="ignorePressure" value="0"/>
    </inkml:brush>
  </inkml:definitions>
  <inkml:trace contextRef="#ctx0" brushRef="#br0">89550 29900 207,'25'0'54,"0"0"2	,0 0 3,0 0 3,0 1-1,0 4-4,0 3-3,0 3-3,4-1-4,10-2-2,10-3-2,9-3-3,1-1-3,-6 4-2,-6 3-4,-6 3-2,-10 6-8,-12 9-10,-13 10-13,-12 10-10,-10-1-7,-6-9-2,-6-10-2,-6-8-2,-4-6-2,1 1-2,-1-1-1,1 1-2,-1-1-6,1 1-9,-1-1-10,1 1-9</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820" units="cm"/>
      <inkml:brushProperty name="height" value="0.023820" units="cm"/>
      <inkml:brushProperty name="color" value="#F2385B"/>
      <inkml:brushProperty name="ignorePressure" value="0"/>
    </inkml:brush>
  </inkml:definitions>
  <inkml:trace contextRef="#ctx0" brushRef="#br0">89600 30450 349,'0'48'0,"0"-3"0	,0-3 0,0-2 0,0-5 0,0-2 0,0-3 0,0-3 0,0 1 2,0 6 4,0 7 3,0 6 3,0 1 7,0-3 7,0-3 9,0-2 8,0-5 6,0-2 3,0-3 3,0-3 3,-2-1 2,-3 4 1,-3 3 0,-2 3 1,-1-7-21,3-15-43,3-15-43,4-16-42</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89650 30550 200,'46'0'34,"-5"0"3	,-7 0 3,-5 0 3,-4 0 1,0 0-2,0 0-1,0 0-2,0 0 1,0 0 2,0 0 2,0 0 2,1 0-1,4 0-2,3 0-2,3 0-3,1 1-2,1 4 1,-1 3-2,1 3-3,-3 4-32,-2 7 0,-3 6 0,-3 7 0,-12 2 0,-18 1 0,-19-1 0,-18 1-29,-10-3-35,0-2-7,0-3-5,0-3-5</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191" units="cm"/>
      <inkml:brushProperty name="height" value="0.041191" units="cm"/>
      <inkml:brushProperty name="color" value="#F2385B"/>
      <inkml:brushProperty name="ignorePressure" value="0"/>
    </inkml:brush>
  </inkml:definitions>
  <inkml:trace contextRef="#ctx0" brushRef="#br0">89150 31400 202,'-19'-22'2,"13"6"6	,12 7 5,13 6 5,6 3 4,0 0 3,0 0 2,0 0 2,1 0 3,4 0 4,3 0 5,3 0 3,1 0 1,1 0-2,-1 0-1,1 0-3,2 0-1,7 0 0,6 0 0,7 0 0,-1 0-2,-6 0-3,-6 0-3,-6 0-4,-2 0-3,3 0-7,3 0-5,4 0-6,1-4-9,0-5-11,0-7-11,0-5-12</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250" units="cm"/>
      <inkml:brushProperty name="height" value="0.038250" units="cm"/>
      <inkml:brushProperty name="color" value="#F2385B"/>
      <inkml:brushProperty name="ignorePressure" value="0"/>
    </inkml:brush>
  </inkml:definitions>
  <inkml:trace contextRef="#ctx0" brushRef="#br0">37950 36250 217,'-24'23'-1,"4"-3"-3	,3-3-3,3-2-2,3-3-3,3 1 0,3-1 3,4 1 9,-1-1 0,-3 1 0,-3-1 0,-2 1 0,-1 1 0,3 3 19,3 3 6,4 4 3,-3 2 3,-5 4 2,-7 3 1,-5 3 2,-3 1 0,4 1-1,3-1-1,3 1-1,1-1-1,1 1 1,-1-1 1,1 1 1,1-3-1,3-2-1,3-3-2,4-3-1,-3-4-4,-5-3-3,-7-3-5,-5-2-5,-6-8-10,-3-8-17,-3-10-17,-2-9-16,-1-2-7,3 6 3,3 7 4,4 6 3,1 4 3,0 4 4,0 3 2,0 3 4,1 1 4,4 1 4,3-1 5,3 1 4,3 1 4,3 3 1,3 3 3,4 4 1,-1 1 6,-3 0 8,-3 0 8,-2 0 8,-1 0 4,3 0-1,3 0-1,4 0 0,1 0 3,0 0 7,0 0 8,0 0 7,6-4 2,13-5-4,12-7-2,13-5-3,6-8-4,0-5-6,0-7-5,0-5-4,-2-4-7,-3 0-7,-3 0-8,-2 0-6,-3 0-15,1 0-24,-1 0-23,1 0-23</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4735" units="cm"/>
      <inkml:brushProperty name="height" value="0.024735" units="cm"/>
      <inkml:brushProperty name="color" value="#F2385B"/>
      <inkml:brushProperty name="ignorePressure" value="0"/>
    </inkml:brush>
  </inkml:definitions>
  <inkml:trace contextRef="#ctx0" brushRef="#br0">89900 30650 336,'0'25'0,"0"0"0	,0 0 0,0 0 0,0 0 1,0 0 2,0 0 2,0 0 2,0 0 2,0 0 2,0 0 1,0 0 3,0 1 1,0 4 1,0 3 2,0 3 1,0 1 1,0 1 1,0-1 0,0 1 1,0-1 0,0 1 0,0-1 1,0 1 0,-2-3 0,-3-2-1,-3-3 0,-2-3-1,-1-2 0,3 0-1,3 0 0,4 0-1,-1 0 3,-3 0 4,-3 0 5,-2 0 4,-3 0-4,1 0-15,-1 0-14,1 0-14,-3-4-14,-2-5-12,-3-7-13,-3-5-12</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378" units="cm"/>
      <inkml:brushProperty name="height" value="0.038378" units="cm"/>
      <inkml:brushProperty name="color" value="#F2385B"/>
      <inkml:brushProperty name="ignorePressure" value="0"/>
    </inkml:brush>
  </inkml:definitions>
  <inkml:trace contextRef="#ctx0" brushRef="#br0">90000 31500 217,'23'26'0,"-3"4"0	,-3 3 0,-2 3 0,-1 1 3,3 1 9,3-1 7,4 1 7,1-1 6,0 1 4,0-1 2,0 1 5,0-1 1,0 1 3,0-1 2,0 1 2,0-3 0,0-2-3,0-3-3,0-3-3,1-4 1,4-3 4,3-3 4,3-2 5</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92050 29900 200,'1'-22'13,"4"6"4	,3 7 4,3 6 4,1 3 1,1 0 2,-1 0 1,1 0 1,2 0 0,7 0 3,6 0 0,7 0 2,0 0 0,-2 0 0,-3 0 0,-3 0 0,1 0-1,6 0 0,7 0 0,6 0 0,1-2-2,-3-3 0,-3-3-3,-2-2-1,-1-3-3,3 1-4,3-1-4,4 1-3,1-1-9,0 1-5,0-1 0,0 1 0,-11 7 0,-22 16-19,-22 15-37,-21 17-23,-10 3-9,3-5 6,3-7 6,4-5 7</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309" units="cm"/>
      <inkml:brushProperty name="height" value="0.041309" units="cm"/>
      <inkml:brushProperty name="color" value="#F2385B"/>
      <inkml:brushProperty name="ignorePressure" value="0"/>
    </inkml:brush>
  </inkml:definitions>
  <inkml:trace contextRef="#ctx0" brushRef="#br0">91750 30450 201,'-25'0'0,"0"0"0	,0 0 0,0 0 0,7 0 8,17 0 15,15 0 16,16 0 14,9 0 7,3 0-3,3 0-3,4 0-4,2 1-2,4 4-3,3 3-3,3 3-3,1-1-2,1-2-4,-1-3-3,1-3-3,-1-2-2,1 0-1,-1 0-2,1 0-2,-1 0-2,1 0-4,-1 0-4,1 0-4,-4 0-1,-6 0-2,-6 0 0,-6 0 0,-4 0-2,1 0-6,-1 0-5,1 0-5,1 0-6,3 0-6,3 0-7,4 0-7,-9-2-7,-18-3-8,-19-3-8,-18-2-8</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484" units="cm"/>
      <inkml:brushProperty name="height" value="0.029484" units="cm"/>
      <inkml:brushProperty name="color" value="#F2385B"/>
      <inkml:brushProperty name="ignorePressure" value="0"/>
    </inkml:brush>
  </inkml:definitions>
  <inkml:trace contextRef="#ctx0" brushRef="#br0">92450 30050 282,'0'25'0,"0"0"0	,0 0 0,0 0 0,0 3 0,0 6-1,0 7-1,0 6-1,-2 3 0,-3 0 0,-3 0-1,-2 0 0,-1 0 3,3 0 8,3 0 7,4 0 8,-1 0 4,-3 0 0,-3 0 1,-2 0-1,-3 0 3,1 0 4,-1 0 3,1 0 5,-1-2 1,1-3-2,-1-3 0,1-2-2,1-5 0,3-2 0,3-3 0,4-3 1,-1-2-2,-3 0-4,-3 0-3,-2 0-3,0-7-16,7-11-28,6-14-29,7-11-28</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92550 30550 200,'0'26'0,"0"4"0	,0 3 1,0 3 0,1 4 1,4 7-1,3 6 1,3 7 0,1 2 3,1 1 5,-1-1 5,1 1 6,-1 1 3,1 3 2,-1 3 3,1 4 2,-1-3 2,1-5 3,-1-7 3,1-5 3,1-6-1,3-3-1,3-3-2,4-2-2,2-3 1,4 1 4,3-1 4,3 1 4,3-3 1,3-2-2,3-3-1,4-3-40,-1-6-7,-3-5 0,-3-7 0,-2-5 0,-6-11 0,-6-11 0,-6-14 0,-6-11-18</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395" units="cm"/>
      <inkml:brushProperty name="height" value="0.032395" units="cm"/>
      <inkml:brushProperty name="color" value="#F2385B"/>
      <inkml:brushProperty name="ignorePressure" value="0"/>
    </inkml:brush>
  </inkml:definitions>
  <inkml:trace contextRef="#ctx0" brushRef="#br0">95450 29500 257,'-24'0'0,"4"0"0	,3 0 0,3 0 0,1 0 2,1 0 4,-1 0 4,1 0 4,-3 3 4,-2 6 1,-3 7 3,-3 6 2,-1 3 1,4 0-2,3 0-2,3 0 0,3 0-1,3 0 1,3 0 1,4 0 1,-4 1 2,-9 4 0,-10 3 0,-8 3 2,-3-1-1,7-2-1,6-3 0,7-3-1,2-2-1,1 0-1,-1 0-1,1 0-1,-3 1-1,-2 4 0,-3 3-1,-3 3 0,-2-1 0,0-2-1,0-3-1,0-3 0,0-2-3,0 0-5,0 0-6,0 0-6,-2-2-13,-3-3-20,-3-3-21,-2-2-21,0-8-6,7-8 6,6-10 7,7-9 5</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431" units="cm"/>
      <inkml:brushProperty name="height" value="0.032431" units="cm"/>
      <inkml:brushProperty name="color" value="#F2385B"/>
      <inkml:brushProperty name="ignorePressure" value="0"/>
    </inkml:brush>
  </inkml:definitions>
  <inkml:trace contextRef="#ctx0" brushRef="#br0">95150 30200 256,'0'50'0,"0"0"-1	,0 0-1,0 0 0,0 1-1,0 4-1,0 3 0,0 3 0,0 1 3,0 1 9,0-1 7,0 1 9,-2-1 6,-3 1 3,-3-1 5,-2 1 4,-1-6 0,3-8-3,3-10-3,4-9-2,1-5 0,0 0 2,0 0 3,0 0 3,-2 1 2,-3 4 1,-3 3 1,-2 3 1,2-1-5,9-2-14,10-3-11,10-3-14,4-13-11,0-22-14,0-22-12,0-21-12,0-10-11,0 3-5,0 3-7,0 4-6</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172" units="cm"/>
      <inkml:brushProperty name="height" value="0.023172" units="cm"/>
      <inkml:brushProperty name="color" value="#F2385B"/>
      <inkml:brushProperty name="ignorePressure" value="0"/>
    </inkml:brush>
  </inkml:definitions>
  <inkml:trace contextRef="#ctx0" brushRef="#br0">95450 30350 359,'0'-21'0,"0"10"0	,0 10 0,0 9 0,0 6 3,0 3 7,0 3 7,0 4 7,1 1 3,4 0 1,3 0 1,3 0 1,-1 0 2,-2 0 3,-3 0 2,-3 0 3,-2 0 2,0 0-2,0 0 0,0 0 0,0 0-3,0 0-3,0 0-3,0 0-3,3-4-6,6-5-10,7-7-10,6-5-9,3-4-15,0 0-22,0 0-21,0 0-21</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1445" units="cm"/>
      <inkml:brushProperty name="height" value="0.021445" units="cm"/>
      <inkml:brushProperty name="color" value="#F2385B"/>
      <inkml:brushProperty name="ignorePressure" value="0"/>
    </inkml:brush>
  </inkml:definitions>
  <inkml:trace contextRef="#ctx0" brushRef="#br0">96900 28750 388,'-46'23'1,"10"-3"3	,10-3 1,9-2 3,4-3 1,1 1 2,-1-1 1,1 1 2,-3 1 4,-2 3 6,-3 3 8,-3 4 6,-1 1 4,4 0 0,3 0-1,3 0 0,1 0 0,1 0-2,-1 0 0,1 0-2,-1 0-2,1 0-6,-1 0-3,1 0-6,-1 0-17,1 0-30,-1 0-31,1 0-30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09999" units="cm"/>
      <inkml:brushProperty name="height" value="0.009999" units="cm"/>
      <inkml:brushProperty name="color" value="#F2385B"/>
      <inkml:brushProperty name="ignorePressure" value="0"/>
    </inkml:brush>
  </inkml:definitions>
  <inkml:trace contextRef="#ctx0" brushRef="#br0">38300 37500 833,'23'0'8,"-3"0"15	,-3 0 16,-2 0 16,-5-2-13,-2-3-44,-3-3-42,-3-2-43</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96800 29350 200,'-22'3'8,"6"6"19	,7 7 17,6 6 17,3 4 8,0 4-4,0 3-2,0 3-4,0 4-3,0 7-5,0 6-3,0 7-4,-4 2-2,-5 1-3,-7-1-2,-5 1-2,-4-1-2,0 1-15,0-1-18,0 1 0,0-3 0,0-2 0,0-3 0,0-3 0,0-4 0,0-3 0,0-3 0,0-2 0,0-3 0,0 1 0,0-1 0,0 1 0,-2-4 0,-3-6 0,-3-6 0,-2-6 0,-3-10 0,1-12-18,-1-13-76,1-12-3</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743" units="cm"/>
      <inkml:brushProperty name="height" value="0.035743" units="cm"/>
      <inkml:brushProperty name="color" value="#F2385B"/>
      <inkml:brushProperty name="ignorePressure" value="0"/>
    </inkml:brush>
  </inkml:definitions>
  <inkml:trace contextRef="#ctx0" brushRef="#br0">96050 29650 233,'25'46'3,"0"-5"6	,0-7 6,0-5 6,0-6 5,0-3 2,0-3 2,0-2 2,0-1 2,0 3 0,0 3-1,0 4 1,0 1-1,0 0 0,0 0-2,0 0 1,1-2-2,4-3-1,3-3-1,3-2-2,1-3 0,1 1-1,-1-1 0,1 1-1,-1-3 0,1-2 0,-1-3-1,1-3 2,-7 4-6,-12 13-9,-13 12-9,-12 13-10,-13 6-8,-12 0-5,-13 0-6,-12 0-5,-2-5-2,9-9 3,10-10 4,10-8 2,5-4 3,4 3 1,3 3 0,3 4 2,6-3 5,9-5 7,10-7 8,10-5 8,4-4 2,0 0 0,0 0-3,0 0-2,0 0-1,0 0-2,0 0-1,0 0-2,-5 4-1,-9 10-2,-10 10-1,-8 9-2,-8 2 1,-2-2 2,-3-3 2,-3-3 3,-4-2 2,-3 0 0,-3 0 2,-2 0 1,-1-2 0,3-3 0,3-3 1,4-2-1,2-1 1,4 3 2,3 3 0,3 4 2,6-3 0,9-5-2,10-7-3,10-5-1,5-4-1,4 0-2,3 0 0,3 0-2,1 0-1,1 0-2,-1 0-3,1 0-1,-3-2-2,-2-3-1,-3-3-1,-3-2 0,-2-1 0,0 3-1,0 3-1,0 4 0,-4 7 1,-5 13 1,-7 12 2,-5 13 2,-8 2 2,-5-5 3,-7-7 2,-5-5 3,-6-3 2,-3 4-1,-3 3 0,-2 3 1,-1-1 1,3-2 6,3-3 5,4-3 5,-1-2 2,-3 0 0,-3 0-1,-2 0 1,-1 0-1,3 0 0,3 0-1,4 0 0,7-7-15,13-11-28,12-14-31,13-11-28</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019" units="cm"/>
      <inkml:brushProperty name="height" value="0.033019" units="cm"/>
      <inkml:brushProperty name="color" value="#F2385B"/>
      <inkml:brushProperty name="ignorePressure" value="0"/>
    </inkml:brush>
  </inkml:definitions>
  <inkml:trace contextRef="#ctx0" brushRef="#br0">98050 30000 252,'-2'-24'1,"-3"4"4	,-3 3 3,-2 3 3,0 4 7,7 7 10,6 6 11,7 7 11,2 4 3,1 3-3,-1 3-4,1 4-4,-3 2-3,-2 4-2,-3 3-4,-3 3-2,-2 1-3,0 1-2,0-1-3,0 1-3,-2-1-1,-3 1-2,-3-1-1,-2 1-2,-5-1-1,-2 1 0,-3-1-1,-3 1-1,-2-3 0,0-2-1,0-3 0,0-3-1,6-2-4,13 0-9,12 0-9,13 0-8,9-4-4,6-5 1,7-7 1,6-5 1,-1-4 0,-5 0 2,-7 0 1,-5 0 1,-4 4 2,0 10 1,0 10 1,0 9 1,-4 2 1,-5-2 1,-7-3 0,-5-3 1,-6-2 2,-3 0 5,-3 0 4,-2 0 4,-5-2 2,-2-3 1,-3-3 1,-3-2 0,-1-1 2,4 3 2,3 3 3,3 4 2,-1-1 2,-2-3-1,-3-3 2,-3-2-1,2-8 1,10-8-2,10-10 1,9-9-1,6-5-2,3 0-3,3 0-2,4 0-3,2-2-5,4-3-5,3-3-7,3-2-7,-1-3-3,-2 1-4,-3-1-2,-3 1-3,-2-3-1,0-2-2,0-3 0,0-3 0,0-2-1,0 0 1,0 0 0,0 0 1,-2-2 1,-3-3 1,-3-3 0,-2-2 2,-3-3 1,1 1 0,-1-1 1,1 1 1,-1 1 1,1 3 0,-1 3 2,1 4 0,-3 4 3,-2 6 2,-3 7 5,-3 6 2,-2 4 2,0 4 0,0 3 1,0 3-1,-2 3 5,-3 3 11,-3 3 11,-2 4 10,-3 4 4,1 6 0,-1 7-3,1 6-1,1 3-1,3 0 0,3 0-2,4 0 0,-1 0-1,-3 0-1,-3 0-1,-2 0-2,-1 0-13,3 0-25,3 0-25,4 0-25</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98750 30100 200,'21'1'8,"-5"4"16	,-7 3 16,-5 3 17,-1 1 10,6 1 4,7-1 4,6 1 4,6-3 1,6-2-5,7-3-4,6-3-5,3-2-5,0 0-36,0 0-25,0 0 0,-2-2 0,-3-3 0,-3-3 0,-2-2 0,-3-1 0,1 3 0,-1 3 0,1 4 0,-1-1 0,1-3 0,-1-3 0,1-2 0,-3 3 0,-2 14 0,-3 11 0,-3 14 0,-7 5 0,-9 1 0,-10-1 0,-8 1 0,-11 2 0,-8 7 0,-10 6 0,-9 7 0,-2-1 0,6-6 0,7-6 0,6-6 0,1-6 0,-3-2 0,-3-3 0,-2-3 0,-1-1 0,3 4 0,3 3 0,4 3 0,-3 3 0,-5 3 0,-7 3 0,-5 4 0,-1-1 0,6-3 0,7-3 0,6-2 0</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98800 30550 200,'25'23'0,"0"-3"0	,0-3 0,0-2 0,0-1 0,0 3 0,0 3 0,0 4 0,0 2 4,0 4 10,0 3 10,0 3 9,1-1 7,4-2 4,3-3 5,3-3 3,-1-1 2,-2 4-1,-3 3 0,-3 3 0,-2-1 0,0-2 3,0-3 1,0-3 2,0-1 0,0 4-17,0 3-42,0 3 0,1-2 0,4-6 0,3-6 0,3-6 0</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74400 39400 200,'-25'3'0,"0"6"0	,0 7 0,0 6 0,1 6 0,4 6 0,3 7 0,3 6 0,3 3 2,3 0 7,3 0 6,4 0 6,-1 1 3,-3 4-1,-3 3 0,-2 3 1,-3-1-1,1-2 2,-1-3 1,1-3 1,1-4 1,3-3 3,3-3 2,4-2 1,1-3 2,0 1-1,0-1 0,0 1 0,1 1 1,4 3 1,3 3 2,3 4 1,3-1 0,3-3-3,3-3-4,4-2-5,2-3-28,4 1 0,3-1 0,3 1 0</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9058" units="cm"/>
      <inkml:brushProperty name="height" value="0.019058" units="cm"/>
      <inkml:brushProperty name="color" value="#F2385B"/>
      <inkml:brushProperty name="ignorePressure" value="0"/>
    </inkml:brush>
  </inkml:definitions>
  <inkml:trace contextRef="#ctx0" brushRef="#br0">75700 38750 437,'-21'-22'11,"10"6"24	,10 7 23,9 6 22,4 4 8,1 4-10,-1 3-9,1 3-9,2 1-14,7 1-18,6-1-19,7 1-18,0-1-18,-2 1-21,-3-1-18,-3 1-20</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75650 39200 200,'-24'0'0,"4"0"0	,3 0 0,3 0 0,1 0 0,1 0 0,-1 0 0,1 0 0,4 0 7,9 0 14,10 0 16,10 0 13,5 0 7,4 0-4,3 0-2,3 0-3,-1 0-2,-2 0-3,-3 0-3,-3 0-2,-1-2-3,4-3-2,3-3-3,3-2-2,1-1-3,1 3-1,-1 3-1,1 4-2,-7 5-1,-12 10-1,-13 10 1,-12 9-1,-9 4-8,-2 1-11,-3-1 0,-3 1 0,-6-1 0,-5 1 0,-7-1 0,-5 1 0,-3-1 0,4 1 0,3-1 0,3 1 0,1-1 0,1 1 0,-1-1 0,1 1 0,-1-4 0,1-6 0,-1-6 0,1-6-7,-1-2-9,1 3-2,-1 3-2,1 4-3,5-7-9,14-16-16,11-15-15,14-15-16</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284" units="cm"/>
      <inkml:brushProperty name="height" value="0.031284" units="cm"/>
      <inkml:brushProperty name="color" value="#F2385B"/>
      <inkml:brushProperty name="ignorePressure" value="0"/>
    </inkml:brush>
  </inkml:definitions>
  <inkml:trace contextRef="#ctx0" brushRef="#br0">75850 39150 266,'0'25'-25,"0"0"3	,0 0 2,0 0 20,0 0 0,0 0 0,0 0 0,0 0 0,1 1 0,4 4 0,3 3 0,3 3 0,1 4 0,1 7 0,-1 6 10,1 7 7,-1 4 2,1 3-1,-1 3 1,1 4-1,-3 2 1,-2 4 0,-3 3 1,-3 3 0,-1 3-1,4 3 0,3 3-1,3 4 0,-1-1 0,-2-3 2,-3-3 1,-3-2 2,-2-6 2,0-6 1,0-6 2,0-6 1,0-4 1,0 1-1,0-1 0,0 1 0,0-4 0,0-6 1,0-6-1,0-6 0,0-4 0,0 1-2,0-1-1,0 1-1,1-12-9,4-21-15,3-22-17,3-22-16,-1-8-8,-2 6-2,-3 7-1,-3 6-1,-2 1-1,0-3-1,0-3 0,0-2-1,0-1 0,0 3 2,0 3 1,0 4 1,0-1 1,0-3 3,0-3 2,0-2 3</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265" units="cm"/>
      <inkml:brushProperty name="height" value="0.032265" units="cm"/>
      <inkml:brushProperty name="color" value="#F2385B"/>
      <inkml:brushProperty name="ignorePressure" value="0"/>
    </inkml:brush>
  </inkml:definitions>
  <inkml:trace contextRef="#ctx0" brushRef="#br0">76600 39800 258,'-24'1'2,"4"4"6	,3 3 4,3 3 6,3 1 2,3 1 1,3-1 1,4 1 0,-1 1 1,-3 3 0,-3 3 2,-2 4-1,-3-1 0,1-3-3,-1-3-2,1-2-3,-1-3-1,1 1-2,-1-1-1,1 1-2,-3-1-3,-2 1-8,-3-1-6,-3 1-8,-2-3-3,0-2-3,0-3 0,0-3-2,0-2 2,0 0 7,0 0 7,0 0 6,6 4 11,13 10 14,12 10 15,13 9 14,6 2 6,0-2-5,0-3-4,0-3-5,0-4-4,0-3-4,0-3-5,0-2-5,1-3-4,4 1-5,3-1-5,3 1-4</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789" units="cm"/>
      <inkml:brushProperty name="height" value="0.034789" units="cm"/>
      <inkml:brushProperty name="color" value="#F2385B"/>
      <inkml:brushProperty name="ignorePressure" value="0"/>
    </inkml:brush>
  </inkml:definitions>
  <inkml:trace contextRef="#ctx0" brushRef="#br0">82400 37800 239,'-25'0'0,"0"0"0	,0 0 0,0 0 0,1 1 0,4 4 0,3 3 0,3 3 0,3 1 2,3 1 4,3-1 5,4 1 4,4-1 6,6 1 8,7-1 8,6 1 8,3-3 3,0-2-4,0-3-3,0-3-3,3-2-2,6 0-1,7 0-2,6 0-1,4 0-2,4 0-2,3 0-2,3 0-3,1 0-2,1 0-1,-1 0-1,1 0-3,-3 0 0,-2 0-3,-3 0-2,-3 0-1,-4 0-1,-3 0 0,-3 0 1,-2 0 1,-1-2-3,3-3-2,3-3-4,4-2-4,-10-1-11,-22 3-17,-22 3-18,-21 4-19,-10 2-6,3 4 3,3 3 4,4 3 4,2 1 4,4 1 6,3-1 6,3 1 5,1-1 3,1 1 3,-1-1 2,1 1 3</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230" units="cm"/>
      <inkml:brushProperty name="height" value="0.036230" units="cm"/>
      <inkml:brushProperty name="color" value="#F2385B"/>
      <inkml:brushProperty name="ignorePressure" value="0"/>
    </inkml:brush>
  </inkml:definitions>
  <inkml:trace contextRef="#ctx0" brushRef="#br0">76400 40050 230,'0'71'0,"0"-5"0	,0-7 0,0-5 0,0-4 3,0 0 6,0 0 6,0 0 6,0-2 4,0-3-1,0-3 1,0-2 0,-2-1 1,-3 3 4,-3 3 4,-2 4 3,-5 1 1,-2 0-1,-3 0-2,-3 0-2,-2-4 0,0-5 0,0-7 0,0-5 1,0-4-2,0 0 0,0 0-3,0 0 0,-2-4-4,-3-5-3,-3-7-4,-2-5-3,-1-9-5,3-9-4,3-10-4,4-8-5,2-6-2,4 1-2,3-1 0,3 1-2,1-3-1,1-2-2,-1-3-2,1-3-1,1-4-2,3-3 1,3-3-1,4-2 1,-1-3 1,-3 1 2,-3-1 3,-2 1 2,-1-6 1,3-8 0,3-10 0,4-9 1,4-4 0,6 4 3,7 3 1,6 3 2,3 4 1,0 7 4,0 6 1,0 7 3,0 5 2,0 7 1,0 6 1,0 7 1,0 4 0,0 3 1,0 3 0,0 4 0,3 5-1,6 10-1,7 10-1,6 9-2,-1 9 0,-5 9-2,-7 10 0,-5 10-1,-8 2-2,-5-3-3,-7-3-4,-5-2-2,-4-1-3,0 3 0,0 3 0,0 4 0,0 1-2,0 0 0,0 0-2,0 0-1,1 1-5,4 4-6,3 3-8,3 3-6,1-4-8,1-8-8,-1-10-8,1-9-7</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78300 39800 200,'-46'26'0,"10"4"0	,10 3 0,9 3 0,6 1 4,3 1 10,3-1 8,4 1 10,1-1 5,0 1-2,0-1 0,0 1 0,0-3 2,0-2 4,0-3 5,0-3 5,1-2 3,4 0 3,3 0 1,3 0 4,4-2-2,7-3-2,6-3-3,7-2-49,4-9-6,3-12 0,3-13 0,4-12 0,-1-10 0,-3-6 0,-3-6 0,-2-6 0,-5-2 0,-2 3 0,-3 3 0,-3 4-41,-4 2-27,-3 4-4,-3 3-5,-2 3-3</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1885" units="cm"/>
      <inkml:brushProperty name="height" value="0.021885" units="cm"/>
      <inkml:brushProperty name="color" value="#F2385B"/>
      <inkml:brushProperty name="ignorePressure" value="0"/>
    </inkml:brush>
  </inkml:definitions>
  <inkml:trace contextRef="#ctx0" brushRef="#br0">79200 39800 380,'0'46'-9,"0"-5"0	,0-7 0,0-5 1,0-4 5,0 0 9,0 0 9,0 0 10,1 0 6,4 0 0,3 0 1,3 0 2,-1 1 0,-2 4 2,-3 3 0,-3 3 1,-1-2 0,4-6-1,3-6-1,3-6 0,-1-2 0,-2 3 1,-3 3 2,-3 4 1,-2-6-7,0-11-16,0-14-14,0-11-17,0-7-8,0 0 0,0 0-2,0 0-2,0 0-3,0 0-9,0 0-7,0 0-9,0 0-4,0 0 0,0 0 0,0 0-1</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049" units="cm"/>
      <inkml:brushProperty name="height" value="0.026049" units="cm"/>
      <inkml:brushProperty name="color" value="#F2385B"/>
      <inkml:brushProperty name="ignorePressure" value="0"/>
    </inkml:brush>
  </inkml:definitions>
  <inkml:trace contextRef="#ctx0" brushRef="#br0">79150 39100 319,'-2'23'0,"-3"-3"0	,-3-3 0,-2-2 0,-1-3 5,3 1 8,3-1 10,4 1 8,-1-1 7,-3 1 4,-3-1 4,-2 1 5,-1 1 3,3 3 2,3 3 4,4 4 3,4-1-4,6-3-12,7-3-10,6-2-11,3-5-10,0-2-6,0-3-7,0-3-6</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80450 39850 200,'-24'-46'0,"4"10"0	,3 10 0,3 9 0,1 2 1,1-2 4,-1-3 3,1-3 3,-1-1 3,1 4 2,-1 3 1,1 3 2,-1 1 3,1 1 2,-1-1 4,1 1 2,-1 2 1,1 7-1,-1 6-1,1 7-2,-1 5 0,1 7 0,-1 6 0,1 7 1,-1 4-1,1 3-2,-1 3 0,1 4-1,1-1-1,3-3 0,3-3 0,4-2-1,-1-3 0,-3 1-1,-3-1-1,-2 1-1,-1-1 1,3 1 1,3-1 2,4 1 1,5-3-8,10-2-16,10-3 0,9-3 0,4-6 0,1-5 0,-1-7 0,1-5 0,2-3 0,7 4 0,6 3 0,7 3 0,0 1 0,-2 1-38,-3-1-25,-3 1-13</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80900 39650 200,'-46'-22'0,"10"6"0	,10 7 0,9 6 0,7 1 9,7-3 20,6-3 19,7-2 20,4-3 6,3 1-4,3-1-6,4 1-4,4 1-5,6 3-4,7 3-3,6 4-3,1 1-4,-3 0-4,-3 0-3,-2 0-4,-1 0-2,3 0-20,3 0-8,4 0 0,-1 0 0,-3 0 0,-3 0 0,-2 0 0,-3 0 0,1 0 0,-1 0 0,1 0 0,-1 1 0,1 4 0,-1 3 0,1 3-12</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669" units="cm"/>
      <inkml:brushProperty name="height" value="0.033669" units="cm"/>
      <inkml:brushProperty name="color" value="#F2385B"/>
      <inkml:brushProperty name="ignorePressure" value="0"/>
    </inkml:brush>
  </inkml:definitions>
  <inkml:trace contextRef="#ctx0" brushRef="#br0">81250 38900 247,'0'73'0,"0"-3"0	,0-3 0,0-2 0,0-1 2,0 3 3,0 3 3,0 4 4,0 1 2,0 0 0,0 0 1,0 0 1,0-2 2,0-3 6,0-3 5,0-2 5,0-6 4,0-6 3,0-6 3,0-6 2,0-6 1,0-2-3,0-3-1,0-3-3,0-1-1,0 4-1,0 3 0,0 3-1,6-4-5,13-8-10,12-10-11,13-9-9,2-9-16,-5-5-17,-7-7-19,-5-5-18,-8-4-9,-5 0 3,-7 0 3,-5 0 1</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497" units="cm"/>
      <inkml:brushProperty name="height" value="0.026497" units="cm"/>
      <inkml:brushProperty name="color" value="#F2385B"/>
      <inkml:brushProperty name="ignorePressure" value="0"/>
    </inkml:brush>
  </inkml:definitions>
  <inkml:trace contextRef="#ctx0" brushRef="#br0">81850 39800 314,'0'25'0,"0"0"0	,0 0 0,0 0 0,0 1 2,0 4 3,0 3 4,0 3 3,0 1 3,0 1 0,0-1 2,0 1 0,0-1 2,0 1 6,0-1 4,0 1 4,0-3 2,0-2 0,0-3 0,0-3-1,1-4 0,4-3 0,3-3 0,3-2 1,1-1 0,1 3 0,-1 3 0,1 4-1,1-4-3,3-9-9,3-10-8,4-8-8,-3-8-11,-5-2-12,-7-3-11,-5-3-13,-3-2-10,4 0-9,3 0-8,3 0-9</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4040" units="cm"/>
      <inkml:brushProperty name="height" value="0.024040" units="cm"/>
      <inkml:brushProperty name="color" value="#F2385B"/>
      <inkml:brushProperty name="ignorePressure" value="0"/>
    </inkml:brush>
  </inkml:definitions>
  <inkml:trace contextRef="#ctx0" brushRef="#br0">81900 39000 346,'-2'23'6,"-3"-3"12	,-3-3 13,-2-2 11,-1-3 6,3 1 0,3-1-1,4 1 0,1 1 0,0 3 0,0 3 2,0 4 1,3 1-3,6 0-4,7 0-5,6 0-6,3-2-19,0-3-33,0-3-34,0-2-34</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372" units="cm"/>
      <inkml:brushProperty name="height" value="0.036372" units="cm"/>
      <inkml:brushProperty name="color" value="#F2385B"/>
      <inkml:brushProperty name="ignorePressure" value="0"/>
    </inkml:brush>
  </inkml:definitions>
  <inkml:trace contextRef="#ctx0" brushRef="#br0">82900 39400 229,'-22'25'0,"6"0"1	,7 0 0,6 0 0,3 1 1,0 4 0,0 3-1,0 3 0,0 1 3,0 1 5,0-1 6,0 1 5,-2 1 3,-3 3 0,-3 3 0,-2 4 0,-1 1 1,3 0 2,3 0 1,4 0 3,-1-2 0,-3-3-1,-3-3-1,-2-2-1,-1-3 0,3 1 1,3-1 1,4 1 0,1-3 0,0-2-3,0-3-1,0-3-2,3-4-2,6-3-4,7-3-2,6-2-4,4-8-4,4-8-6,3-10-5,3-9-6,-4-9-3,-8-5-3,-10-7-1,-9-5-2,-4-3-1,4 4 3,3 3 0,3 3 2,-1 3 1,-2 3 1,-3 3 1,-3 4 0,-2 1 1,0 0 1,0 0 1,0 0 1,0-2 1,0-3 1,0-3 0,0-2 1,1-1 1,4 3 1,3 3 0,3 4 0,3 4 0,3 6 2,3 7 0,4 6 2,-1 7 1,-3 10 1,-3 10 3,-2 9 1,-5 2 2,-2-2 0,-3-3 0,-3-3 0,-2-2 1,0 0 0,0 0 0,0 0 1,0 1 0,0 4 2,0 3 0,0 3 1,0 1 2,0 1 2,0-1 2,0 1 2,4-9-1,10-15-7,10-15-6,9-16-6,1-10-5,-6-3-3,-6-3-3,-6-2-2,-2-3-2,3 1 0,3-1 0,4 1 0,-1-1-2,-3 1-4,-3-1-4,-2 1-4,-1-3-2,3-2 1,3-3 0,4-3 1,-1 1 0,-3 6 0,-3 7 1,-2 6 0,-3 4 0,1 4 2,-1 3 1,1 3 1,-3 1 1,-2 1 0,-3-1 2,-3 1 1,-1 1 3,4 3 4,3 3 5,3 4 4,1 5 3,1 10 3,-1 10 1,1 9 3,-3 6 4,-2 3 5,-3 3 7,-3 4 5,-2 1 3,0 0-1,0 0-1,0 0 0,1 0-1,4 0 1,3 0 2,3 0 1,-1-2-1,-2-3 0,-3-3-1,-3-2-1,-1-5 0,4-2-1,3-3 1,3-3 0,1-1-1,1 4-1,-1 3-2,1 3-2,2-5-8,7-12-16,6-13-15,7-12-15,0-9-15,-2-2-12,-3-3-12,-3-3-13</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82800 38250 200,'-68'0'0,"17"0"0	,15 0 0,16 0 0,5 1 0,-2 4 3,-3 3 0,-3 3 3,-2-1 1,0-2 1,0-3 2,0-3 1,1-1 0,4 4 0,3 3 0,3 3-2,4 1 8,7 1 15,6-1 14,7 1 14,4-1 6,3 1-6,3-1-5,4 1-5,2 1-5,4 3-5,3 3-5,3 4-5,3-3-3,3-5-3,3-7-1,4-5-3,1-3-2,0 4 0,0 3-1,0 3-2,0-1-4,0-2-11,0-3 0,0-3 0,1-2 0,4 0 0,3 0 0,3 0 0,-1-2 0,-2-3-19,-3-3-19,-3-2-7,-4-6-3,-3-6 1,-3-6 1,-2-6 1,-6-2-1,-6 3-1,-6 3-2,-6 4-2,-6 1 1,-2 0 3,-3 0 3,-3 0 2,-2 1 4,0 4 3,0 3 4,0 3 4</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2191" units="cm"/>
      <inkml:brushProperty name="height" value="0.012191" units="cm"/>
      <inkml:brushProperty name="color" value="#F2385B"/>
      <inkml:brushProperty name="ignorePressure" value="0"/>
    </inkml:brush>
  </inkml:definitions>
  <inkml:trace contextRef="#ctx0" brushRef="#br0">85950 38800 683,'0'23'97,"0"-3"-20	,0-3-18,0-2-19,1-3-14,4 1-12,3-1-11,3 1-10,1-3-6,1-2-1,-1-3 1,1-3-1,-1-1-10,1 4-18,-1 3-21,1 3-18</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38" units="cm"/>
      <inkml:brushProperty name="height" value="0.041638" units="cm"/>
      <inkml:brushProperty name="color" value="#F2385B"/>
      <inkml:brushProperty name="ignorePressure" value="0"/>
    </inkml:brush>
  </inkml:definitions>
  <inkml:trace contextRef="#ctx0" brushRef="#br0">85650 39350 200,'-24'0'3,"4"0"6	,3 0 7,3 0 7,4 0 5,7 0 6,6 0 5,7 0 5,4 0 2,3 0 0,3 0-2,4 0-2,1 0-1,0 0-2,0 0-3,0 0-2,1 0-3,4 0-1,3 0-3,3 0-2,1 0-2,1 0-2,-1 0-2,1 0-2,-6 6-3,-8 13 0,-10 12-2,-9 13-2,-13 7-1,-16 4-2,-15 3-1,-15 3-1,-4-2-2,9-6-1,10-6-1,10-6-2,2-6-1,-3-2-1,-3-3 0,-2-3-1,-3-4-1,1-3-1,-1-3-2,1-2-2</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144" units="cm"/>
      <inkml:brushProperty name="height" value="0.026144" units="cm"/>
      <inkml:brushProperty name="color" value="#F2385B"/>
      <inkml:brushProperty name="ignorePressure" value="0"/>
    </inkml:brush>
  </inkml:definitions>
  <inkml:trace contextRef="#ctx0" brushRef="#br0">85900 39750 318,'0'29'0,"0"10"0	,0 10 0,0 9 0,0 4 0,0 1 0,0-1 0,0 1 0,0-1 2,0 1 5,0-1 3,0 1 5,0-1 3,0 1 6,0-1 3,0 1 5,-2-1 3,-3 1 0,-3-1 1,-2 1 0,-1-4 2,3-6 2,3-6 1,4-6 2,1-6 1,0-2-1,0-3 0,0-3 0,1-9-7,4-11-13,3-14-13,3-11-12,-1-7-9,-2 0-5,-3 0-6,-3 0-4,-1 0-6,4 0-4,3 0-4,3 0-5,1-2-2,1-3-2,-1-3 0,1-2-2,-3-1 1,-2 3 1,-3 3 0,-3 4 1,-1 1 3,4 0 5,3 0 5,3 0 17</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506" units="cm"/>
      <inkml:brushProperty name="height" value="0.037506" units="cm"/>
      <inkml:brushProperty name="color" value="#F2385B"/>
      <inkml:brushProperty name="ignorePressure" value="0"/>
    </inkml:brush>
  </inkml:definitions>
  <inkml:trace contextRef="#ctx0" brushRef="#br0">86250 40200 222,'21'-25'0,"-5"0"0	,-7 0 0,-5 0 0,-4 1 0,0 4 1,0 3 1,0 3 1,-2 3 4,-3 3 8,-3 3 9,-2 4 7,-3 2 5,1 4-2,-1 3-1,1 3-1,-3 3-1,-2 3-2,-3 3-2,-3 4-1,-2-1-1,0-3 0,0-3 0,0-2 0,1-1-1,4 3 1,3 3-1,3 4 0,3 2 0,3 4 1,3 3 1,4 3 1,5-4-1,10-8 1,10-10-1,9-9-1,4-5-3,1 0-8,-1 0-7,1 0-6,1 0-12,3 0-13,3 0-15,4 0-13,-1 0-10,-3 0-3,-3 0-4,-2 0-5</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86750 39100 200,'-19'0'3,"13"0"9	,12 0 7,13 0 7,6 0 4,0 0 0,0 0-1,0 0 0,1 0 0,4 0 1,3 0 0,3 0 2,1 0 0,1 0 1,-1 0 2,1 0 0,1 0 1,3 0-1,3 0 0,4 0-1,-1 0-1,-3 0-2,-3 0-1,-2 0-1,-3 1-2,1 4-1,-1 3-1,1 3-1,1-1-24,3-2 0,3-3 0,4-3 0,-1-1 0,-3 4 0,-3 3 0,-2 3 0,-3 1 0,1 1 0,-1-1 0,1 1 0,-4 4 0,-6 9 0,-6 10 0,-6 10 0,-12 2 0,-15-3 0,-15-3 0,-16-2-38,-7-6-4,4-6 1,3-6 2,3-6 0,1-4 2,1 1 2,-1-1 2,1 1 3,-1 1 0,1 3 2,-1 3-1,1 4 2,-1-1 1,1-3 0,-1-3 2,1-2 2,-1-3 0,1 1 0,-1-1 0,1 1 0,1 1 1,3 3-1,3 3 0,4 4 0,2-3 1,4-5 1,3-7 2,3-5 1,-1-3 1,-2 4-1,-3 3 0,-3 3 15</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274" units="cm"/>
      <inkml:brushProperty name="height" value="0.034274" units="cm"/>
      <inkml:brushProperty name="color" value="#F2385B"/>
      <inkml:brushProperty name="ignorePressure" value="0"/>
    </inkml:brush>
  </inkml:definitions>
  <inkml:trace contextRef="#ctx0" brushRef="#br0">86900 39400 243,'0'-21'0,"0"10"3	,0 10 0,0 9 3,0 9 0,0 9 1,0 10 1,0 10 0,1 4 2,4 0 3,3 0 3,3 0 2,-1 3 3,-2 6 2,-3 7 1,-3 6 1,-2 1 1,0-3 0,0-3 0,0-2 0,-2-3 1,-3 1 0,-3-1 1,-2 1 0,-1-1 0,3 1 0,3-1 0,4 1-1,-1-3 0,-3-2-1,-3-3-1,-2-3-2,-3-4-1,1-3 0,-1-3-2,1-2-1,1-3-2,3 1-1,3-1-3,4 1-2,4-13-15,6-25-25,7-25-27,6-25-26,1-8-9,-3 9 9,-3 10 8,-2 10 8,-3 2 8,1-3 5,-1-3 5,1-2 6</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5075" units="cm"/>
      <inkml:brushProperty name="height" value="0.015075" units="cm"/>
      <inkml:brushProperty name="color" value="#F2385B"/>
      <inkml:brushProperty name="ignorePressure" value="0"/>
    </inkml:brush>
  </inkml:definitions>
  <inkml:trace contextRef="#ctx0" brushRef="#br0">87250 38900 552,'0'48'0,"0"-3"0	,0-3 0,0-2 0,-2-1 1,-3 3 3,-3 3 1,-2 4 3,-1-1 2,3-3 2,3-3 2,4-2 3,1-3 3,0 1 5,0-1 5,0 1 6,0-3 1,0-2 0,0-3-2,0-3 0,1-2-3,4 0-3,3 0-4,3 0-4,1-2-8,1-3-11,-1-3-13,1-2-11,-1-3-14,1 1-15,-1-1-17,1 1-15</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87300 40150 200,'4'21'103,"10"-5"-10	,10-7-13,9-5-12,4-4-6,1 0-3,-1 0-3,1 0-2,1 0-4,3 0-5,3 0-4,4 0-6,-3 7-3,-5 17-11,-7 15-21,-5 16 0,-14 7 0,-18 1 0,-19-1 0,-18 1 0,-7-4 0,6-6 0,7-6 0,6-6 0,1-4 0,-3 1 0,-3-1 0,-2 1 0,-3-1 0,1 1 0,-1-1 0,1 1 0,1-12 0,3-21 0,3-22 0,4-22 0</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059" units="cm"/>
      <inkml:brushProperty name="height" value="0.039059" units="cm"/>
      <inkml:brushProperty name="color" value="#F2385B"/>
      <inkml:brushProperty name="ignorePressure" value="0"/>
    </inkml:brush>
  </inkml:definitions>
  <inkml:trace contextRef="#ctx0" brushRef="#br0">87300 40600 213,'25'23'20,"0"-3"0	,0-3-2,0-2 0,0-1 2,0 3 5,0 3 6,0 4 6,0 2 2,0 4-1,0 3-2,0 3-1,0-1 1,0-2 2,0-3 3,0-3 3,0-4 0,0-3-2,0-3-2,0-2-2,1-1-2,4 3-3,3 3-3,3 4-3</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128" units="cm"/>
      <inkml:brushProperty name="height" value="0.033128" units="cm"/>
      <inkml:brushProperty name="color" value="#F2385B"/>
      <inkml:brushProperty name="ignorePressure" value="0"/>
    </inkml:brush>
  </inkml:definitions>
  <inkml:trace contextRef="#ctx0" brushRef="#br0">89700 39150 251,'-69'70'0,"13"-9"0	,12-10 0,13-8 0,6-4 3,0 3 7,0 3 7,0 4 7,0 1 2,0 0 1,0 0 0,0 0-1,0-4 2,0-5 3,0-7 4,0-5 2,0-3 1,0 4-1,0 3-2,0 3 0,1-1-2,4-2-1,3-3-2,3-3-2,4-2 2,7 0 1,6 0 3,7 0 3,4-7-5,3-11-13,3-14-13,4-11-12,1-7-7,0 0-2,0 0-2,0 0-1,0 1-10,0 4-18,0 3-17,0 3-17</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32600 34350 200,'23'-24'0,"-3"4"0	,-3 3 0,-2 3 0,-1 3 3,3 3 7,3 3 8,4 4 6,1-1 3,0-3 1,0-3-1,0-2 0,1-1 2,4 3 4,3 3 4,3 4 3,1 2 2,1 4-2,-1 3-2,1 3-2,-1 3-1,1 3 1,-1 3 0,1 4 2,-3 2-2,-2 4-1,-3 3-2,-3 3-1,-4 1-2,-3 1-2,-3-1-27,-2 1-1,-3-1 0,1 1 0,-1-1 0,1 1 0,-3 1 0,-2 3 0,-3 3 0,-3 4 0,-2-1 0,0-3 0,0-3 0,0-2 0,-5-9 0,-9-12 0,-10-13 0,-8-12 0,-4-9-63,3-2-37,3-3 9,4-3 9,1-2 9,0 0 6,0 0 6,0 0 7,1 1 5,4 4 6,3 3 5,3 3 4</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83550 37500 200,'1'-22'0,"4"6"0	,3 7 0,3 6 0,1 3 3,1 0 8,-1 0 8,1 0 7,2 1 4,7 4 0,6 3-1,7 3 0,4 3 1,3 3 1,3 3 2,4 4 1,1 2 1,0 4 3,0 3 1,0 3 3,-2-1 0,-3-2 0,-3-3 0,-2-3 0,-5 1 0,-2 6 3,-3 7 2,-3 6-9,-2 3-38,0 0 0,0 0 0,0 0 0,-4 0 0,-5 0 0,-7 0 0,-5 0 0,-6 1 0,-3 4 0,-3 3 0,-2 3 0,-5-1 0,-2-2 0,-3-3 0,-3-3 0,-4-4 0,-3-3 0,-3-3 0,-2-2 0,-3-5 0,1-2 0,-1-3 0,1-3 0,-1-4 0,1-3 0,-1-3 0,1-2 0,-1-5 0,1-2 0,-1-3 0,1-3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767" units="cm"/>
      <inkml:brushProperty name="height" value="0.036767" units="cm"/>
      <inkml:brushProperty name="color" value="#F2385B"/>
      <inkml:brushProperty name="ignorePressure" value="0"/>
    </inkml:brush>
  </inkml:definitions>
  <inkml:trace contextRef="#ctx0" brushRef="#br0">89700 39800 226,'0'118'0,"0"-11"0	,0-14 0,0-11 0,0-9 3,0-3 5,0-3 5,0-2 5,0-3 4,0 1 3,0-1 2,0 1 2,-2-3 4,-3-2 3,-3-3 4,-2-3 3,-1-4 3,3-3 0,3-3 1,4-2 0,1-3 0,0 1-1,0-1 0,0 1 0,4-7-6,10-12-9,10-13-9,9-12-9,2-13-15,-2-12-18,-3-13-18,-3-12-19,-4-5-9,-3 3 0,-3 3 1,-2 4 0,-5 4 2,-2 6 6,-3 7 5,-3 6 5,-2 1 4,0-3 4,0-3 2,0-2 4</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477" units="cm"/>
      <inkml:brushProperty name="height" value="0.028477" units="cm"/>
      <inkml:brushProperty name="color" value="#F2385B"/>
      <inkml:brushProperty name="ignorePressure" value="0"/>
    </inkml:brush>
  </inkml:definitions>
  <inkml:trace contextRef="#ctx0" brushRef="#br0">90000 40000 292,'0'-41'6,"0"19"11	,0 19 11,0 19 11,0 10 4,0 4-1,0 3-3,0 3-3,-2-1-1,-3-2-2,-3-3-2,-2-3-2,-1-2-1,3 0 3,3 0 0,4 0 3,1 0-1,0 0 0,0 0-1,0 0-2,3 0-2,6 0-6,7 0-6,6 0-5</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3149" units="cm"/>
      <inkml:brushProperty name="height" value="0.013149" units="cm"/>
      <inkml:brushProperty name="color" value="#F2385B"/>
      <inkml:brushProperty name="ignorePressure" value="0"/>
    </inkml:brush>
  </inkml:definitions>
  <inkml:trace contextRef="#ctx0" brushRef="#br0">90650 38850 633,'-24'25'0,"4"0"0	,3 0 0,3 0 0,3 0 5,3 0 9,3 0 10,4 0 9,-1 1 5,-3 4-2,-3 3 0,-2 3-1,-1-1-2,3-2-2,3-3-3,4-3-2,1-2-6,0 0-13,0 0-10,0 0-12,0-2-15,0-3-18,0-3-18,0-2-19</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91000 38850 200,'-22'-2'0,"6"-3"0	,7-3 0,6-2 0,6-1 7,6 3 14,7 3 15,6 4 15,4 2 6,4 4 0,3 3 0,3 3-1,-2 3-2,-6 3-4,-6 3-3,-6 4-4,-6 2-4,-2 4-3,-3 3-2,-3 3-4,-2 4-3,0 7-2,0 6-1,0 7-3,-5 2-2,-9 1-11,-10-1-8,-8 1 0,-6 1 0,1 3 0,-1 3 0,1 4 0,-3 2 0,-2 4 0,-3 3 0,-3 3 0,-2-2 0,0-6 0,0-6 0,0-6 0,1-6 0,4-2 0,3-3 0,3-3 0,3-4 0,3-3 0,3-3 0,4-2 0</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194" units="cm"/>
      <inkml:brushProperty name="height" value="0.033194" units="cm"/>
      <inkml:brushProperty name="color" value="#F2385B"/>
      <inkml:brushProperty name="ignorePressure" value="0"/>
    </inkml:brush>
  </inkml:definitions>
  <inkml:trace contextRef="#ctx0" brushRef="#br0">90800 39350 251,'1'50'0,"4"0"2	,3 0 1,3 0 2,3-2 2,3-3 5,3-3 6,4-2 3,1-1 5,0 3 1,0 3 2,0 4 3,0 1 0,0 0 1,0 0 1,0 0-1,0-2 1,0-3-2,0-3 0,0-2-1,0-5-1,0-2 0,0-3 0,0-3 0,0-2-1,0 0-1,0 0-1,0 0-1,0 0-2,0 0-4,0 0-4,0 0-4,1-2-8,4-3-16,3-3-15,3-2-15,-10-8-10,-21-8-7,-22-10-5,-22-9-7,-8-2 1,6 6 7,7 7 7,6 6 7,3 3 7,0 0 5,0 0 5,0 0 5,1 0 4,4 0 4,3 0 2,3 0 2,1 0 5,1 0 6,-1 0 4,1 0 7,2 0 5,7 0 8,6 0 7,7 0 7,2 0 1,1 0-6,-1 0-7,1 0-7,-4 3-5,-6 6-7,-6 7-6,-6 6-7,-4 1-2,1-3 2,-1-3 2,1-2 2,2-5 3,7-2 3,6-3 3,7-3 3,2-2 3,1 0 1,-1 0 0,1 0 2,2 1-1,7 4 1,6 3 1,7 3-1,-1 1-1,-6 1-2,-6-1-3,-6 1-2,-6 1-1,-2 3-1,-3 3-1,-3 4 0,-4 2 0,-3 4-1,-3 3-1,-2 3 1,-5-1-1,-2-2 0,-3-3 0,-3-3 0,-1-4 0,4-3-1,3-3 1,3-2 0,1-3 0,1 1 2,-1-1 3,1 1 1,-3 1 2,-2 3 0,-3 3 2,-3 4 0,-1-1 1,4-3 3,3-3 1,3-2 2,6-6-3,9-6-6,10-6-7,10-6-7,2-6-10,-3-2-11,-3-3-13,-2-3-11</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427" units="cm"/>
      <inkml:brushProperty name="height" value="0.028427" units="cm"/>
      <inkml:brushProperty name="color" value="#F2385B"/>
      <inkml:brushProperty name="ignorePressure" value="0"/>
    </inkml:brush>
  </inkml:definitions>
  <inkml:trace contextRef="#ctx0" brushRef="#br0">92850 39550 293,'-24'-22'0,"4"6"0	,3 7 0,3 6 0,1 3 2,1 0 4,-1 0 4,1 0 4,1-2 4,3-3 2,3-3 3,4-2 2,2-1 2,4 3 0,3 3 1,3 4 0,3 1 0,3 0 2,3 0 0,4 0 1,1 0-1,0 0 0,0 0-1,0 0 0,0 1-2,0 4-3,0 3-2,0 3-2,0 1-3,0 1 0,0-1-2,0 1-2,0 1-2,0 3-3,0 3-4,0 4-4,-2 1-1,-3 0 2,-3 0 1,-2 0 1,-9 0 1,-12 0 0,-13 0 2,-12 0 0,-7 0 0,1 0 0,-1 0-1,1 0 0,-1 0 0,1 0-2,-1 0-1,1 0 0,-1-2-1,1-3 0,-1-3 0,1-2 0,1-3-1,3 1-1,3-1-1,4 1-2,8-1-4,17 1-5,15-1-5,16 1-5,5-1-2,-2 1 4,-3-1 2,-3 1 4,-2 2 1,0 7 2,0 6-1,0 7 2,-2 2 0,-3 1 3,-3-1 1,-2 1 2,-5 1 1,-2 3 1,-3 3 0,-3 4 1,-4-1 1,-3-3 0,-3-3 1,-2-2 0,-3-3 1,1 1 0,-1-1 2,1 1 0,-1-1 2,1 1 0,-1-1 1,1 1 0,-1-3 2,1-2 4,-1-3 2,1-3 3,5-6 3,14-5 1,11-7 3,14-5 1,3-6-1,-2-3-7,-3-3-6,-3-2-6,-2-5-4,0-2-3,0-3-2,0-3-3,1-2-2,4 0-5,3 0-3,3 0-3,-2 0-4,-6 0-1,-6 0-2,-6 0-1,-2-2-2,3-3-2,3-3 0,4-2-2,-1-3-1,-3 1 2,-3-1 0,-2 1 1,-5-4 1,-2-6-1,-3-6-1,-3-6 1,-1-4-1,4 1 2,3-1 1,3 1 1,-1-3 2,-2-2 3,-3-3 2,-3-3 19,-2-1 3,0 4 0,0 3 0,0 3 0,0 4 0,0 7 0,0 6 0,0 7 0,0 4 0,0 3 0,0 3 0,0 4 0,0 2 0,0 4 0,0 3 0,0 3 0,0 4 10,0 7 12,0 6 4,0 7 3,0 2 1,0 1-1,0-1 1,0 1-1,0 1-1,0 3 0,0 3 0,0 4 0,1-1-4,4-3-5,3-3-7,3-2-5,1-3-12,1 1-15,-1-1-17,1 1-15</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93700 39600 200,'-19'0'6,"13"0"12	,12 0 14,13 0 11,6 0 6,0 0-2,0 0-3,0 0-2,1 0-2,4 0 0,3 0-2,3 0 0,1-2-2,1-3-1,-1-3-2,1-2-1,1-3-3,3 1-2,3-1-2,4 1-3,-1-1-2,-3 1-1,-3-1-3,-2 1-1,-3 1-2,1 3-3,-1 3-4,1 4-2,-1 1-1,1 0-1,-1 0 0,1 0-1,-9 7 0,-15 17-1,-15 15-2,-16 16-1,-8 7 0,0 1 0,0-1 1,0 1 1,-4-3 1,-5-2 1,-7-3 2,-5-3 2,-3-1 1,4 4 1,3 3-4,3 3-3,1-1 0,1-2 0,-1-3 0,1-3 0,1-4 0,3-3 0,3-3 0,4-2 0,1-3 0,0 1 0,0-1 0,0 1 0,1-1 0,4 1 0,3-1 0,3 1 0</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612" units="cm"/>
      <inkml:brushProperty name="height" value="0.035612" units="cm"/>
      <inkml:brushProperty name="color" value="#F2385B"/>
      <inkml:brushProperty name="ignorePressure" value="0"/>
    </inkml:brush>
  </inkml:definitions>
  <inkml:trace contextRef="#ctx0" brushRef="#br0">93800 39950 234,'1'26'0,"4"4"3	,3 3 2,3 3 2,1 1 1,1 1 1,-1-1 0,1 1 1,-1-1 4,1 1 7,-1-1 7,1 1 7,-1-1 3,1 1-1,-1-1 0,1 1-2,1-1 1,3 1 2,3-1 2,4 1 2,1-1 0,0 1-1,0-1-2,0 1-1,1-3-4,4-2-4,3-3-3,3-3-5,3-2-4,3 0-5,3 0-6,4 0-4,1-4-7,0-5-7,0-7-7,0-5-7,-2-6-8,-3-3-10,-3-3-10,-2-2-9</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95700 40000 200,'23'0'0,"-3"0"0	,-3 0 0,-2 0 0,-1 1 0,3 4 0,3 3 0,4 3 0,-1 6 6,-3 9 15,-3 10 14,-2 10 14,-3 4 6,1 0-1,-1 0-1,1 0-2,-3 0 1,-2 0 6,-3 0 4,-3 0 4,-2 1 1,0 4-5,0 3-3,0 3-10,-2-1-49,-3-2 0,-3-3 0,-2-3 0,-6-2 0,-6 0 0,-6 0 0,-6 0 0,-4 0 0,1 0 0,-1 0 0,1 0 0,1-2 0,3-3 0,3-3 0,4-2 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101200 30200 200,'-2'-24'0,"-3"4"0	,-3 3 0,-2 3 0,-3 1 0,1 1 0,-1-1 0,1 1 0,-1 1 2,1 3 6,-1 3 5,1 4 4,-1-1 4,1-3-1,-1-3 1,1-2-1,-1-3 2,1 1 4,-1-1 3,1 1 4,4 5 2,9 14 1,10 11 2,10 14 1,2 5-1,-3 1-3,-3-1-3,-2 1-4,-3 1-1,1 3-3,-1 3-1,1 4-2,-1-1-1,1-3-1,-1-3-1,1-2 0,-1-1-2,1 3 0,-1 3-1,1 4-1,-1 1 0,1 0 0,-1 0 1,1 0-3,4-8-12,9-16 0,10-15 0,10-15 0,0-14 0,-5-8 0,-7-10-15,-5-9-6,-6-4-3,-3 4-1,-3 3-1,-2 3 0,-3 1 0,1 1 0,-1-1 1,1 1-1,-1-1 1,1 1-1,-1-1 0,1 1 0,-3 1-1,-2 3 2,-3 3 2,-3 4 1,-2 1-2,0 0-3,0 0-5,0 0-3</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268" units="cm"/>
      <inkml:brushProperty name="height" value="0.036268" units="cm"/>
      <inkml:brushProperty name="color" value="#F2385B"/>
      <inkml:brushProperty name="ignorePressure" value="0"/>
    </inkml:brush>
  </inkml:definitions>
  <inkml:trace contextRef="#ctx0" brushRef="#br0">86250 36600 229,'48'3'3,"-3"6"6	,-3 7 6,-2 6 6,-3 1 5,1-3 2,-1-3 2,1-2 4,-3-5 0,-2-2-1,-3-3-2,-3-3-1,1-1-1,6 4 0,7 3-2,6 3 1,4 1-1,4 1 2,3-1 2,3 1 1,1-3 0,1-2-1,-1-3-1,1-3-1,-4-1-3,-6 4-2,-6 3-4,-6 3-2,-4-1-4,1-2-3,-1-3-5,1-3-2,-9 1-11,-15 6-15,-15 7-16,-16 6-15,-8-1-8,0-5 4,0-7 1,0-5 2,0-3 2,0 4-2,0 3 1,0 3-2</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065" units="cm"/>
      <inkml:brushProperty name="height" value="0.028065" units="cm"/>
      <inkml:brushProperty name="color" value="#F2385B"/>
      <inkml:brushProperty name="ignorePressure" value="0"/>
    </inkml:brush>
  </inkml:definitions>
  <inkml:trace contextRef="#ctx0" brushRef="#br0">102250 30350 296,'0'26'0,"0"4"0	,0 3 0,0 3 0,0-1 2,0-2 4,0-3 2,0-3 5,0-1 2,0 4 3,0 3 1,0 3 3,-2-1 3,-3-2 3,-3-3 4,-2-3 4,-1-2 2,3 0 0,3 0 0,4 0 1,1 0 2,0 0 4,0 0 3,0 0 3,3-5-2,6-9-10,7-10-11,6-8-9,1-9-12,-3-6-16,-3-6-15,-2-6-15,-5-4-10,-2 1-6,-3-1-7,-3 1-6,-4 1-1,-3 3 3,-3 3 5,-2 4 4</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3680" units="cm"/>
      <inkml:brushProperty name="height" value="0.013680" units="cm"/>
      <inkml:brushProperty name="color" value="#F2385B"/>
      <inkml:brushProperty name="ignorePressure" value="0"/>
    </inkml:brush>
  </inkml:definitions>
  <inkml:trace contextRef="#ctx0" brushRef="#br0">102150 29950 609,'0'-24'0,"0"4"0	,0 3 0,0 3 0,0 4 10,0 7 20,0 6 21,0 7 20,0 2 5,0 1-13,0-1-12,0 1-13</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281" units="cm"/>
      <inkml:brushProperty name="height" value="0.036281" units="cm"/>
      <inkml:brushProperty name="color" value="#F2385B"/>
      <inkml:brushProperty name="ignorePressure" value="0"/>
    </inkml:brush>
  </inkml:definitions>
  <inkml:trace contextRef="#ctx0" brushRef="#br0">103150 30200 229,'-24'0'0,"4"0"0	,3 0 0,3 0 0,3 1 0,3 4 0,3 3 0,4 3 0,-1 3 4,-3 3 8,-3 3 7,-2 4 9,-3 2 3,1 4-1,-1 3 1,1 3 0,-1 1 0,1 1 0,-1-1 0,1 1 1,1-3 0,3-2 1,3-3 2,4-3 0,1-1 1,0 4-1,0 3 0,0 3 0,1 1-1,4 1-1,3-1-1,3 1-2,4-4-4,7-6-8,6-6-9,7-6-7,5-6-11,7-2-9,6-3-12,7-3-10,-1-2-10,-6 0-9,-6 0-9,-6 0-9</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772" units="cm"/>
      <inkml:brushProperty name="height" value="0.035772" units="cm"/>
      <inkml:brushProperty name="color" value="#F2385B"/>
      <inkml:brushProperty name="ignorePressure" value="0"/>
    </inkml:brush>
  </inkml:definitions>
  <inkml:trace contextRef="#ctx0" brushRef="#br0">103600 30150 232,'-22'-24'0,"6"4"0	,7 3 0,6 3 0,4 3 0,4 3 0,3 3 0,3 4 0,4 1 6,7 0 10,6 0 12,7 0 10,2-2 6,1-3-1,-1-3-1,1-2-1,1-1 0,3 3 1,3 3 0,4 4 1,-1 1 0,-3 0-3,-3 0-1,-2 0-2,-3-2-3,1-3-3,-1-3-5,1-2-4,-1-1-3,1 3-2,-1 3-4,1 4-2,-1 1-4,1 0-4,-1 0-5,1 0-5</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028" units="cm"/>
      <inkml:brushProperty name="height" value="0.041028" units="cm"/>
      <inkml:brushProperty name="color" value="#F2385B"/>
      <inkml:brushProperty name="ignorePressure" value="0"/>
    </inkml:brush>
  </inkml:definitions>
  <inkml:trace contextRef="#ctx0" brushRef="#br0">104200 29550 203,'-22'4'0,"6"10"0	,7 10 0,6 9 0,3 6 2,0 3 5,0 3 5,0 4 5,0 1 3,0 0-1,0 0 1,0 0-1,-2 3 3,-3 6 2,-3 7 4,-2 6 3,-1 1 0,3-3 0,3-3-1,4-2-2,-1-3 1,-3 1 2,-3-1 3,-2 1 2,-1-3 2,3-2-3,3-3-1,4-3-1,1-4-1,0-3-2,0-3-2,0-2-2,0-3-2,0 1-5,0-1-5,0 1-4,4-4-7,10-6-12,10-6-11,9-6-11,2-10-9,-2-12-7,-3-13-7,-3-12-6,-2-5-3,0 3 1,0 3 0,0 4 0</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723" units="cm"/>
      <inkml:brushProperty name="height" value="0.035723" units="cm"/>
      <inkml:brushProperty name="color" value="#F2385B"/>
      <inkml:brushProperty name="ignorePressure" value="0"/>
    </inkml:brush>
  </inkml:definitions>
  <inkml:trace contextRef="#ctx0" brushRef="#br0">104950 30300 233,'0'48'1,"0"-3"4	,0-3 3,0-2 2,0-1 2,0 3 0,0 3 0,0 4 0,-2-1 3,-3-3 8,-3-3 8,-2-2 8,-1-3 3,3 1-1,3-1-2,4 1 0,-1-3 0,-3-2 3,-3-3 4,-2-3 2,0-2 1,7 0-2,6 0-2,7 0-2,7-5-8,9-9-12,10-10-15,10-8-12,0-11-14,-5-8-12,-7-10-13,-5-9-13,-8-4-6,-5 4 2,-7 3 3,-5 3 1,-4 3 2,0 3 1,0 3 1,0 4 1</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8071" units="cm"/>
      <inkml:brushProperty name="height" value="0.018071" units="cm"/>
      <inkml:brushProperty name="color" value="#F2385B"/>
      <inkml:brushProperty name="ignorePressure" value="0"/>
    </inkml:brush>
  </inkml:definitions>
  <inkml:trace contextRef="#ctx0" brushRef="#br0">105200 29700 461,'0'-47'0,"0"6"0	,0 7 0,0 6 0,-2 6 2,-3 6 4,-3 7 4,-2 6 4,-1 4 9,3 4 13,3 3 13,4 3 14,1 3 2,0 3-7,0 3-7,0 4-8,1 1-6,4 0-6,3 0-6,3 0-6,1-2-12,1-3-21,-1-3-19,1-2-20,-3-1-12,-2 3-3,-3 3-4,-3 4-4</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106150 30300 200,'0'-38'3,"0"26"7	,0 24 6,0 26 7,-2 10 3,-3-3-1,-3-3 0,-2-2-1,-3-1 0,1 3 0,-1 3 0,1 4 1,1 1-1,3 0-1,3 0-1,4 0 0,1-4-1,0-5 2,0-7 1,0-5 1,0-3 0,0 4 1,0 3-1,0 3 0,3-10-3,6-21-9,7-22-8,6-22-8,3-11-5,0 0-2,0 0-2,0 0-3,-2 0-1,-3 0 1,-3 0 0,-2 0 0,-3 3 1,1 6 2,-1 7 1,1 6 1,-3 3 2,-2 0 1,-3 0 1,-3 0 2,-1 0 1,4 0 2,3 0 3,3 0 3,3 3 1,3 6 1,3 7 0,4 6 0,-3 7 1,-5 10 1,-7 10 1,-5 9 1,-4 4 0,0 1 0,0-1 1,0 1 0,0-1 0,0 1-1,0-1 0,0 1 0,0 1 0,0 3 2,0 3 0,0 4 2,0 2 2,0 4 2,0 3 2,0 3 1,0-2 3,0-6 1,0-6 1,0-6 2,4-7-20,10-6-9,10-6 0,9-6 0,7-15 0,7-21 0,6-22 0,7-22 0,-3-7 0,-8 10 0,-10 10 0,-9 9 0,-4 2 0,4-2-4,3-3-19,3-3-2,-1-2 0,-2 0 0,-3 0-1,-3 0 1,-1 3 1,4 6 0,3 7 3,3 6 1,-1 4 1,-2 4 1,-3 3 0,-3 3 2,-2 6 2,0 9 3,0 10 4,0 10 3,-4 7 4,-5 6 4,-7 7 5,-5 6 4,-4 4 2,0 4-1,0 3 0,0 3-1,0-1 1,0-2 2,0-3 3,0-3 2,0-2 0,0 0 1,0 0-2,0 0 0,0-2-2,0-3-4,0-3-3,0-2-4,6-9-7,13-12-10,12-13-9,13-12-10,2-9-11,-5-2-12,-7-3-11,-5-3-12</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53950 30100 200,'1'-22'4,"4"6"9	,3 7 8,3 6 9,1 3 4,1 0 0,-1 0 0,1 0 0,1 0-1,3 0-1,3 0 0,4 0-1,1 0-1,0 0-2,0 0-1,0 0-2,1 1-1,4 4-2,3 3 0,3 3-2,3 3-1,3 3-3,3 3-3,4 4-2,-4 4-3,-9 6-2,-10 7-3,-8 6-2,-12 3-1,-12 0 2,-13 0 1,-12 0 2,-4-2 0,7-3 0,6-3-1,7-2 1,0-5 1,-2-2 6,-3-3 4,-3-3 6,7-6 2,19-5-1,19-7-1,19-5-1,9-8-4,0-5-17,0-7 0,0-5 0,0-3 0,0 4 0,0 3-4,0 3-8,-2-1-4,-3-2-9,-3-3-7,-2-3-7,0-2-5,7 0-2,6 0-3,7 0-1,-3 1-3,-8 4-1,-10 3-1,-9 3-3</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54600 29550 200,'-49'-24'0,"4"4"0	,3 3 0,3 3 0,3-1 0,3-2 0,3-3 0,4-3 0,-1-1 1,-3 4 5,-3 3 4,-2 3 4,-1-1 2,3-2 1,3-3 0,4-3 0,2-1 1,4 4 0,3 3 0,3 3 0,-1 1-1,-2 1 0,-3-1-1,-3 1 0,-1-1-1,4 1 0,3-1-1,3 1-1,-1-1 1,-2 1 1,-3-1 1,-3 1 1,-2-1 0,0 1 0,0-1-2,0 1 1,0 1-1,0 3 2,0 3 0,0 4 3,0 4-1,0 6 2,0 7 0,0 6 0,0 6 1,0 6 0,0 7 1,0 6 0,3 3 0,6 0-1,7 0-2,6 0-1,3 3-1,0 6-1,0 7-1,0 6-13,0 3-3,0 0 0,0 0 0,0 0 0,-2-2 0,-3-3 0,-3-3-27,-2-2-67</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6579" units="cm"/>
      <inkml:brushProperty name="height" value="0.016579" units="cm"/>
      <inkml:brushProperty name="color" value="#F2385B"/>
      <inkml:brushProperty name="ignorePressure" value="0"/>
    </inkml:brush>
  </inkml:definitions>
  <inkml:trace contextRef="#ctx0" brushRef="#br0">87200 36900 502,'18'1'1,"-11"4"0	,-14 3-1,-11 3 1,-7 3-1,0 3 0,0 3 1,0 4-1,-2 2 8,-3 4 16,-3 3 16,-2 3 16,-5 1 5,-2 1-7,-3-1-8,-3 1-7,-2-1-4,0 1-1,0-1-2,0 1-2,1-4-6,4-6-14,3-6-11,3-6-13,1-4-6,1 1 0,-1-1 1,1 1-1,1-3-6,3-2-13,3-3-15,4-3-13,4-4-5,6-3 4,7-3 4,6-2 5,1-3 5,-3 1 28,-3-1 26,-2 1 0,0-1 0,7 1 0,6-1 0,7 1 0</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53250 30700 200,'0'159'106,"0"-31"-12	,0-31-12,0-31-14,0-13-6,0 6-1,0 7-1,0 6-1,4-1-1,10-5-2,10-7 0,9-5-19,6-6-37,3-3 0,3-3 0,4-2 0,5-8 0,10-8 0,10-10 0,9-9 0,6-7 0,3-3 0,3-3 0,4-2 0,1-6 0,0-6 0,0-6 0,0-6 0,1-9 0,4-8 0,3-10 0,3-9 0,-2-5 0,-6 0 0,-6 0 0,-6 0 0,-7 1 0,-6 4 0,-6 3 0,-6 3 0,-6 1 0,-2 1 0,-3-1 0,-3 1 0,-6 1 0,-5 3 0,-7 3 0,-5 4 0,-8 1 0,-5 0 0,-7 0 0,-5 0 0,-6 0 0,-3 0 0,-3 0 0,-2 0 0,-5 1 0,-2 4-9,-3 3-2,-3 3 2,-4 3 3,-3 3 0,-3 3 1,-2 4 2,-6 1 1,-6 0 4,-6 0 4,-6 0 3,-1 1 1,7 4-3,6 3-1,7 3-2,0-2-5,-2-6-7,-3-6-6,-3-6-8,1-2-6,6 3-5,7 3-5,6 4-6</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109" units="cm"/>
      <inkml:brushProperty name="height" value="0.040109" units="cm"/>
      <inkml:brushProperty name="color" value="#F2385B"/>
      <inkml:brushProperty name="ignorePressure" value="0"/>
    </inkml:brush>
  </inkml:definitions>
  <inkml:trace contextRef="#ctx0" brushRef="#br0">46150 39250 207,'-46'0'0,"10"0"0	,10 0 0,9 0 0,4 0 2,1 0 3,-1 0 3,1 0 3,-1 0 5,1 0 5,-1 0 6,1 0 6,-1-2 3,1-3 1,-1-3 1,1-2 0,2-5 1,7-2-1,6-3-1,7-3 0,0 5-3,-2 17-3,-3 15-5,-3 16-4,-4 9-2,-3 3-3,-3 3-2,-2 4-2,-3-1-2,1-3-1,-1-3 0,1-2-2,1-1 0,3 3-1,3 3 0,4 4-2,7-1 1,13-3 2,12-3 1,13-2 1,7-8 1,4-8-1,3-10 1,3-9-1,1-5-1,1 0 0,-1 0-2,1 0-1,1-4-1,3-5 0,3-7-1,4-5 0,-4-3-3,-9 4-2,-10 3-3,-8 3-3,-6 4-3,1 7-2,-1 6-2,1 7-3,-6 5-1,-8 7 1,-10 6 1,-9 7 0,-7 4 1,-3 3 1,-3 3 1,-2 4 0,-5-1 0,-2-3 2,-3-3 1,-3-2 1,-2-5 1,0-2-1,0-3 1,0-3-1,-2-2-1,-3 0-1,-3 0-1,-2 0-2,-1-4-2,3-5 1,3-7-2,4-5 0,4-9-2,6-9-2,7-10-3,6-8-3,3-6 0,0 1 0,0-1 1,0 1 2,1-1 0,4 1 0,3-1 1,3 1 0,1 1-1,1 3-2,-1 3 0,1 4-2</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46100 39050 200,'-69'-22'0,"13"6"0	,12 7 0,13 6 0,6 3 0,0 0 3,0 0 2,0 0 2,1 0 2,4 0 1,3 0 1,3 0 2,-1 0 1,-2 0 1,-3 0 0,-3 0 2,-1-2 1,4-3-1,3-3 1,3-2-1,1-3 1,1 1 0,-1-1 1,1 1-1,-3 1 0,-2 3 0,-3 3 0,-3 4-1,-1-3 1,4-5 0,3-7 2,3-5 0,-1-3 2,-2 4 1,-3 3 1,-3 3 1,-4 3 1,-3 3 0,-3 3 1,-2 4 0,-1 4 0,3 6 0,3 7-1,4 6-1,2 6-1,4 6-2,3 7-1,3 6-3,3 6-18,3 6 0,3 7 0,4 6 0,1 7 0,0 10 0,0 10 0,0 9 0,0 6 0,0 3 0,0 3 0,0 4 0,0 1 0,0 0 0,0 0 0,0 0 0,1-5 0,4-9 0,3-10 0,3-8 0,3-9 0,3-6 0,3-6 0,4-6 0,5-7 0,10-6 0,10-6 0,9-6 0,6-9 0,3-8 0,3-10 0,4-9 0,4-7 0,6-3 0,7-3 0,6-2 0,1-9 0,-3-12 0,-3-13 0,-2-12 0,-1-10 0,3-6 0,3-6 0,4-6 0,-4-2 0,-9 3 0,-10 3 0,-8 4 0,-9 2 0,-6 4 0,-6 3 0,-6 3 0,-7 1 0,-6 1 0,-6-1 0,-6 1 0,-4 2 0,1 7 0,-1 6 0,1 7 0,-4 2 0,-6 1-19,-6-1-5,-6 1-1,-6-1 1,-2 1 2,-3-1 0,-3 1 2,-4 1 1,-3 3 1,-3 3 2,-2 4 1,-3 1 2,1 0-1,-1 0 1,1 0 0,-1 1 2,1 4 2,-1 3 3,1 3 3,-1 1 2,1 1 1,-1-1 0,1 1 2,1-1-1,3 1 2,3-1-1,4 1 0,2-6-2,4-8-7,3-10-5,3-9-6,4-2-7,7 6-12,6 7-10,7 6-10</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08333" units="cm"/>
      <inkml:brushProperty name="height" value="0.008333" units="cm"/>
      <inkml:brushProperty name="color" value="#F2385B"/>
      <inkml:brushProperty name="ignorePressure" value="0"/>
    </inkml:brush>
  </inkml:definitions>
  <inkml:trace contextRef="#ctx0" brushRef="#br0">47900 39100 1000,'25'0'0,"0"0"0	,0 0 0,0 0 0,-2-4-13,-3-5-24,-3-7-26,-2-5-25</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321" units="cm"/>
      <inkml:brushProperty name="height" value="0.030321" units="cm"/>
      <inkml:brushProperty name="color" value="#F2385B"/>
      <inkml:brushProperty name="ignorePressure" value="0"/>
    </inkml:brush>
  </inkml:definitions>
  <inkml:trace contextRef="#ctx0" brushRef="#br0">82800 50200 274,'-24'-44'0,"4"13"-3	,3 12-1,3 13-2,3 4-1,3-3-1,3-3-1,4-2-1,-1-1 1,-3 3 4,-3 3 3,-2 4 3,-1-1 2,3-3 2,3-3 0,4-2 1,1-3 1,0 1 3,0-1 2,0 1 2,1 1 1,4 3 1,3 3 0,3 4 2,-1-1-1,-2-3 1,-3-3 0,-3-2 0,-1-1 0,4 3 1,3 3 0,3 4 0,3 1 2,3 0 2,3 0 1,4 0 3,4 0 0,6 0-2,7 0-1,6 0-1,4 0-2,4 0-3,3 0-2,3 0-3,3 0-1,3 0-1,3 0 0,4 0 0,7-2-2,13-3 1,12-3-2,13-2 0,4-3 0,-3 1 0,-3-1 0,-2 1 0,-3 1 0,1 3 1,-1 3-1,1 4 1,-3 1 0,-2 0-1,-3 0 0,-3 0-1,-6 0 0,-5 0 0,-7 0-1,-5 0 0,-4 1 0,0 4-2,0 3-1,0 3-1,-4-1-1,-5-2 1,-7-3 1,-5-3 0,-6-1 0,-3 4 1,-3 3-2,-2 3 1,-3-1 0,1-2 0,-1-3 0,1-3 0,-10-2-6,-19 0-16,-18 0-14,-19 0-15,-12 0-7,-2 0 3,-3 0 1,-3 0 3,-2 1 1,0 4 2,0 3 1,0 3 3,-2 1 0,-3 1 3,-3-1 0,-2 1 2,0-1 1,7 1 3,6-1 2,7 1 2,4-3 2,3-2 23,3-3 3,4-3 0,1-2 0,0 0 0,0 0 0,0 0 0</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155" units="cm"/>
      <inkml:brushProperty name="height" value="0.030155" units="cm"/>
      <inkml:brushProperty name="color" value="#F2385B"/>
      <inkml:brushProperty name="ignorePressure" value="0"/>
    </inkml:brush>
  </inkml:definitions>
  <inkml:trace contextRef="#ctx0" brushRef="#br0">82900 50900 276,'-68'-2'0,"17"-3"0	,15-3 0,16-2 0,7-1 0,1 3 0,-1 3 0,1 4 0,-1 1 0,1 0 2,-1 0 1,1 0 0,1-2 3,3-3 1,3-3 2,4-2 3,4-1 0,6 3 1,7 3-1,6 4 1,4-1 0,4-3-1,3-3 2,3-2-1,3-3 1,3 1 1,3-1 1,4 1 0,1-1 2,0 1-1,0-1 1,0 1 1,1-1 0,4 1-1,3-1 1,3 1 0,3-1-1,3 1 0,3-1-1,4 1 0,-1 1-1,-3 3 0,-3 3-1,-2 4 0,0-1-1,7-3-1,6-3 1,7-2-1,0-3 0,-2 1-1,-3-1 0,-3 1 0,-2 1-1,0 3 0,0 3-2,0 4 1,-2 1-2,-3 0 1,-3 0-2,-2 0 1,-3 0-1,1 0 0,-1 0-1,1 0-1,-3 0 1,-2 0 0,-3 0 0,-3 0 1,-4 0-1,-3 0-2,-3 0-1,-2 0-3,-3 0 0,1 0 0,-1 0 0,1 0 0,1 0-3,3 0-6,3 0-5,4 0-6,-4 3-6,-9 6-5,-10 7-5,-8 6-4,-8 4-5,-2 4-3,-3 3-4,-3 3-2,-2-1 0,0-2 4,0-3 4,0-3 5,-2-4 2,-3-3 2,-3-3 0,-2-2 1</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2758" units="cm"/>
      <inkml:brushProperty name="height" value="0.012758" units="cm"/>
      <inkml:brushProperty name="color" value="#F2385B"/>
      <inkml:brushProperty name="ignorePressure" value="0"/>
    </inkml:brush>
  </inkml:definitions>
  <inkml:trace contextRef="#ctx0" brushRef="#br0">86750 50900 653,'21'-47'0,"-5"6"0	,-7 7 0,-5 6 0,-6 4 0,-3 4 0,-3 3 0,-2 3 0,-3 1 6,1 1 13,-1-1 12,1 1 13,1-1 7,3 1 1,3-1 2,4 1 0,2 2-18,4 7-42,3 6-41,3 7-40</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260" units="cm"/>
      <inkml:brushProperty name="height" value="0.032260" units="cm"/>
      <inkml:brushProperty name="color" value="#F2385B"/>
      <inkml:brushProperty name="ignorePressure" value="0"/>
    </inkml:brush>
  </inkml:definitions>
  <inkml:trace contextRef="#ctx0" brushRef="#br0">93050 50400 258,'-24'-2'0,"4"-3"0	,3-3 0,3-2 0,3-3 1,3 1 3,3-1 3,4 1 2,1-1 3,0 1 1,0-1 2,0 1 2,4 1 1,10 3-1,10 3 2,9 4-1,6 1 1,3 0 0,3 0 0,4 0 0,5 0 0,10 0 1,10 0 0,9 0 0,4 0 1,1 0-1,-1 0 1,1 0-1,4 0 1,9 0-2,10 0 1,10 0-2,4 0 0,0 0 0,0 0-1,0 0 0,-2 0-1,-3 0-1,-3 0-1,-2 0 0,-5 0-2,-2 0 1,-3 0 0,-3 0 0,-7 1-1,-9 4-1,-10 3-2,-8 3-1,-8-1 0,-2-2 0,-3-3-1,-3-3 1,-4-1-1,-3 4 0,-3 3-1,-2 3 0,-8-5-7,-8-12-12,-10-13-11,-9-12-13,-9-2-6,-5 9 2,-7 10-1,-5 10 1,-4 4 1,0 0 2,0 0 0,0 0 2,0 0-2,0 0-4,0 0-5,0 0-4</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810" units="cm"/>
      <inkml:brushProperty name="height" value="0.032810" units="cm"/>
      <inkml:brushProperty name="color" value="#F2385B"/>
      <inkml:brushProperty name="ignorePressure" value="0"/>
    </inkml:brush>
  </inkml:definitions>
  <inkml:trace contextRef="#ctx0" brushRef="#br0">92650 51050 253,'-47'0'0,"6"0"0	,7 0 0,6 0 0,3 0-1,0 0-4,0 0-2,0 0-4,0 0-1,0 0 2,0 0 2,0 0 1,1 0 5,4 0 2,3 0 0,3 0 0,1 0 0,1 0 0,-1 0 4,1 0 3,-1 0 2,1 0 2,-1 0 3,1 0 3,2 0 3,7 0 5,6 0 4,7 0 5,5 0 1,7 0-3,6 0-3,7 0-2,2-2-3,1-3-2,-1-3-2,1-2-1,-1-1-3,1 3-1,-1 3-1,1 4-2,1 1-1,3 0-1,3 0 0,4 0-1,1 0 0,0 0-1,0 0-1,0 0 0,0 0-1,0 0 0,0 0-1,0 0 0,0 0 0,0 0-1,0 0 1,0 0 0,0 0 0,0 0 0,0 0-1,0 0 0,0 0 0,0 0 0,0 0 0,0 0 0,-2 0 0,-3 0 0,-3 0-1,-2 0 0,-3 0 0,1 0 1,-1 0-1,1 0 0,1 0 1,3 0-1,3 0 1,4 0-1,1 0 1,0 0 0,0 0 0,0 0 1,-4 0-1,-5 0 0,-7 0 0,-5 0-1,-3 0 1,4 0-1,3 0 0,3 0 0,-1 0 0,-2 0 0,-3 0 0,-3 0 0,1 0-1,6 0 0,7 0 0,6 0-1,1-2 0,-3-3 0,-3-3-1,-2-2 0,-1-1 0,3 3-1,3 3 0,4 4 0,1-1-1,0-3-1,0-3 0,0-2 0,-4-1-1,-5 3 0,-7 3 0,-5 4 0,-4 1 0,0 0 0,0 0 1,0 0-1,0 0 0,0 0 1,0 0-1,0 0 0,0 0 1,0 0 0,0 0 0,0 0 0,0 0 1,0 0 0,0 0 1,0 0 0,0-2 0,0-3 0,0-3 1,0-2-1,0-3 0,0 1 0,0-1 0,0 1 1,0 1-1,0 3 0,0 3 1,0 4-1,0-1 1,0-3 0,0-3 0,0-2 1,0-1-1,0 3 2,0 3 0,0 4 1,0-1 0,0-3 0,0-3 1,0-2-1,1-3 1,4 1-1,3-1 0,3 1-1,-1-3 0,-2-2 0,-3-3 0,-3-3 1,-2-2-1,0 0 0,0 0 1,0 0-1,0 0 1,0 0 0,0 0-1,0 0 0,0 0 1,0 0-1,0 0 1,0 0-1,0 0 0,0 0 1,0 0 0,0 0 0,0 0 0,0 0-1,0 0 0,0 0-1,0 0 0,0 0 0,0 0-1,0 0 1,0 1-1,0 4 0,0 3 0,0 3 0,-2-1 0,-3-2 1,-3-3-1,-2-3 0,-1-1 0,3 4 0,3 3 1,4 3-1,1-2 0,0-6 1,0-6-1,0-6 1,-2-4 0,-3 1 0,-3-1-1,-2 1 1,-3-1 0,1 1 0,-1-1 1,1 1 0,-1 1-1,1 3 1,-1 3 0,1 4-1,-1-1 1,1-3-1,-1-3 0,1-2 1,-1-1-1,1 3 0,-1 3-1,1 4 1,1 2-1,3 4 0,3 3-1,4 3 0,-1-1 1,-3-2-1,-3-3 1,-2-3-1,-3-4 1,1-3-1,-1-3 1,1-2-1,-1-3 0,1 1 0,-1-1 0,1 1 0,-1-3 0,1-2 0,-1-3 0,1-3 0,-3-2-1,-2 0 0,-3 0 0,-3 0-1,-2 1 0,0 4 0,0 3 0,0 3 0,1-1 1,4-2 0,3-3-1,3-3 0,-1-1 0,-2 4 1,-3 3-1,-3 3 1,-2 3-1,0 3 1,0 3 0,0 4 0,0 1-1,0 0 1,0 0 0,0 0 0,0 0-1,0 0 1,0 0 0,0 0 0,0 0 0,0 0 1,0 0 0,0 0 0,0 0 1,0 0 0,0 0 0,0 0 0,0 0 0,0 0 0,0 0 1,0 0-1,-2 0 0,-3 0 0,-3 0 0,-2 0 1,-3-2 0,1-3 0,-1-3-1,1-2 1,-1-1-1,1 3 1,-1 3-1,1 4 1,-1-1 0,1-3 0,-1-3 0,1-2 0,-1-1 0,1 3-1,-1 3 0,1 4-1,-1 1 1,1 0-1,-1 0 1,1 0-1,-1 0 1,1 0 0,-1 0-1,1 0 0,-1 0 0,1 0 0,-1 0 0,1 0 0,-3 0 0,-2 0 0,-3 0 0,-3 0 0,-2 0 0,0 0 0,0 0 1,0 0-1,-4-2 0,-5-3 1,-7-3-1,-5-2 0,-1-1 1,6 3-1,7 3 0,6 4 1,3 1-1,0 0 0,0 0 1,0 0-1,0 1 0,0 4 0,0 3 1,0 3-1,-2 1 1,-3 1-1,-3-1 0,-2 1 0,-1-1 0,3 1-1,3-1 1,4 1-1,1-1-1,0 1 1,0-1 0,0 1 1,-2 1-1,-3 3 0,-3 3 1,-2 4 0,-1-1-1,3-3 1,3-3-1,4-2 1,-1-1-1,-3 3 1,-3 3 0,-2 4 1,-1-1-1,3-3 1,3-3-1,4-2 1,-1-1-1,-3 3 0,-3 3 0,-2 4 0,-3 1 0,1 0 0,-1 0 0,1 0 0,-1 0 0,1 0 1,-1 0-1,1 0 1,-1-2-1,1-3 1,-1-3-1,1-2 0,-1-1 0,1 3 0,-1 3 0,1 4 0,-1 1 1,1 0-1,-1 0 0,1 0 1,1 0-1,3 0 0,3 0 1,4 0-1,1 0 0,0 0 1,0 0-1,0 0 1,0-2-1,0-3 1,0-3 0,0-2-1,0-1 1,0 3-1,0 3 1,0 4 0,0 1-1,0 0 1,0 0-1,0 0 1,0 0 0,0 0-1,0 0 1,0 0 1,0 0-1,0 0 0,0 0 0,0 0 1,0 0-1,0 0 1,0 0-1,0 0 1,0 0-1,0 0 0,0 0 0,0 0 0,0 0 0,0 0 0,0 0 0,0 0 0,0 1 0,0 4 0,0 3 0,0 3-1,-2-1 1,-3-2 0,-3-3 0,-2-3 0,-1-2 0,3 0-1,3 0 1,4 0-1,-1 1 0,-3 4 0,-3 3 0,-2 3 1,-1-1-1,3-2 0,3-3 0,4-3-1,-1-1 1,-3 4-1,-3 3 1,-2 3-1,-1-1 1,3-2 0,3-3 0,4-3 0,1-1 1,0 4-1,0 3 1,0 3-1,0-1 1,0-2-1,0-3 1,0-3-1,-2-1 1,-3 4 0,-3 3 0,-2 3 1,-1-1 0,3-2 0,3-3 1,4-3 0,1-1 0,0 4 0,0 3 0,0 3-1,0-1 1,0-2 0,0-3-1,0-3 1,0-1-1,0 4 0,0 3 0,0 3 0,0-1 0,0-2 0,0-3 0,0-3 0,1 1 0,4 6-1,3 7 1,3 6 0,-2-1-1,-6-5 1,-6-7-1,-6-5 1,-4-3-1,1 4 1,-1 3-1,1 3 0,-1 1 0,1 1-1,-1-1 1,1 1-1,1-1 1,3 1-1,3-1 1,4 1 0,-1 1 0,-3 3-1,-3 3 1,-2 4 0,-1 2 1,3 4-1,3 3 0,4 3 1,1-4-1,0-8 1,0-10-1,0-9 1,1-2-1,4 6 1,3 7-1,3 6 1,-1 3-1,-2 0 1,-3 0-1,-3 0 0,-2 0 0,0 0 1,0 0-1,0 0 0,1 0 0,4 0 0,3 0 0,3 0 0,-1-2 0,-2-3 0,-3-3 0,-3-2 0,-2-1 1,0 3-1,0 3 0,0 4 0,1 1 0,4 0 1,3 0-1,3 0 1,1 0 0,1 0-1,-1 0 1,1 0-1,-1 0 0,1 0 1,-1 0-1,1 0 1,-1 1-1,1 4 0,-1 3 0,1 3 1,1-1-1,3-2 0,3-3 0,4-3 0,1-2 0,0 0 0,0 0 0,0 0 0,0 0 0,0 0 0,0 0 0,0 0 0,0 1 0,0 4 0,0 3 1,0 3 0,0 1-1,0 1 1,0-1 0,0 1-1,-2 2 1,-3 7 1,-3 6 0,-2 7 0,-3 2 1,1 1-1,-1-1 1,1 1-1,-1 1 0,1 3 0,-1 3 0,1 4 0,1-1 0,3-3-1,3-3 1,4-2 0,1-3-1,0 1 1,0-1 0,0 1-1,0-1 1,0 1 0,0-1-1,0 1 1,1-3 0,4-2 1,3-3 0,3-3 1,4-2 0,7 0 1,6 0 0,7 0 0,0-2 0,-2-3 0,-3-3 0,-3-2-1,-1-3 0,4 1 1,3-1 1,3 1-1,3-1 1,3 1 0,3-1-1,4 1 0,1-1 1,0 1 0,0-1 1,0 1 0,-2-3 1,-3-2 0,-3-3-1,-2-3 0,-1-2-1,3 0-1,3 0-1,4 0-1,-1 0-1,-3 0 1,-3 0 0,-2 0 0,-3-2-1,1-3-2,-1-3-2,1-2-2,-1-3-2,1 1 0,-1-1 0,1 1 1,-3-1-2,-2 1-1,-3-1-1,-3 1-1,-1-1-3,4 1-2,3-1-3,3 1-3,1 1-2,1 3-1,-1 3-1,1 4-1,-1-1-2,1-3-2,-1-3-3,1-2-2,2-3-1,7 1 0,6-1-1,7 1 1,4-3 0,3-2-1,3-3 1,4-3 0,1-6 1,0-5 2,0-7 2,0-5 1,0-8 3,0-5 18,0-7 9,0-5 0,0-4 0,0 0 0,0 0 0,0 0 0,-4 0 0,-5 0 0,-7 0 0,-5 0 0,-6 0 0,-3 0 0,-3 0 0,-2 0 0,-5 0 0,-2 0 0,-3 0 0,-3 0 0,-4 1 0,-3 4 0,-3 3 0,-2 3 0</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14850 57200 200,'-2'23'0,"-3"-3"0	,-3-3 1,-2-2 1,-1-3 0,3 1-1,3-1 0,4 1 1,-1-1 1,-3 1 6,-3-1 5,-2 1 4,-1-1 4,3 1-1,3-1 1,4 1-1,-1 1 2,-3 3 1,-3 3 3,-2 4 1,-1 2 2,3 4 3,3 3 2,4 3 2,1-1 1,0-2-2,0-3-2,0-3-1,3-2-2,6 0 0,7 0-2,6 0 0,4-2-2,4-3-2,3-3-1,3-2-3,3-5-1,3-2 0,3-3-2,4-3-11,-1-7-7,-3-9 0,-3-10 0,-2-8 0,-5-6 0,-2 1 0,-3-1 0,-3 1 0,-1-4 0,4-6 0,3-6 0,3-6 0,-1-4 0,-2 1 0,-3-1 0,-3 1 0,-4-1 0,-3 1 0,-3-1 0,-2 1 0,-5 1 0,-2 3 0,-3 3 0,-3 4 0,-2 1 0,0 0 0,0 0 0,0 0 0,-4 1 0,-5 4 0,-7 3 0,-5 3 0,-6 3 0,-3 3 0,-3 3 0,-2 4 0,-3 1 0,1 0 0,-1 0 0,1 0 0,-1 6 0,1 13 0,-1 12 0,1 13 0,1 7 0,3 4 0,3 3 0,4 3 0,4 6 0,6 9 0,7 10 0,6 10 0,-1 7 0,-5 6 0,-7 7 0,-5 6 0,-1 3 0,6 0 0,7 0 0,6 0 0,1 0 0,-3 0 0,-3 0 0,-2 0 0,-3 0 0,1 0 0,-1 0 0,1 0 0,1-4 0,3-5 0,3-7 0,4-5 0,1-6 0,0-3 0,0-3 0,0-2 0,0-6 0,0-6 0,0-6 0,0-6 0,0-4 0,0 1 0,0-1 0,0 1 0,0-1 0,0 1 0,0-1 0,0 1 0,-4-13 0,-5-25 0,-7-25 0,-5-25 0,0-13 0,10 1 0,10-1 0,9 1-60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608" units="cm"/>
      <inkml:brushProperty name="height" value="0.033608" units="cm"/>
      <inkml:brushProperty name="color" value="#F2385B"/>
      <inkml:brushProperty name="ignorePressure" value="0"/>
    </inkml:brush>
  </inkml:definitions>
  <inkml:trace contextRef="#ctx0" brushRef="#br0">86200 37350 247,'23'1'-23,"-3"4"1	,-3 3 5,-2 3 17,-5 1 0,-2 1 0,-3-1 0,-3 1 0,-1 4 0,4 9 0,3 10 7,3 10 14,-1 0 1,-2-5-1,-3-7-1,-3-5-1,-1-4 0,4 0 2,3 0 2,3 0 2,3 6 1,3 13 1,3 12 1,4 13 1,-3 4 1,-5-3 1,-7-3 0,-5-2 1,-4-3-1,0 1 0,0-1-1,0 1 0,0-6 0,0-8-1,0-10 1,0-9-1,0-2 0,0 6 1,0 7 1,0 6 2,1-8-13,4-22-26,3-22-25,3-21-25,-2-10-14,-6 3-1,-6 3-3,-6 4-2</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16850 56750 200,'-24'1'1,"4"4"4	,3 3 4,3 3 3,1 1 1,1 1 1,-1-1 1,1 1 0,1 1 1,3 3 1,3 3 1,4 4 2,-1 2 1,-3 4 0,-3 3 2,-2 3 0,-3 3 1,1 3-1,-1 3 1,1 4-1,1 1 0,3 0 2,3 0 1,4 0 1,2 1 2,4 4 5,3 3 4,3 3 5,4-4 0,7-8-2,6-10-3,7-9-2,2-7-2,1-3-9,-1-3-25,1-2 0,-1 0 0,1 7 0,-1 6 0,1 7 0,-4 2 0,-6 1 0,-6-1 0,-6 1 0,-6 1 0,-2 3 0,-3 3 0,-3 4 0,-6 2 0,-5 4 0,-7 3 0,-5 3 0,-4-1 0,0-2 0,0-3 0,0-3 0,0-4 0,0-3 0,0-3 0,0-2 0,-2-5 0,-3-2 0,-3-3 0,-2-3 0,-3-6 0,1-5 0,-1-7 0,1-5 0,-1-9 0,1-9 0,-1-10 0,1-8 0,1-8 0,3-2 0,3-3 0,4-3-22</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946" units="cm"/>
      <inkml:brushProperty name="height" value="0.037946" units="cm"/>
      <inkml:brushProperty name="color" value="#F2385B"/>
      <inkml:brushProperty name="ignorePressure" value="0"/>
    </inkml:brush>
  </inkml:definitions>
  <inkml:trace contextRef="#ctx0" brushRef="#br0">17150 56800 219,'25'0'46,"0"0"-4	,0 0-3,0 0-3,-2 1 0,-3 4 3,-3 3 2,-2 3 3,0 1 3,7 1 4,6-1 3,7 1 4,2-1 0,1 1-5,-1-1-4,1 1-4,1-3-13,3-2-21,3-3-23,4-3-21</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306" units="cm"/>
      <inkml:brushProperty name="height" value="0.033306" units="cm"/>
      <inkml:brushProperty name="color" value="#F2385B"/>
      <inkml:brushProperty name="ignorePressure" value="0"/>
    </inkml:brush>
  </inkml:definitions>
  <inkml:trace contextRef="#ctx0" brushRef="#br0">18750 56200 250,'-24'90'0,"4"-18"0	,3-19 0,3-18 0,3-9 2,3 4 5,3 3 5,4 3 4,1 1 3,0 1 0,0-1 1,0 1 1,0-3 0,0-2 1,0-3 2,0-3 0,1-4 2,4-3 2,3-3 3,3-2 2,3-3 0,3 1 1,3-1 0,4 1 0,2-3-1,4-2 0,3-3-2,3-3 0,1-4-2,1-3-2,-1-3-1,1-2-2,-3-9-3,-2-12-5,-3-13-5,-3-12-5,-4-5-5,-3 3-5,-3 3-5,-2 4-6,-6 4-4,-6 6-1,-6 7-2,-6 6-1,-6 4-1,-2 4 1,-3 3-1,-3 3 1,-2 3 2,0 3 4,0 3 3,0 4 4,-2 1 3,-3 0 2,-3 0 3,-2 0 2,-3 0 2,1 0 4,-1 0 3,1 0 4,1 0 1,3 0 2,3 0 1,4 0 1,1 0 3,0 0 4,0 0 3,0 0 3,6-4-1,13-5-9,12-7-9,13-5-7,9-3-11,6 4-13,7 3-13,6 3-14,1 3-7,-3 3-5,-3 3-4,-2 4-3,-6 2-1,-6 4 5,-6 3 4,-6 3 4</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20350 56050 200,'0'-24'0,"0"4"0	,0 3 0,0 3 0,-2 3 1,-3 3 4,-3 3 3,-2 4 4,-1 2 2,3 4 0,3 3 1,4 3 1,-1 3 1,-3 3-1,-3 3-1,-2 4 1,-3 2-1,1 4 0,-1 3 1,1 3-1,-1 1 0,1 1 0,-1-1-1,1 1 0,-4 4 0,-6 9 1,-6 10 1,-6 10 1,-4 5 2,1 4 2,-1 3 0,1 3 3,-3 4 0,-2 7-1,-3 6 1,-3 7-1,-4 2 2,-3 1 0,-3-1 2,-2 1 2,-1-1 1,3 1-1,3-1 1,4 1 0,1-3 0,0-2-1,0-3-23,0-3-6,1-7 0,4-9 0,3-10 0,3-8 0,3-6 0,3 1 0,3-1 0,4 1 0,2-4 0,4-6 0,3-6 0,3-6 0,1-4 0,1 1 0,-1-1 0,1 1 0,1-10 0,3-19 0,3-18 0,4-19 0,4-12 0,6-2 0,7-3 0,6-3 0,1-1-44,-3 4-26,-3 3 2,-2 3 3,-1 3 2,3 3 3,3 3 2,4 4 3,1 1 4,0 0 2,0 0 3,0 0 4,-2 0 3,-3 0 4,-3 0 4,-2 0 4,-3 1 4,1 4 2,-1 3 19,1 3 2</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402" units="cm"/>
      <inkml:brushProperty name="height" value="0.038402" units="cm"/>
      <inkml:brushProperty name="color" value="#F2385B"/>
      <inkml:brushProperty name="ignorePressure" value="0"/>
    </inkml:brush>
  </inkml:definitions>
  <inkml:trace contextRef="#ctx0" brushRef="#br0">19800 58050 217,'21'46'0,"-5"-5"0	,-7-7 0,-5-5 0,-3-3 0,4 4 3,3 3 2,3 3 1,1 3 2,1 3 2,-1 3 2,1 4 1,-3-1 4,-2-3 2,-3-3 5,-3-2 2,-1-3 3,4 1-1,3-1-1,3 1 0,1-3 0,1-2 2,-1-3 1,1-3 1,2-4 2,7-3 2,6-3 2,7-2 2,2-8-1,1-8-1,-1-10-2,1-9-2,-3-7-4,-2-3-4,-3-3-3,-3-2-5,-4-5-4,-3-2-3,-3-3-4,-2-3-4,-3-2-1,1 0-2,-1 0-1,1 0-1,-3 1-1,-2 4-1,-3 3-3,-3 3-2,-2 1-1,0 1-1,0-1-1,0 1-1,-5 1-1,-9 3-1,-10 3-1,-8 4 0,-9 5 1,-6 10 3,-6 10 4,-6 9 3,1 6 3,9 3-1,10 3 1,10 4 1,4-1-1,0-3 1,0-3 1,0-2 0,0-3 6,0 1 12,0-1 11,0 1 12,9-3-4,19-2-20,19-3-19,19-3-20,9-4-16,0-3-12,0-3-14,0-2-13</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984" units="cm"/>
      <inkml:brushProperty name="height" value="0.039984" units="cm"/>
      <inkml:brushProperty name="color" value="#F2385B"/>
      <inkml:brushProperty name="ignorePressure" value="0"/>
    </inkml:brush>
  </inkml:definitions>
  <inkml:trace contextRef="#ctx0" brushRef="#br0">23700 57000 208,'-25'25'0,"0"0"0	,0 0 0,0 0 0,0 1 0,0 4 0,0 3 0,0 3 0,0 1 3,0 1 8,0-1 6,0 1 8,0 1 2,0 3 1,0 3-1,0 4 0,0-1 2,0-3 4,0-3 5,0-2 4,0-3 2,0 1 0,0-1-1,0 1-1,1-3 0,4-2-3,3-3-1,3-3-2,3 1-1,3 6 0,3 7-1,4 6 1,2-10-17,4-24-34,3-26-32,3-24-33,-4-12-12,-8 4 7,-10 3 8,-9 3 8</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438" units="cm"/>
      <inkml:brushProperty name="height" value="0.034438" units="cm"/>
      <inkml:brushProperty name="color" value="#F2385B"/>
      <inkml:brushProperty name="ignorePressure" value="0"/>
    </inkml:brush>
  </inkml:definitions>
  <inkml:trace contextRef="#ctx0" brushRef="#br0">22850 57600 241,'0'-24'0,"0"4"0	,0 3 0,0 3 0,1 6 6,4 9 12,3 10 12,3 10 12,3 4 5,3 0 0,3 0-1,4 0-1,1 0 0,0 0-2,0 0-2,0 0-1,0 0-1,0 0 1,0 0 2,0 0 0,4 1-2,10 4-6,10 3-5,9 3-5,2-2-9,-2-6-11,-3-6-12,-3-6-11</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26450 57550 200,'-24'0'-2,"4"0"6	,3 0 7,3 0 7,1 0 2,1 0 1,-1 0-1,1 0 1,-1-2 4,1-3 8,-1-3 10,1-2 8,4-1 2,9 3-4,10 3-5,10 4-4,7 1-4,6 0-2,7 0-2,6 0-2,1-2-2,-3-3-3,-3-3-1,-2-2-2,-3 0-2,1 7-1,-1 6-1,1 7-2,-1 4-1,1 3-1,-1 3-2,1 4-9,-3 2-3,-2 4 0,-3 3 0,-3 3 0,-6 1 0,-5 1 0,-7-1 0,-5 1 0,-3 5 0,4 14 0,3 11 0,3 14 0,-2 0 0,-6-8 0,-6-10 0,-6-9 0,-6-5 0,-2 0 0,-3 0 0,-3 0 0,-2-2 0,0-3 0,0-3 0,0-2 0,0-3 0,0 1 0,0-1 0,0 1 0,0-1 0,0 1 0,0-1 0,0 1 0,7-6 0,17-8 0,15-10 0,16-9 0,9-10 0,3-9 0,3-10 0,4-8 0,1-4 0,0 3 0,0 3 0,0 4-18,-2 1-1,-3 0 0,-3 0 0,-2 0-1,-1-2 0,3-3 1,3-3 0,4-2 1,-3-3 1,-5 1 0,-7-1 1,-5 1 0,-4 2 1,0 7 0,0 6 0,0 7-1,0 2 0,0 1 1,0-1 0,0 1 1,0 2 1,0 7 2,0 6 0,0 7 2,0 4 3,0 3 4,0 3 4,0 4 5,-2 2 4,-3 4 2,-3 3 3,-2 3 3,-3 1 1,1 1 2,-1-1 1,1 1 0,-1-1 1,1 1 0,-1-1 1,1 1 0,2-3 1,7-2 0,6-3 2,7-3 1,4-9-1,3-11-9,3-14-19,4-11 0,-1-7 0,-3 0 0,-3 0 0,-2 0 0,-6-2 0,-6-3 0,-6-3 0,-6-2 0,-2-3 0,3 1 0,3-1 0,4 1 0,-3-3 0,-5-2 0,-7-3-16,-5-3-7,-4-2-1,0 0 2,0 0 0,0 0 1,-4 1 0,-5 4 1,-7 3 1,-5 3 0,-8 4 4,-5 7 7,-7 6 7,-5 7 7,-3 4 4,4 3 1,3 3-1,3 4 2,1 2 2,1 4 6,-1 3 4,1 3 6,-1-1 4,1-2 3,-1-3-14,1-3-23,10-4 0,22-3 0,22-3 0,23-2 0,8-1 0,-3 3 0,-3 3-34,-2 4-30,-1 1-6,3 0 0,3 0 0,4 0 1</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493" units="cm"/>
      <inkml:brushProperty name="height" value="0.041493" units="cm"/>
      <inkml:brushProperty name="color" value="#F2385B"/>
      <inkml:brushProperty name="ignorePressure" value="0"/>
    </inkml:brush>
  </inkml:definitions>
  <inkml:trace contextRef="#ctx0" brushRef="#br0">29700 57500 200,'0'50'0,"0"0"0	,0 0 0,0 0 0,0 0 3,0 0 3,0 0 5,0 0 4,0 4 4,0 10 2,0 10 1,0 9 3,1-4 2,4-15 1,3-15 1,3-16 1,1-7 1,1 4 0,-1 3 0,1 3 0,2-1 2,7-2 7,6-3 5,7-3 6,4-12-1,3-18-6,3-19-7,4-18-7,-3-12-5,-5-3-3,-7-3-3,-5-2-2,-8 0-4,-5 7-5,-7 6-3,-5 7-4,-4 0-4,0-2-1,0-3-1,0-3-2,-2-1-4,-3 4-6,-3 3-6,-2 3-7,-8 3-1,-8 3 2,-10 3 2,-9 4 3,-5 4 3,0 6 7,0 7 6,0 6 5,1 4 6,4 4 4,3 3 4,3 3 5,10-1-10,20-2-25,18-3-25,20-3-25</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039" units="cm"/>
      <inkml:brushProperty name="height" value="0.034039" units="cm"/>
      <inkml:brushProperty name="color" value="#F2385B"/>
      <inkml:brushProperty name="ignorePressure" value="0"/>
    </inkml:brush>
  </inkml:definitions>
  <inkml:trace contextRef="#ctx0" brushRef="#br0">32000 57450 244,'-24'1'0,"4"4"0	,3 3 0,3 3 0,1 1 3,1 1 4,-1-1 4,1 1 5,-1 1 3,1 3 1,-1 3-1,1 4 2,-1 1 0,1 0 3,-1 0 1,1 0 3,-1 0 0,1 0-1,-1 0 0,1 0-1,-1 0 1,1 0 2,-1 0 2,1 0 3,1 0 1,3 0-1,3 0-1,4 0-1,-1 0-1,-3 0-1,-3 0-1,-2 0-2,-1 1-3,3 4-6,3 3-5,4 3-6,-3-8-17,-5-19-25,-7-18-27,-5-19-25</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86300 37850 200,'3'-22'0,"6"6"0	,7 7 0,6 6 0,1 1 2,-3-3 4,-3-3 5,-2-2 4,-3-1 4,1 3 1,-1 3 3,1 4 3,2 1 2,7 0 4,6 0 4,7 0 3,4 0 3,3 0 0,3 0 0,4 0 1,-3 1-2,-5 4-2,-7 3-4,-5 3-2,-1 3-2,6 3-2,7 3-1,6 4-1,-1 2-1,-5 4-2,-7 3-2,-5 3-1,-3 3-4,4 3-17,3 3 0,3 4 0,-2 2 0,-6 4 0,-6 3 0,-6 3 0,-4-1 0,1-2 0,-1-3 0,1-3 0,-3-4 0,-2-3 0,-3-3 0,-3-2 0,-1-3 0,4 1 0,3-1 0,3 1 0,-4-10 0,-8-19 0,-10-18 0,-9-19 0,-5-12 0,0-2-11,0-3-63,0-3 3,-2 1 1,-3 6 0,-3 7-1,-2 6 1</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068" units="cm"/>
      <inkml:brushProperty name="height" value="0.033068" units="cm"/>
      <inkml:brushProperty name="color" value="#F2385B"/>
      <inkml:brushProperty name="ignorePressure" value="0"/>
    </inkml:brush>
  </inkml:definitions>
  <inkml:trace contextRef="#ctx0" brushRef="#br0">31400 57550 252,'23'3'0,"-3"6"3	,-3 7 2,-2 6 2,-3 3 2,1 0 0,-1 0 0,1 0 2,-1 0 5,1 0 13,-1 0 12,1 0 12,1 0 4,3 0 0,3 0-2,4 0-2,1-2-1,0-3-2,0-3-1,0-2-2,0-3-4,0 1-8,0-1-7,0 1-8,1-3-10,4-2-14,3-3-12,3-3-14</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33250 57000 200,'-2'25'0,"-3"0"0	,-3 0 0,-2 0 1,-1 3-1,3 6 1,3 7-1,4 6 0,1 3 3,0 0 3,0 0 3,0 0 5,0 1 2,0 4 2,0 3 1,0 3 3,0-1 3,0-2 4,0-3 4,0-3 6,-2 2 0,-3 10 0,-3 10-3,-2 9 0,-1-1-2,3-8 2,3-10-1,4-9 1,1-7 0,0-3 0,0-3 0,0-2 0,0-3 1,0 1 1,0-1 0,0 1-22,6-9-16,13-15 0,12-15-12,13-16-68,1-8-14,-9 0 7,-10 0 6,-8 0 6</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34300 57450 200,'0'28'0,"0"6"0	,0 7 0,0 6 0,0 3 0,0 0 3,0 0 2,0 0 2,0 3 3,0 6 5,0 7 3,0 6 6,0 1 2,0-3 3,0-3 1,0-2 2,0-6 3,0-6 3,0-6 3,0-6 3,3-2 2,6 3 0,7 3 0,6 4 0,4-4 0,4-9 1,3-10 1,3-8 0,1-9-2,1-6-23,-1-6-23,1-6 0,-1-10 0,1-12 0,-1-13 0,1-12 0,-4-5 0,-6 3 0,-6 3 0,-6 4 0,-6-1 0,-2-3 0,-3-3 0,-3-2 0,-6-1 0,-5 3 0,-7 3-16,-5 4-10,-4 2-2,0 4 1,0 3-1,0 3 0,-2 3 1,-3 3 2,-3 3 2,-2 4 1,-1 2 2,3 4 2,3 3 1,4 3 1,-1 3 4,-3 3 3,-3 3 3,-2 4 5,-1 1 2,3 0 1,3 0 1,4 0 1,1 3 3,0 6 5,0 7 4,0 6 5,9-1-7,19-5-17,19-7-19,19-5-18</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941" units="cm"/>
      <inkml:brushProperty name="height" value="0.030941" units="cm"/>
      <inkml:brushProperty name="color" value="#F2385B"/>
      <inkml:brushProperty name="ignorePressure" value="0"/>
    </inkml:brush>
  </inkml:definitions>
  <inkml:trace contextRef="#ctx0" brushRef="#br0">35650 56750 269,'-25'0'0,"0"0"0	,0 0 0,0 0 0,1 0 0,4 0 0,3 0 0,3 0 0,1 0 0,1 0 0,-1 0 0,1 0 0,4 0 12,9 0 25,10 0 23,10 0 26,7 0 8,6 0-7,7 0-7,6 0-6,3 0-11,0 0-14,0 0-14,0 0-15,0 0-9,0 0-1,0 0-3,0 0-2,-2 0-7,-3 0-12,-3 0-14,-2 0-11,-5 0-7,-2 0 2,-3 0 0,-3 0 2,-2-2-3,0-3-6,0-3-6,0-2-5</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37250 55700 200,'-22'73'29,"6"-3"-2	,7-3-4,6-2-2,1-3-1,-3 1-1,-3-1 1,-2 1-1,-1-1 2,3 1 3,3-1 3,4 1 2,1-3 1,0-2 2,0-3 0,0-3 0,0-4 2,0-3 1,0-3 1,0-2 2,3-5 0,6-2 0,7-3 0,6-3 0,4-6-2,4-5 0,3-7-9,3-5-27,3-11 0,3-11 0,3-14 0,4-11 0,-4-6 0,-9 4 0,-10 3 0,-8 3 0,-9-1-1,-6-2-23,-6-3-5,-6-3-4,-9 4-1,-8 13 2,-10 12 3,-9 13 2,-4 6 3,4 0 6,3 0 3,3 0 6,1 1 1,1 4 2,-1 3 1,1 3 0,1 1 0,3 1 0,3-1-2,4 1 1,8-3-7,17-2-10,15-3-10,16-3-11,7-2-4,1 0 0,-1 0 0,1 0 1</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684" units="cm"/>
      <inkml:brushProperty name="height" value="0.039684" units="cm"/>
      <inkml:brushProperty name="color" value="#F2385B"/>
      <inkml:brushProperty name="ignorePressure" value="0"/>
    </inkml:brush>
  </inkml:definitions>
  <inkml:trace contextRef="#ctx0" brushRef="#br0">38850 57900 209,'-25'0'0,"0"0"0	,0 0 0,0 0 0,3 1 8,6 4 14,7 3 16,6 3 14,9-1 7,13-2-1,12-3-2,13-3 0,6-2-3,0 0-4,0 0-4,0 0-4,1 0-3,4 0-5,3 0-4,3 0-3,1 0-4,1 0 0,-1 0-2,1 0-1,-3 0-3,-2 0-3,-3 0-5,-3 0-2,-2-2-5,0-3-1,0-3-3,0-2-3,-2-1-1,-3 3-2,-3 3 0,-2 4-2,-1 1-1,3 0-3,3 0-2,4 0-3,-1-2-6,-3-3-8,-3-3-8,-2-2-8,-8-6-4,-8-6-1,-10-6 1,-9-6-2,-7-2 3,-3 3 3,-3 3 4,-2 4 3</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806" units="cm"/>
      <inkml:brushProperty name="height" value="0.038806" units="cm"/>
      <inkml:brushProperty name="color" value="#F2385B"/>
      <inkml:brushProperty name="ignorePressure" value="0"/>
    </inkml:brush>
  </inkml:definitions>
  <inkml:trace contextRef="#ctx0" brushRef="#br0">39750 56950 214,'-22'4'1,"6"10"3	,7 10 2,6 9 3,3 6 1,0 3-1,0 3 1,0 4-1,0 1 4,0 0 8,0 0 7,0 0 8,0 1 6,0 4 4,0 3 3,0 3 5,0-2 1,0-6-1,0-6 1,0-6-1,0-4-2,0 1-4,0-1-6,0 1-5,3-1-9,6 1-15,7-1-14,6 1-15,1-1-16,-3 1-17,-3-1-19,-2 1-17</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485" units="cm"/>
      <inkml:brushProperty name="height" value="0.040485" units="cm"/>
      <inkml:brushProperty name="color" value="#F2385B"/>
      <inkml:brushProperty name="ignorePressure" value="0"/>
    </inkml:brush>
  </inkml:definitions>
  <inkml:trace contextRef="#ctx0" brushRef="#br0">39950 57150 205,'-25'-24'0,"0"4"0	,0 3 0,0 3 0,1 3 2,4 3 5,3 3 3,3 4 5,1 4 1,1 6 2,-1 7 0,1 6 1,1 7 0,3 10 0,3 10-1,4 9 0,1 6 1,0 3 5,0 3 3,0 4 5,0-1 2,0-3 1,0-3 0,0-2 1,0-3 0,0 1-1,0-1-1,0 1-1,1-1-1,4 1 0,3-1-2,3 1 0,-1-4-2,-2-6-1,-3-6-3,-3-6-1,2-7-13,10-6-24,10-6-24,9-6-23</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43800 56100 200,'-24'28'1,"4"6"4	,3 7 4,3 6 3,-1 1 2,-2-3-1,-3-3 0,-3-2 0,-1 0 2,4 7 5,3 6 4,3 7 5,-1 2 2,-2 1-1,-3-1-1,-3 1 0,-2-1 0,0 1 3,0-1 3,0 1 2,1-1 2,4 1 0,3-1 0,3 1 0,1-3 0,1-2-2,-1-3 0,1-3-2,-1-2 0,1 0-1,-1 0-28,1 0-6,5-4 0,14-5 0,11-7 0,14-5 0,7-8 0,3-5 0,3-7 0,4-5 0,2-4 0,4 0 0,3 0 0,3 0 0,-2 0 0,-6 0 0,-6 0 0,-6 0 0,-4 0 0,1 0 0,-1 0 0,1 0 0,-1 0 0,1 0 0,-1 0 0,1 0 0,-1 1 0,1 4 0,-1 3 0,1 3 0,-1 1 0,1 1 0,-1-1 0,1 1 0,-6 2 0,-8 7 0,-10 6 0,-9 7 0,-4 2 0,4 1 0,3-1 0,3 1 0,-2 1 0,-6 3 0,-6 3 0,-6 4 0,-6-1 0,-2-3 0,-3-3 0,-3-2 0,-4-1 0,-3 3 0,-3 3 0,-2 4 0,-3 1 0,1 0 0,-1 0 0,1 0 0,-1-2 0,1-3 0,-1-3 0,1-2 0,-1-6 0,1-6 0,-1-6 0,1-6 0,-1-12 0,1-15 0,-1-15 0,1-16 0,2-7 0,7 4 0,6 3 0,7 3 0,0 1 0,-2 1-70,-3-1-23,-3 1 3,-1-1 7,4 1 6,3-1 9,3 1 7</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589" units="cm"/>
      <inkml:brushProperty name="height" value="0.033589" units="cm"/>
      <inkml:brushProperty name="color" value="#F2385B"/>
      <inkml:brushProperty name="ignorePressure" value="0"/>
    </inkml:brush>
  </inkml:definitions>
  <inkml:trace contextRef="#ctx0" brushRef="#br0">43950 56500 248,'0'23'28,"0"-3"8	,0-3 8,0-2 8,0-1 6,0 3 2,0 3 3,0 4 2,3 1 0,6 0-4,7 0-5,6 0-4,6-2-8,6-3-12,7-3-11,6-2-11,1-5-7,-3-2-2,-3-3-1,-2-3-1,-3-2-4,1 0-8,-1 0-6,1 0-8,-1 0-4,1 0-2,-1 0-3,1 0-3,-1-2-3,1-3-2,-1-3-2,1-2-4,-3-3-1,-2 1 0,-3-1 0,-3 1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221" units="cm"/>
      <inkml:brushProperty name="height" value="0.039221" units="cm"/>
      <inkml:brushProperty name="color" value="#F2385B"/>
      <inkml:brushProperty name="ignorePressure" value="0"/>
    </inkml:brush>
  </inkml:definitions>
  <inkml:trace contextRef="#ctx0" brushRef="#br0">86950 38150 212,'-22'1'1,"6"4"4	,7 3 3,6 3 2,1 3 2,-3 3 1,-3 3 1,-2 4-1,-1 2 2,3 4 0,3 3 1,4 3 1,-1 3 1,-3 3 0,-3 3 0,-2 4 0,-1-1 0,3-3 1,3-3-2,4-2 0,-3-1 0,-5 3-1,-7 3 0,-5 4-1,-4 4-1,0 6 1,0 7 1,0 6-1,1-4 2,4-11 1,3-14 2,3-11 3,1-7 0,1 0 2,-1 0 2,1 0 0,-3 0 1,-2 0 0,-3 0 0,-3 0 0,-4 0-2,-3 0-4,-3 0-3,-2 0-5,-3-4-5,1-5-10,-1-7-9,1-5-9,-1-6-9,1-3-8,-1-3-7,1-2-9,4-5-3,9-2-1,10-3 0,10-3 0,2-1 3,-3 4 3,-3 3 5,-2 3 5,-1-1 2,3-2 1,3-3 3,4-3 1</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181" units="cm"/>
      <inkml:brushProperty name="height" value="0.031181" units="cm"/>
      <inkml:brushProperty name="color" value="#F2385B"/>
      <inkml:brushProperty name="ignorePressure" value="0"/>
    </inkml:brush>
  </inkml:definitions>
  <inkml:trace contextRef="#ctx0" brushRef="#br0">45550 56500 267,'1'25'0,"4"0"0	,3 0 0,3 0 0,-1 0 0,-2 0 0,-3 0 0,-3 0 0,-1-2 2,4-3 6,3-3 5,3-2 6,1-1 3,1 3 4,-1 3 3,1 4 2,2-1 5,7-3 4,6-3 6,7-2 4,2-8 1,1-8-2,-1-10-3,1-9-2,-4-5-4,-6 0-3,-6 0-4,-6 0-3,-6-2-6,-2-3-6,-3-3-6,-3-2-7,-2-3-3,0 1-3,0-1 0,0 1-2,-2-1-3,-3 1-3,-3-1-4,-2 1-4,-5 2-1,-2 7 0,-3 6 0,-3 7 0,-4 4 1,-3 3 2,-3 3 1,-2 4 2,-3 1 1,1 0 1,-1 0 2,1 0 1,-1 0 4,1 0 6,-1 0 6,1 0 6,1 1 3,3 4 0,3 3 0,4 3 0,1 1 1,0 1 3,0-1 4,0 1 2,10-3-2,23-2-12,22-3-9,22-3-12,5-4-15,-8-3-22,-10-3-20,-9-2-23</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47950 55850 200,'-24'0'0,"4"0"0	,3 0 0,3 0 0,1 1-1,1 4-1,-1 3-1,1 3 0,-1 3-2,1 3 2,-1 3-1,1 4 1,-3 4 2,-2 6 4,-3 7 3,-3 6 4,-4 6 2,-3 6 2,-3 7 2,-2 6 3,-5 4 0,-2 4 1,-3 3 1,-3 3-1,-4 4 2,-3 7 0,-3 6 0,-2 7 1,-5 5 1,-2 7-1,-3 6 0,-3 7-1,-6 5 2,-5 7 4,-7 6 2,-5 7 3,-4 0 2,0-2-2,0-3-2,0-3 0,3-6 0,6-5 4,7-7 2,6-5 4,4-9 1,4-9-3,3-10-26,3-8-13,6-8 0,9-2 0,10-3 0,10-3 0,4-2 0,0 0 0,0 0 0,0 0 0,1-5 0,4-9 0,3-10 0,3-8 0,7-11 0,14-8 0,11-10 0,14-9 0,7-12 0,3-11 0,3-14 0,4-11 0,-3-7-4,-5 0-69,-7 0 2,-5 0 3,-6 1 2,-3 4 3,-3 3 3,-2 3 4,-1 3 3,3 3 2,3 3 4,4 4 3</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359" units="cm"/>
      <inkml:brushProperty name="height" value="0.039359" units="cm"/>
      <inkml:brushProperty name="color" value="#F2385B"/>
      <inkml:brushProperty name="ignorePressure" value="0"/>
    </inkml:brush>
  </inkml:definitions>
  <inkml:trace contextRef="#ctx0" brushRef="#br0">46750 58950 211,'0'50'0,"0"0"0	,0 0 0,0 0 0,1-2 4,4-3 8,3-3 7,3-2 8,1-5 4,1-2-1,-1-3 0,1-3-1,-1-4 3,1-3 3,-1-3 5,1-2 3,1-3 2,3 1-2,3-1-2,4 1-2,4-7-2,6-12-1,7-13-2,6-12-1,-2-7-2,-9 1-4,-10-1-3,-8 1-4,-6-1-3,1 1-4,-1-1-3,1 1-5,-3-3-4,-2-2-2,-3-3-3,-3-3-4,-6 1-1,-5 6 1,-7 7-1,-5 6 1,-6 6 0,-3 6 0,-3 7 1,-2 6 0,-6 3 1,-6 0 0,-6 0 1,-6 0 1,-1 1 1,7 4 1,6 3 3,7 3 2,11-1-7,20-2-14,18-3-15,20-3-15,6-4-9,-2-3-3,-3-3-4,-3-2-3</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48600 54750 200,'-2'-22'0,"-3"6"3	,-3 7 0,-2 6 3,0 3 6,7 0 13,6 0 13,7 0 12,4 1 8,3 4 2,3 3 2,4 3 2,4-1 0,6-2-4,7-3-4,6-3-4,3-2-3,0 0-4,0 0-2,0 0-3,0-2-31,0-3-9,0-3 0,0-2 0,0-3 0,0 1 0,0-1 0,0 1 0,-2-1 0,-3 1 0,-3-1 0,-2 1 0,-3 1 0,1 3 0,-1 3 0,1 4 0,-4 5 0,-6 10 0,-6 10-26,-6 9-43</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49050 55000 200,'-2'-22'0,"-3"6"0	,-3 7 0,-2 6 0,-3 1 3,1-3 7,-1-3 8,1-2 6,1 2 8,3 9 9,3 10 10,4 10 9,2 11 2,4 17-4,3 15-6,3 16-4,-1 13-5,-2 14-2,-3 11-3,-3 14-2,-2 8-3,0 7-1,0 6-2,0 7 0,0 7-2,0 9-1,0 10-25,0 10-2,-2 2 0,-3-3 0,-3-3 0,-2-2 0,-3-5 0,1-2 0,-1-3 0,1-3 0,1-9 0,3-11 0,3-14 0,4-11 0,4-12 0,6-9 0,7-10 0,6-8 0,3-9 0,0-6 0,0-6 0,0-6 0,1-9 0,4-8 0,3-10 0,3-9 0,1-7 0,1-3 0,-1-3 0,1-2 0,-1-8 0,1-8 0,-1-10 0,1-9 0</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52450 56750 200,'-25'0'0,"0"0"0	,0 0 0,0 0 0,0 0 1,0 0 2,0 0 3,0 0 3,1 0 3,4 0 6,3 0 6,3 0 6,7-2 7,14-3 9,11-3 8,14-2 8,5-1 2,1 3-6,-1 3-6,1 4-6,-1 1-5,1 0-4,-1 0-2,1 0-4,-1 0-3,1 0-3,-1 0-4,1 0-2,1 0-4,3 0-1,3 0-3,4 0-11,-1-2 0,-3-3 0,-3-3 0,-2-2 0,-3-1 0,1 3 0,-1 3 0,1 4 0,-1 1 0,1 0-10,-1 0-1,1 0-3,-4 4 2,-6 10 2,-6 10 3,-6 9 3,-6 7 1,-2 7 2,-3 6 1,-3 7 2,-2 0 0,0-2 1,0-3 0,0-3 0,0-2 1,0 0 2,0 0 2,0 0 3,-2 6 1,-3 13 1,-3 12-8,-2 13-5,-5 10 0,-2 10 0,-3 10 0,-3 9 0,-2-2 0,0-12 0,0-13 0,0-12 0,1-10 0,4-6 0,3-6 0,3-6 0,3-6 0,3-2 0,3-3 0,4-3 0,5-7 0,10-9 0,10-10 0,9-8 0,1-14 0,-6-15 0,-6-15 0,-6-16 0,-4-7 0,1 4-32,-1 3-51,1 3-11</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55450 57100 200,'-24'25'1,"4"0"5	,3 0 3,3 0 3,1 1 3,1 4 3,-1 3 1,1 3 2,-1-2 1,1-6-2,-1-6-1,1-6-2,-1-2 1,1 3 0,-1 3 2,1 4 1,-4 5 1,-6 10 0,-6 10 1,-6 9 1,-2 4 0,3 1 1,3-1 1,4 1 1,1-1 0,0 1 0,0-1-1,0 1-1,0-3 1,0-2 2,0-3 2,0-3 3,3-2-1,6 0-1,7 0-1,6 0-2,3-13-21,0-24-16,0-26-34,0-24-28,-2-13-12,-3 0 7,-3 0 5,-2 0 6,-3 3 5,1 6 4,-1 7 4,1 6 4</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630" units="cm"/>
      <inkml:brushProperty name="height" value="0.039630" units="cm"/>
      <inkml:brushProperty name="color" value="#F2385B"/>
      <inkml:brushProperty name="ignorePressure" value="0"/>
    </inkml:brush>
  </inkml:definitions>
  <inkml:trace contextRef="#ctx0" brushRef="#br0">54500 57550 210,'45'3'4,"-9"6"8	,-10 7 9,-8 6 9,-6 4 4,1 4 2,-1 3 2,1 3 2,-1 1 0,1 1 0,-1-1-2,1 1 0,1-1 0,3 1 0,3-1 1,4 1 0,-1 1 0,-3 3 0,-3 3-2,-2 4-1,0-3-2,7-5-6,6-7-4,7-5-6,2-6-9,1-3-11,-1-3-13,1-2-13</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58200 56700 200,'0'-24'0,"0"4"0	,0 3 0,0 3 0,0 1 2,0 1 4,0-1 4,0 1 5,0 2 4,0 7 3,0 6 5,0 7 4,-2 2 1,-3 1-2,-3-1-2,-2 1-2,-5 2 0,-2 7-1,-3 6 0,-3 7 1,-2 2 0,0 1-1,0-1 0,0 1-1,-2 1 0,-3 3-2,-3 3-2,-2 4-1,-3 1-1,1 0-1,-1 0-1,1 0-1,1 0 0,3 0-1,3 0-1,4 0-1,-1-4-1,-3-5 1,-3-7-1,-2-5 0,0-3 0,7 4-2,6 3-2,7 3-1,0-1-1,-2-2-1,-3-3 0,-3-3-2,-2-2 0,0 0 0,0 0-1,0 0 0,4 1 1,10 4 5,10 3 4,9 3 4,7-2-5,7-6-10,6-6 0,7-6 0,2-4 0,1 1 0,-1-1 0,1 1 0,-1-3 0,1-2 0,-1-3 0,1-3 0,-1-2 0,1 0 0,-1 0 0,1 0 0,-1 0 0,1 0 0,-1 0 0,1 0 0,2 1 0,7 4 0,6 3 0,7 3 0,-1-1 0,-6-2 0,-6-3 0,-6-3 0,-1-2 0,7 0 0,6 0 0,7 0-1,-1 1-13,-6 4-4,-6 3-2,-6 3-4,-6-5-5,-2-12-9,-3-13-9,-3-12-9,-6-5-3,-5 3 4,-7 3 2,-5 4 4,-4 1 2,0 0 3,0 0 2,0 0 3,0-2 2,0-3 3,0-3 2,0-2 2,0 0 2,0 7 4,0 6 2,0 7 15</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028" units="cm"/>
      <inkml:brushProperty name="height" value="0.037028" units="cm"/>
      <inkml:brushProperty name="color" value="#F2385B"/>
      <inkml:brushProperty name="ignorePressure" value="0"/>
    </inkml:brush>
  </inkml:definitions>
  <inkml:trace contextRef="#ctx0" brushRef="#br0">58250 57100 225,'0'28'0,"0"6"0	,0 7 0,0 6 0,-2 4 0,-3 4 0,-3 3 0,-2 3 0,-1-2 2,3-6 4,3-6 4,4-6 5,1-6 2,0-2 0,0-3 1,0-3 1,-2 2 1,-3 10 0,-3 10 1,-2 9 0,-3 7 2,1 7 5,-1 6 4,1 7 4,-1-3 2,1-8-2,-1-10-1,1-9-2,1-5 0,3 0 0,3 0 0,4 0 0,1 0 2,0 0 1,0 0 3,0 0 2,4-8-9,10-16-20,10-15-19,9-15-21,2-11-10,-2-2-2,-3-3-2,-3-3-2,-2-2 1,0 0 4,0 0 2,0 0 4,-2 0 0,-3 0-5,-3 0-5,-2 0-4,-5 0 0,-2 0 3,-3 0 3,-3 0 4,-1 0 3,4 0 3,3 0 2,3 0 3</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86700 39000 200,'71'3'2,"-5"6"4	,-7 7 4,-5 6 4,-9 1 2,-9-3-1,-10-3 0,-8-2-1,-4-1 2,3 3 3,3 3 3,4 4 4,4 4 2,6 6 4,7 7 2,6 6 3,1 1 2,-3-3 2,-3-3 2,-2-2 3,-6-3 1,-6 1-1,-6-1 0,-6 1-1,-2-3 2,3-2 2,3-3-5,4-3-44,-6-12 0,-11-18 0,-14-19 0,-11-18 0,-7-10 0,0 0-63,0 0-17,0 0-11</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585" units="cm"/>
      <inkml:brushProperty name="height" value="0.035585" units="cm"/>
      <inkml:brushProperty name="color" value="#F2385B"/>
      <inkml:brushProperty name="ignorePressure" value="0"/>
    </inkml:brush>
  </inkml:definitions>
  <inkml:trace contextRef="#ctx0" brushRef="#br0">59500 57500 234,'0'93'0,"0"-11"0	,0-14 0,0-11 0,0-7 1,0 0 5,0 0 3,0 0 4,1-2 2,4-3 3,3-3 1,3-2 3,1-3 3,1 1 4,-1-1 3,1 1 4,-1-4 1,1-6-1,-1-6-2,1-6-1,1-6 1,3-2 0,3-3 3,4-3 1,2-6 0,4-5-5,3-7-3,3-5-3,-1-4-4,-2 0-2,-3 0-3,-3 0-2,-6-4-2,-5-5-2,-7-7-1,-5-5-3,-4-6-2,0-3-6,0-3-4,0-2-6,-5 2-6,-9 9-7,-10 10-7,-8 10-8,-4 7-2,3 6 3,3 7 3,4 6 3,1 3 3,0 0 6,0 0 5,0 0 6,-2 0 3,-3 0 3,-3 0 2,-2 0 3,-1 1 2,3 4 2,3 3 1,4 3 3,1-1 1,0-2 1,0-3 1,0-3 1,7-7 2,17-9 4,15-10 4,16-8 3,5-4-5,-2 3-11,-3 3-14,-3 4-11,-1 1-14,4 0-12,3 0-13,3 0-13</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709" units="cm"/>
      <inkml:brushProperty name="height" value="0.031709" units="cm"/>
      <inkml:brushProperty name="color" value="#F2385B"/>
      <inkml:brushProperty name="ignorePressure" value="0"/>
    </inkml:brush>
  </inkml:definitions>
  <inkml:trace contextRef="#ctx0" brushRef="#br0">61400 56750 262,'-22'23'0,"6"-3"0	,7-3 0,6-2 0,3-3 0,0 1 0,0-1 0,0 1 0,0-1 7,0 1 13,0-1 13,0 1 14,3-3 7,6-2 2,7-3 1,6-3 1,1-6-1,-3-5-5,-3-7-6,-2-5-6,-3-4-4,1 0-7,-1 0-6,1 0-5,-1 0-5,1 0-3,-1 0-2,1 0-2,-1 0-3,1 0 1,-1 0 0,1 0-1,-4-2-4,-6-3-9,-6-3-8,-6-2-9,-6 0-3,-2 7 0,-3 6 1,-3 7 1,-2 4 3,0 3 3,0 3 4,0 4 3,0 1 3,0 0 1,0 0 2,0 0 0,-4 1 6,-5 4 7,-7 3 9,-5 3 8,-1 1 6,6 1 1,7-1 2,6 1 2,9-6 0,13-8-3,12-10-2,13-9-2,7-4-2,4 4-3,3 3-3,3 3-2,3 3-7,3 3-14,3 3-12,4 4-14,-1-1-11,-3-3-14,-3-3-11,-2-2-13</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63450 55800 200,'-22'-2'0,"6"-3"0	,7-3 0,6-2 0,1-1 1,-3 3 2,-3 3 2,-2 4 3,-3 1 1,1 0 1,-1 0 0,1 0 1,-3 3 2,-2 6 1,-3 7 3,-3 6 2,-2 7 1,0 10 0,0 10 0,0 9 1,-2 7 0,-3 7 0,-3 6 1,-2 7 0,-5 5 0,-2 7 0,-3 6 0,-3 7 0,-1-4-1,4-12-2,3-13-1,3-12-2,1-4-1,1 7 1,-1 6 1,1 7-1,-6 8 1,-8 14 1,-10 11 0,-9 14 0,1-4 1,13-19 0,12-18 1,13-19 0,6-10 1,0 1-1,0-1-1,0 1 0,-4 2-1,-5 7 1,-7 6 0,-5 7-17,0-1-2,10-6 0,10-6 0,9-6 0,4-7 0,1-6 0,-1-6 0,1-6 0,1-4 0,3 1 0,3-1 0,4 1 0,5-6 0,10-8 0,10-10 0,9-9 0,4-10 0,1-9 0,-1-10 0,1-8-46,-4-9-29,-6-6 1,-6-6 1,-6-6 2,-4 1 2,1 9 5,-1 10 5,1 10 5</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769" units="cm"/>
      <inkml:brushProperty name="height" value="0.037769" units="cm"/>
      <inkml:brushProperty name="color" value="#F2385B"/>
      <inkml:brushProperty name="ignorePressure" value="0"/>
    </inkml:brush>
  </inkml:definitions>
  <inkml:trace contextRef="#ctx0" brushRef="#br0">63050 57800 220,'-2'31'0,"-3"13"0	,-3 12 0,-2 13 0,-1 4 0,3-3 0,3-3 0,4-2 0,1-6 3,0-6 6,0-6 6,0-6 7,0-4 3,0 1 4,0-1 2,0 1 3,3-4 5,6-6 7,7-6 7,6-6 7,3-6 1,0-2-5,0-3-6,0-3-6,1-7-4,4-9-3,3-10-2,3-8-4,-1-8-5,-2-2-7,-3-3-8,-3-3-7,-2-4-6,0-3-1,0-3-3,0-2-3,-4 0-2,-5 7-4,-7 6-3,-5 7-4,-9 5-2,-9 7-3,-10 6-1,-8 7-2,-8 5 0,-2 7 1,-3 6 1,-3 7 2,-2 2 3,0 1 9,0-1 6,0 1 8,1 2 5,4 7 3,3 6 4,3 7 3,3 2 2,3 1 1,3-1 1,4 1 1,1-4 2,0-6 2,0-6 2,0-6 2,7-7-4,17-6-13,15-6-13,16-6-13,7-7-7,1-6-4,-1-6-2,1-6-4,-3-1-4,-2 7-3,-3 6-3,-3 7-5,-2 2-2,0 1 0,0-1-1,0 1-1</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66150 57700 200,'-69'0'2,"13"0"4	,12 0 5,13 0 4,12 0 12,13 0 17,12 0 19,13 0 17,7 0 6,4 0-8,3 0-6,3 0-6,4-2-7,7-3-5,6-3-5,7-2-6,4-1-3,3 3-36,3 3-4,4 4 0,-1-1 0,-3-3 0,-3-3 0,-2-2 0,-3-1 0,1 3 0,-1 3 0,1 4 0,-4 1 0,-6 0 0,-6 0 0,-6 0 0,-4 1 0,1 4 0,-1 3 0,1 3-17</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66950 56950 200,'-2'50'2,"-3"0"7	,-3 0 6,-2 0 6,-3 3 4,1 6 2,-1 7 4,1 6 2,1 1 2,3-3 3,3-3 2,4-2 3,1-5 1,0-2-3,0-3-2,0-3-2,0-2 1,0 0 3,0 0 4,0 0 4,0 0 0,0 0-3,0 0-2,0 0-37,3-2-7,6-3 0,7-3 0,6-2 0</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70600 56600 200,'0'75'8,"0"0"0	,0 0 0,0 0-1,0 0 2,0 0 2,0 0 2,0 0 4,0 1 1,0 4 1,0 3 2,0 3 1,0-5 0,0-12-1,0-13-2,0-12-1,0-7 1,0 1 4,0-1 4,0 1 4,0 2 2,0 7 2,0 6 1,0 7 2,0 0 3,0-2 5,0-3 4,0-3 5,0-4 2,0-3-3,0-3-41,0-2-13,4-12 0,10-19 0,10-18 0,9-19 0,2-10 0,-2 1 0,-3-1 0,-3 1-5</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72700 56400 200,'-71'26'2,"10"4"5	,10 3 6,9 3 4,6 3 4,3 3 2,3 3 3,4 4 2,2-3 0,4-5-2,3-7-1,3-5-2,1-1 0,1 6 0,-1 7 1,1 6 0,1-1 0,3-5-2,3-7 0,4-5-2,1-4-2,0 0-1,0 0-1,0 0-2,0 1 0,0 4 2,0 3 1,0 3 1,3 4 1,6 7 2,7 6 0,6 7 1,6 2 3,6 1 5,7-1 6,6 1 6,4-4-10,4-6-32,3-6 0,3-6 0,3-4 0,3 1 0,3-1 0,4 1 0,-4-3 0,-9-2 0,-10-3 0,-8-3 0,-6-1 0,1 4 0,-1 3 0,1 3 0,-7 6 0,-12 9 0,-13 10 0,-12 10 0,-10-1 0,-6-9 0,-6-10 0,-6-8 0,-6-6 0,-2 1 0,-3-1 0,-3 1 0,-4-4 0,-3-6 0,-3-6 0,-2-6 0,-1-6 0,3-2 0,3-3 0,4-3 0,1-6 0,0-5 0,0-7 0,0-5 0,1-8 0,4-5 0,3-7 0,3-5 0,1-8 0,1-5 0,-1-7 0,1-5-53,1 0-17,3 10-3,3 10-3,4 9-3</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5696" units="cm"/>
      <inkml:brushProperty name="height" value="0.015696" units="cm"/>
      <inkml:brushProperty name="color" value="#F2385B"/>
      <inkml:brushProperty name="ignorePressure" value="0"/>
    </inkml:brush>
  </inkml:definitions>
  <inkml:trace contextRef="#ctx0" brushRef="#br0">72000 57250 530,'46'0'2,"-5"0"4	,-7 0 4,-5 0 4,-1 0 1,6 0 1,7 0-1,6 0 0,3 0 4,0 0 9,0 0 8,0 0 10,-2 0 3,-3 0-3,-3 0-2,-2 0-3,-5 0-6,-2 0-13,-3 0-12,-3 0-11,-2 0-8,0 0-3,0 0-4,0 0-3,1 0-10,4 0-18,3 0-17,3 0-17</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697" units="cm"/>
      <inkml:brushProperty name="height" value="0.023697" units="cm"/>
      <inkml:brushProperty name="color" value="#F2385B"/>
      <inkml:brushProperty name="ignorePressure" value="0"/>
    </inkml:brush>
  </inkml:definitions>
  <inkml:trace contextRef="#ctx0" brushRef="#br0">75900 57150 351,'-69'45'0,"13"-9"0	,12-10 0,13-8 0,4-3 3,-3 7 4,-3 6 5,-2 7 5,-1 2 3,3 1 3,3-1 3,4 1 2,-1-1 2,-3 1 1,-3-1 1,-2 1 1,-3 1 0,1 3 1,-1 3-1,1 4 1,2-3-1,7-5-2,6-7-2,7-5-1,2-4-1,1 0-2,-1 0 0,1 0-1,1 0-5,3 0-9,3 0-8,4 0-10,-3-4-14,-5-5-22,-7-7-21,-5-5-21</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717" units="cm"/>
      <inkml:brushProperty name="height" value="0.032717" units="cm"/>
      <inkml:brushProperty name="color" value="#F2385B"/>
      <inkml:brushProperty name="ignorePressure" value="0"/>
    </inkml:brush>
  </inkml:definitions>
  <inkml:trace contextRef="#ctx0" brushRef="#br0">89700 36300 254,'0'96'1,"0"-5"1	,0-7 0,0-5 2,1-6 1,4-3 1,3-3 0,3-2 1,-1-5 5,-2-2 9,-3-3 9,-3-3 9,-1-1 4,4 4-1,3 3-1,3 3-1,-1-1 2,-2-2 4,-3-3 4,-3-3 5,-2-6 0,0-5-3,0-7-1,0-5-3,-2-12-14,-3-16-22,-3-15-25,-2-15-23,-3-7-16,1 3-10,-1 3-9,1 4-10</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3642" units="cm"/>
      <inkml:brushProperty name="height" value="0.023642" units="cm"/>
      <inkml:brushProperty name="color" value="#F2385B"/>
      <inkml:brushProperty name="ignorePressure" value="0"/>
    </inkml:brush>
  </inkml:definitions>
  <inkml:trace contextRef="#ctx0" brushRef="#br0">75100 57550 352,'1'46'0,"4"-5"0	,3-7 0,3-5 0,3-4 6,3 0 14,3 0 13,4 0 12,2-2 7,4-3 0,3-3-1,3-2 0,3-3-1,3 1-1,3-1 0,4 1-2,1-1-3,0 1-10,0-1-8,0 1-8,0-3-6,0-2-6,0-3-4,0-3-4,-2 1-14,-3 6-24,-3 7-24,-2 6-23</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78650 56150 200,'-24'28'0,"4"6"0	,3 7 0,3 6 0,1 6 0,1 6 0,-1 7 0,1 6 0,-1 3 2,1 0 5,-1 0 5,1 0 5,-3 3 4,-2 6 2,-3 7 2,-3 6 2,-4 3 4,-3 0 4,-3 0 5,-2 0 4,-3 0 1,1 0-2,-1 0-2,1 0-2,1-4-1,3-5 0,3-7-1,4-5 1,4-8 0,6-5 0,7-7 0,6-5 0,4-6-1,4-3-30,3-3-7,3-2 0,4-8 0,7-8 0,6-10 0,7-9 0,5-5 0,7 0 0,6 0 0,7 0 0,0-4 0,-2-5 0,-3-7 0,-3-5 0,-2-6 0,0-3 0,0-3 0,0-2 0,-4-3 0,-5 1 0,-7-1 0,-5 1 0,-6-3 0,-3-2 0,-3-3 0,-2-3 0,-5-2 0,-2 0 0,-3 0 0,-3 0 0,-7 1-19,-9 4-13,-10 3 0,-8 3 1,-9 4 2,-6 7 3,-6 6 5,-6 7 5,-1 4 2,7 3 5,6 3 2,7 4 3,2 2 3,1 4 2,-1 3 1,1 3 1,-1-1 3,1-2 2,-1-3 3,1-3 2,8-6 0,20-5-5,18-7-5,20-5-4,10-3-8,3 4-9,3 3-11,4 3-8,-3 3-7,-5 3-1,-7 3-1,-5 4-2,-4 1 1,0 0-1,0 0 2,0 0 0</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79750 57650 200,'-24'93'0,"4"-11"0	,3-14 0,3-11 0,3-6 3,3 4 8,3 3 7,4 3 8,1-2 3,0-6 0,0-6-1,0-6 0,0-4 2,0 1 5,0-1 5,0 1 6,3-3 2,6-2-1,7-3 1,6-3-1,7-6 1,10-5 0,10-7 1,9-5 1,2-9-1,-2-9-7,-3-10-42,-3-8 0,-4-8 0,-3-2 0,-3-3 0,-2-3 0,-6-1 0,-6 4 0,-6 3 0,-6 3 0,-4 1 0,1 1 0,-1-1 0,1 1 0,-4-3 0,-6-2 0,-6-3 0,-6-3 0,-6 1-26,-2 6-15,-3 7 0,-3 6 1,-7 4 3,-9 4 2,-10 3 4,-8 3 4,-3 3 1,7 3 4,6 3 1,7 4 3,2 1 3,1 0 5,-1 0 3,1 0 5,1 1 1,3 4 1,3 3 0,4 3 0,1-1 1,0-2 4,0-3 3,0-3 3,9-6-4,19-5-11,19-7-10,19-5-11,5-3-8,-5 4-6,-7 3-6,-5 3-4</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710" units="cm"/>
      <inkml:brushProperty name="height" value="0.030710" units="cm"/>
      <inkml:brushProperty name="color" value="#F2385B"/>
      <inkml:brushProperty name="ignorePressure" value="0"/>
    </inkml:brush>
  </inkml:definitions>
  <inkml:trace contextRef="#ctx0" brushRef="#br0">81450 56650 271,'-22'23'0,"6"-3"0	,7-3 0,6-2 0,4-5 7,4-2 13,3-3 15,3-3 13,4-4 8,7-3 3,6-3 2,7-2 1,0-5-1,-2-2-9,-3-3-7,-3-3-7,-1-2-6,4 0-2,3 0-3,3 0-3,-2-2-2,-6-3-5,-6-3-3,-6-2-3,-4-3-5,1 1-4,-1-1-6,1 1-5,-9 1-6,-15 3-8,-15 3-8,-16 4-7,-5 4-2,6 6 1,7 7 2,6 6 2,1 3 2,-3 0 3,-3 0 1,-2 0 2,-3-2 4,1-3 5,-1-3 5,1-2 6,-1-1 4,1 3 2,-1 3 3,1 4 2,7 1 1,16 0 1,15 0 1,17 0 0,8 0-2,4 0-6,3 0-4,3 0-6,-1 0-3,-2 0-3,-3 0-3,-3 0-2,-2 0-4,0 0-5,0 0-5,0 0-6</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83200 55850 200,'-2'25'0,"-3"0"3	,-3 0 1,-2 0 2,-3 1 1,1 4 2,-1 3 2,1 3 1,-4 6 1,-6 9 1,-6 10 0,-6 10 2,-4 4-1,1 0 0,-1 0 0,1 0-1,-4 3 1,-6 6 3,-6 7 3,-6 6 3,-6 6 0,-2 6 0,-3 7 0,-3 6 0,-2 3-1,0 0 0,0 0-1,0 0 1,0-2 0,0-3 2,0-3 0,0-2 2,4-8 0,10-8 0,10-10 0,9-9-1,4-5 1,1 0 0,-1 0 1,1 0 1,4-5-1,9-9-8,10-10-20,10-8 0,2-6 0,-3 1 0,-3-1 0,-2 1 0,2-10 0,9-19 0,10-18 0,10-19 0,2-12-27,-3-2-35,-3-3 3,-2-3 5,-1-1 2,3 4 0,3 3 0,4 3 1,-1 3 2,-3 3 4,-3 3 4,-2 4 3,-3 1 3,1 0-1,-1 0 1,1 0 1</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053" units="cm"/>
      <inkml:brushProperty name="height" value="0.039053" units="cm"/>
      <inkml:brushProperty name="color" value="#F2385B"/>
      <inkml:brushProperty name="ignorePressure" value="0"/>
    </inkml:brush>
  </inkml:definitions>
  <inkml:trace contextRef="#ctx0" brushRef="#br0">82750 58300 213,'-4'50'0,"-5"0"0	,-7 0 0,-5 0 0,-1 0 0,6 0 0,7 0 0,6 0 0,3-2 3,0-3 6,0-3 7,0-2 5,0-5 5,0-2 3,0-3 3,0-3 2,4-6 5,10-5 6,10-7 6,9-5 7,4-8 1,1-5-5,-1-7-4,1-5-4,-3-6-3,-2-3-4,-3-3-3,-3-2-3,-2-3-6,0 1-7,0-1-8,0 1-8,-2-1-5,-3 1-5,-3-1-3,-2 1-5,-9 1-4,-12 3-6,-13 3-4,-12 4-6,-10 5-1,-6 10 0,-6 10 2,-6 9 1,1 4 4,9 1 3,10-1 6,10 1 5,4-1 3,0 1 0,0-1 2,0 1 1,6-4-3,13-6-5,12-6-6,13-6-5,4-6-5,-3-2-4,-3-3-5,-2-3-3</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84800 55400 200,'-90'-22'0,"23"6"0	,22 7 0,22 6 0,10 3 3,1 0 9,-1 0 8,1 0 8,-1 0 8,1 0 9,-1 0 9,1 0 10,7 1 5,16 4 0,15 3 1,17 3 0,7-1-4,0-2-9,0-3-10,0-3-8,-2-2-7,-3 0-14,-3 0-18,-2 0 0,-3 1 0,1 4 0,-1 3 0,1 3 0,-1-1 0,1-2 0,-1-3 0,1-3 0,-6 5-2,-8 17-24,-10 15 2,-9 16 0,-5 9 2,0 3 4,0 3 4,0 4 4,0 4 2,0 6 3,0 7 2,0 6 1,-2 6 4,-3 6 3,-3 7 4,-2 6 5,-1 9 2,3 13 2,3 12 1,4 13 3,2 6 2,4 0 2,3 0-23,3 0-3,1-4 0,1-5 0,-1-7 0,1-5 0,-3-6 0,-2-3 0,-3-3 0,-3-2 0,-1-8 0,4-8 0,3-10 0,3-9 0,-1-9 0,-2-5 0,-3-7 0,-3-5 0,-2-8 0,0-5 0,0-7 0,0-5 0,0-3 0,0 4 0,0 3 0,0 3 0,-5-1 0,-9-2 0,-10-3 0,-8-3 0,-6-9 0,1-11 0,-1-14 0,1-11 0,-1-7 0,1 0 0,-1 0 0,1 0 0,-1 0 0,1 0 0,-1 0 0,1 0 0,-1-2 0,1-3 0,-1-3 0,1-2-56</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1948" units="cm"/>
      <inkml:brushProperty name="height" value="0.011948" units="cm"/>
      <inkml:brushProperty name="color" value="#F2385B"/>
      <inkml:brushProperty name="ignorePressure" value="0"/>
    </inkml:brush>
  </inkml:definitions>
  <inkml:trace contextRef="#ctx0" brushRef="#br0">86700 60200 697,'-19'87'7,"13"-24"13	,12-26 14,13-24 13,6-15 4,0-3-4,0-3-5,0-2-5,1-6-19,4-6-36,3-6-35,3-6-35</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269" units="cm"/>
      <inkml:brushProperty name="height" value="0.033269" units="cm"/>
      <inkml:brushProperty name="color" value="#F2385B"/>
      <inkml:brushProperty name="ignorePressure" value="0"/>
    </inkml:brush>
  </inkml:definitions>
  <inkml:trace contextRef="#ctx0" brushRef="#br0">72550 57250 250,'-47'21'-1,"6"-5"-2	,7-7-2,6-5-2,4-4 1,4 0 1,3 0 2,3 0 3,1 0 2,1 0 5,-1 0 4,1 0 4,1 1 4,3 4 6,3 3 5,4 3 5,2 4 4,4 7 0,3 6 2,3 7 0,3 0 1,3-2-1,3-3 0,4-3-1,1-6-1,0-5-3,0-7-3,0-5-2,1-3-3,4 4-3,3 3-1,3 3-3,6-1-3,9-2-3,10-3-3,10-3-4,-1-2-2,-9 0 0,-10 0-2,-8 0 0,-4 0-2,3 0-4,3 0-2,4 0-2,1-2-5,0-3-4,0-3-4,0-2-5,0-1-10,0 3-15,0 3-15,0 4-15</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09967" units="cm"/>
      <inkml:brushProperty name="height" value="0.009967" units="cm"/>
      <inkml:brushProperty name="color" value="#F2385B"/>
      <inkml:brushProperty name="ignorePressure" value="0"/>
    </inkml:brush>
  </inkml:definitions>
  <inkml:trace contextRef="#ctx0" brushRef="#br0">114550 35950 836,'46'-75'0,"-5"0"0	,-7 0 0,-5 0 0,47-25 4,104-50 11,103-50 9,103-50 10,15 6 0,-71 63-10,-72 62-8,-72 63-10,-49 34-5,-24 6 1,-26 7 0,-24 6 0,-15 4-13,-3 4-26,-3 3-25,-2 3-25</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89150 36750 200,'25'23'93,"0"-3"-15	,0-3-14,0-2-16,0-5-8,0-2-2,0-3-3,0-3-2,4-2-2,10 0-3,10 0-2,9 0-2,1 0-4,-6 0-6,-6 0-6,-6 0-6,-13 4-12,-19 10-20,-18 10-19,-19 9-20,-10 2-5,1-2 8,-1-3 7,1-3 8,-1-4 7,1-3 4,-1-3 5,1-2 4,1-3 5,3 1 2,3-1 3,4 1 18,1-1 3,0 1 0,0-1 0,0 1 0,1-3 0,4-2 0,3-3 0,3-3 0,1-2 0,1 0 0,-1 0 0,1 0 0,2 0 0,7 0 0,6 0 0,7 0 19,4 0 35,3 0-3,3 0-5,4 0-2,1 0-4,0 0-1,0 0-2,0 0-2,0 0-1,0 0-2,0 0-2,0 0-3,1-2-1,4-3-3,3-3-2,3-2-3,1-1-1,1 3-1,-1 3-1,1 4-2,-1-1-2,1-3-4,-1-3-6,1-2-4,-9 3-10,-15 14-14,-15 11-14,-16 14-15,-12 3-4,-5-2 3,-7-3 4,-5-3 5,-3-2 3,4 0 4,3 0 2,3 0 4,-2 1 2,-6 4 4,-6 3 2,-6 3 4,-1-2 2,7-6 16,6-6 5,7-6 0,4-4 0,3 1 0,3-1 0,4 1 0,1-1 0,0 1 0,0-1 0,0 1 0,3-1 0,6 1 0,7-1 0,6 1 26,4-1 8,4 1 7,3-1 5,3 1 5,3-3 3,3-2-2,3-3-1,4-3-2,1-2-2,0 0-4,0 0-3,0 0-4,3 0-1,6 0-1,7 0-1,6 0-1,3 0 0,0 0-2,0 0-2,0 0-2,-2 0-2,-3 0-19,-3 0-5,-2 0 0,2-2 0,9-3 0,10-3 0,10-2 0,-1-3 0,-9 1 0,-10-1 0,-8 1-16,-6-3-24,1-2-6,-1-3-6,1-3-6,-9-1-3,-15 4 0,-15 3-1,-16 3 1,-7 1 3,4 1 6,3-1 5,3 1 7,1 1 3,1 3 4,-1 3 2,1 4 3,-3 1 2,-2 0 3,-3 0 6,-3 0 17,-1 1 0,4 4 0,3 3 0,3 3 0,1 1 0,1 1 0,-1-1 0,1 1 0,-4 4 0,-6 9 0,-6 10 0,-6 10 7,-2 0 20,3-5-2,3-7-1,4-5-1,1-4-2,0 0-1,0 0-1,0 0-2,-4 3 1,-5 6 1,-7 7 3,-5 6 1,-1-1 1,6-5-1,7-7-2,6-5-1,-2 0 0,-9 10 1,-10 10 2,-8 9 2,-1-2 0,9-12-2,10-13-1,10-12-3,4-5 0,0 3-2,0 3 0,0 4-1,-4 4-1,-5 6 0,-7 7-1,-5 6 1,6-8-9,23-22-16,22-22-16,22-21-17,10-10-8,1 3 2,-1 3 2,1 4 0,-3-1 3,-2-3 3,-3-3 2,-3-2 2,-6 0 4,-5 7 2,-7 6 3,-5 7 4,-1 0 1,6-2 0,7-3 1,6-3 0</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33950 32250 200,'-2'-24'0,"-3"4"0	,-3 3 0,-2 3 0,-1 1 1,3 1 3,3-1 2,4 1 3,1-3 4,0-2 6,0-3 6,0-3 6,1 8 5,4 23 6,3 22 5,3 22 6,1 12 0,1 3-2,-1 3-4,1 4-3,-3 4-3,-2 6-2,-3 7-3,-3 6-1,-2-5-4,0-16-2,0-15-3,0-15-3,0-9 0,0 1 0,0-1-11,0 1-12,0 4 0,0 9 0,0 10 0,0 10 0,0 0 0,0-5 0,0-7 0,0-5 0,3-15 0,6-22 0,7-22 0,6-21 0</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925" units="cm"/>
      <inkml:brushProperty name="height" value="0.032925" units="cm"/>
      <inkml:brushProperty name="color" value="#F2385B"/>
      <inkml:brushProperty name="ignorePressure" value="0"/>
    </inkml:brush>
  </inkml:definitions>
  <inkml:trace contextRef="#ctx0" brushRef="#br0">35900 33000 253,'-22'4'0,"6"10"0	,7 10 0,6 9 0,3 2 0,0-2 0,0-3 0,0-3 0,0-4 0,0-3 0,0-3 0,0-2 0,0-3 9,0 1 21,0-1 19,0 1 19,-2 1 10,-3 3-3,-3 3-1,-2 4-2,-3 1-3,1 0-3,-1 0-4,1 0-4,-4-5-22,-6-9-41,-6-10-41,-6-8-41</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38350 32250 200,'0'-24'1,"0"4"5	,0 3 4,0 3 4,1 4 8,4 7 12,3 6 13,3 7 12,3 0 4,3-2-6,3-3-6,4-3-5,1-1-5,0 4-5,0 3-5,0 3-5,1 1-3,4 1-3,3-1-2,3 1-3,-2 2-1,-6 7 0,-6 6 0,-6 7 0,-4 2 0,1 1-5,-1-1-2,1 1-4,-4-1-2,-6 1 0,-6-1 0,-6 1-1,-6-1 1,-2 1 0,-3-1 1,-3 1-1,-2-1 1,0 1 0,0-1 0,0 1 0,0-1 0,0 1 0,0-1 0,0 1-1,0-3 2,0-2-1,0-3 1,0-3 0,-2-4 3,-3-3 3,-3-3 5,-2-2 4,6-1-9,20 3-9,18 3 0,20 4 0,10-3 0,3-5 0,3-7 0,4-5 0,1-6 0,0-3 0,0-3 0,0-2 0,1-5 0,4-2 0,3-3 0,3-3-23,-2-1-1,-6 4-1,-6 3-1,-6 3-1,-4 1-2,1 1-1,-1-1-2,1 1-1,-1 1-1,1 3-1,-1 3 0,1 4-1,-3 1-2,-2 0-2,-3 0-2,-3 0-2</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020" units="cm"/>
      <inkml:brushProperty name="height" value="0.038020" units="cm"/>
      <inkml:brushProperty name="color" value="#F2385B"/>
      <inkml:brushProperty name="ignorePressure" value="0"/>
    </inkml:brush>
  </inkml:definitions>
  <inkml:trace contextRef="#ctx0" brushRef="#br0">40650 32950 219,'23'28'2,"-3"6"3	,-3 7 5,-2 6 3,-5-2 3,-2-9-1,-3-10 2,-3-8-1,-1-1 3,4 9 4,3 10 3,3 10 5,-1 4 2,-2 0 1,-3 0 1,-3 0 1,-2-2 1,0-3 2,0-3 1,0-2 1,-4-3 1,-5 1-1,-7-1-1,-5 1 0,-3-1-3,4 1-5,3-1-5,3 1-6,-1-3-8,-2-2-15,-3-3-13,-3-3-14</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43200 31600 200,'20'-22'0,"-9"6"0	,-10 7 0,-8 6 0,-4 4 4,3 4 8,3 3 9,4 3 9,1 1 2,0 1-1,0-1-3,0 1-2,-2 2 0,-3 7 5,-3 6 5,-2 7 3,-1 2 3,3 1 1,3-1 0,4 1 1,1-1-1,0 1 0,0-1-2,0 1-1,0-1-3,0 1-2,0-1-3,0 1-3,3-1-18,6 1-11,7-1 0,6 1 0,4-6 0,4-8 0,3-10 0,3-9 0,1-4 0,1 4 0,-1 3 0,1 3 0,1 1 0,3 1 0,3-1 0,4 1 0,-1-1 0,-3 1 0,-3-1 0,-2 1 0,-3 2 0,1 7 0,-1 6 0,1 7 0,-6 2 0,-8 1 0,-10-1 0,-9 1 0,-5-1 0,0 1 0,0-1 0,0 1 0,-7 1 0,-11 3 0,-14 3 0,-11 4 0,-7-1 0,0-3 0,0-3 0,0-2 0,1-6 0,4-6 0,3-6 0,3-6 0,1-4 0,1 1 0,-1-1 0,1 1 0,-3-3 0,-2-2 0,-3-3 0,-3-3 0,-1-6 0,4-5 0,3-7 0,3-5 0</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728" units="cm"/>
      <inkml:brushProperty name="height" value="0.036728" units="cm"/>
      <inkml:brushProperty name="color" value="#F2385B"/>
      <inkml:brushProperty name="ignorePressure" value="0"/>
    </inkml:brush>
  </inkml:definitions>
  <inkml:trace contextRef="#ctx0" brushRef="#br0">43350 31750 226,'23'0'6,"-3"0"9	,-3 0 11,-2 0 10,-3 1 5,1 4 2,-1 3 0,1 3 2,1 1 1,3 1 4,3-1 2,4 1 4,2-3-2,4-2-5,3-3-5,3-3-6,1-2-4,1 0-5,-1 0-5,1 0-3,-1 0-7,1 0-7,-1 0-7,1 0-7,-1 0-4,1 0-3,-1 0-2,1 0-2,-1 0-2,1 0-3,-1 0-2,1 0-3</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398" units="cm"/>
      <inkml:brushProperty name="height" value="0.031398" units="cm"/>
      <inkml:brushProperty name="color" value="#F2385B"/>
      <inkml:brushProperty name="ignorePressure" value="0"/>
    </inkml:brush>
  </inkml:definitions>
  <inkml:trace contextRef="#ctx0" brushRef="#br0">46150 32550 265,'-22'45'3,"6"-9"7	,7-10 6,6-8 7,3-4 5,0 3 2,0 3 2,0 4 2,0 1 2,0 0 1,0 0 2,0 0 0,-2 0 1,-3 0 0,-3 0 0,-2 0-1,-3 0 0,1 0-3,-1 0-3,1 0-2,-3 1-3,-2 4-3,-3 3-4,-3 3-3,-4 4-6,-3 7-7,-3 6-7,-2 7-7</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48450 32000 200,'-19'0'43,"13"0"5	,12 0 6,13 0 4,7 1 2,4 4-2,3 3-1,3 3-2,-1 1-2,-2 1-5,-3-1-5,-3 1-3,1-3-4,6-2-2,7-3-1,6-3-3,1 1-1,-3 6-9,-3 7-20,-2 6 0,-6 4 0,-6 4 0,-6 3 0,-6 3 0,-6 1 0,-2 1 0,-3-1 0,-3 1 0,-6 1 0,-5 3 0,-7 3 0,-5 4 0,-4-1 0,0-3 0,0-3 0,0-2 0,0-3 0,0 1 0,0-1 0,0 1 0,-2-1 0,-3 1 0,-3-1 0,-2 1 0,-3-3 0,1-2 0,-1-3 0,1-3 0,-1-4 0,1-3 0,-1-3 0,1-2-7,-1-5-57,1-2 1,-1-3 0,1-3 1,7-4 11,16-3 22,15-3 23,17-2 23,8-1 10,4 3-2,3 3-1,3 4-2,3 1-1,3 0-4,3 0-3,4 0-2,-1 0-4,-3 0-1,-3 0-4,-2 0-2,-3 0-2,1 0-4,-1 0-2,1 0-4,-1-2-2,1-3-1,-1-3-1,1-2-1,-1-1-3,1 3-2,-1 3-4,1 4-2,-3-1-2,-2-3-2,-3-3 0,-3-2-1,-1-5-2,4-2-5,3-3-4,3-3-4</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411" units="cm"/>
      <inkml:brushProperty name="height" value="0.031411" units="cm"/>
      <inkml:brushProperty name="color" value="#F2385B"/>
      <inkml:brushProperty name="ignorePressure" value="0"/>
    </inkml:brush>
  </inkml:definitions>
  <inkml:trace contextRef="#ctx0" brushRef="#br0">50650 32650 265,'0'23'1,"0"-3"3	,0-3 3,0-2 3,0-1 1,0 3 1,0 3 2,0 4 0,0-1 3,0-3 6,0-3 5,0-2 5,-2-3 3,-3 1 0,-3-1 0,-2 1 0,-3 1 0,1 3 2,-1 3 0,1 4 1,-1 1 0,1 0-2,-1 0 0,1 0-2,-1 0-2,1 0-4,-1 0-2,1 0-4,-3 1-18,-2 4-30,-3 3-32,-3 3-31</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53050 31550 200,'-24'21'0,"4"-5"0	,3-7 0,3-5 0,3-3 2,3 4 5,3 3 6,4 3 4,1 3 4,0 3 2,0 3 2,0 4 3,-2-1 0,-3-3-2,-3-3-1,-2-2-3,-1-1 0,3 3 2,3 3 0,4 4 2,-1 2 1,-3 4 0,-3 3 1,-2 3 0,-3-1 0,1-2-2,-1-3-2,1-3-2,-1 1 1,1 6 4,-1 7 6,1 6 3,1 1 3,3-3-3,3-3-2,4-2-6,2-3-28,4 1 0,3-1 0,3 1 0,4-6 0,7-8 0,6-10 0,7-9 0,2-5 0,1 0 0,-1 0 0,1 0 0,-1 0 0,1 0 0,-1 0 0,1 0 0,1 0 0,3 0 0,3 0 0,4 0 0,-1 1 0,-3 4 0,-3 3 0,-2 3 0,-5 6 0,-2 9 0,-3 10 0,-3 10 0,-6 2 0,-5-3 0,-7-3 0,-5-2 0,-6-3 0,-3 1 0,-3-1 0,-2 1 0,-5-1 0,-2 1 0,-3-1 0,-3 1 0,-4-3 0,-3-2 0,-3-3 0,-2-3 0,-3-2 0,1 0 0,-1 0 0,1 0 0,-1 0 0,1 0 0,-1 0 0,1 0 0,-1-2 0,1-3 0,-1-3 0,1-2 0,-1-3 0,1 1 0,-1-1 0,1 1 0,-1-3 0,1-2 0,-1-3 0,1-3 0,-1-6 0,1-5 0,-1-7 0,1-5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89400 38300 200,'1'25'-1,"4"0"0	,3 0 0,3 0-1,-1-2 0,-2-3-1,-3-3 0,-3-2 0,-2 0 0,0 7 0,0 6 0,0 7 1,1 4 5,4 3 9,3 3 10,3 4 9,-1-1 4,-2-3-1,-3-3-2,-3-2-1,-2 0-2,0 7-1,0 6 0,0 7-2,0-3 2,0-8 3,0-10 4,0-9 3,0-2 2,0 6 4,0 7 1,0 6 4,1 1 1,4-3 1,3-3 2,3-2-2,4-12-51,7-19 0,6-18 0,7-19 0,-3-10 0,-8 1 0,-10-1 0,-9 1 0,-4-3 0,4-2 0,3-3 0,3-3 0,1-1-4,1 4-47,-1 3-1,1 3 0,-3 1 0,-2 1 2,-3-1 0,-3 1 3,-1 1-1,4 3 0,3 3 0,3 4-1,1 1 1,1 0 4,-1 0 4,1 0 3</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886" units="cm"/>
      <inkml:brushProperty name="height" value="0.033886" units="cm"/>
      <inkml:brushProperty name="color" value="#F2385B"/>
      <inkml:brushProperty name="ignorePressure" value="0"/>
    </inkml:brush>
  </inkml:definitions>
  <inkml:trace contextRef="#ctx0" brushRef="#br0">53100 31550 245,'23'1'5,"-3"4"10	,-3 3 9,-2 3 10,-1-1 6,3-2 5,3-3 4,4-3 4,1-1 5,0 4 6,0 3 8,0 3 5,1-1-2,4-2-14,3-3-13,3-3-14</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53400 31800 200,'-24'0'0,"4"0"7	,3 0 5,3 0 7,1 0 5,1 0 3,-1 0 2,1 0 4,5 0 7,14 0 10,11 0 11,14 0 10,3 1 3,-2 4-7,-3 3-5,-3 3-6,1 1-5,6 1-5,7-1-5,6 1-12</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29650 38850 200,'-2'-24'0,"-3"4"0	,-3 3 0,-2 3 0,-1 1 2,3 1 4,3-1 4,4 1 4,1-1 3,0 1 1,0-1 0,0 1 1,0-3 2,0-2 1,0-3 2,0-3 1,1-1 2,4 4-1,3 3 1,3 3-1,4-1 1,7-2-2,6-3 0,7-3-1,0 1-1,-2 6-2,-3 7-2,-3 6-1,-2 7-1,0 10 1,0 10 1,0 9 0,-2 6 1,-3 3-2,-3 3 0,-2 4-1,-3 2-1,1 4 0,-1 3 0,1 3-1,-3 3 1,-2 3 0,-3 3-1,-3 4 1,-2-1-1,0-3 0,0-3-2,0-2-13,0-5 0,0-2 0,0-3 0,0-3 0,0-4 0,0-3 0,0-3 0,0-2 0,4-9 0,10-12 0,10-13 0,9-12 0,2-13 0,-2-12 0,-3-13 0,-3-12 0,-6-7 0,-5 1 0,-7-1 0,-5 1 0,-3 2 0,4 7 0,3 6 0,3 7 0,-1 0 0,-2-2 0,-3-3 0,-3-3-11,2-4-1,10-3-1,10-3 0,9-2-2,4-1 0,1 3 0,-1 3 0,1 4 1,-1 5 0,1 10 2,-1 10 1,1 9 1,-3 9 2,-2 9 4,-3 10 2,-3 10 3,-2 5 2,0 4 2,0 3 0,0 3 1,-2 4 1,-3 7 0,-3 6 1,-2 7 1,-3-1 0,1-6 0,-1-6-1,1-6 0,-1-2-1,1 3 1,-1 3-1,1 4-1,-3-1 2,-2-3 0,-3-3 1,-3-2 1,-1-3 1,4 1 0,3-1-1,3 1-6,-1-1-4,-2 1 0,-3-1 0,-3 1 0,2-10 0,10-19 0,10-18 0,9-19 0,1-13 0,-6-6 0,-6-6 0,-6-6 0,-2-4 0,3 1 0,3-1 0,4 1 0,1-4 0,0-6 0,0-6 0,0-6 0,1 1 0,4 9 0,3 10-14,3 10-2,-1 5 1,-2 4 0,-3 3 2,-3 3 0,1 6 2,6 9-1,7 10 0,6 10-1,-2 10 1,-9 13 1,-10 12 1,-8 13 1,-4 10 2,3 10 2,3 10 4,4 9 3,-3 4 2,-5 1 0,-7-1 1,-5 1 1,-3-3 1,4-2 3,3-3 4,3-3 2,1-4 1,1-3 1,-1-3-1,1-2-1,-1-6 0,1-6 1,-1-6-1,1-6-12,4-9-4,9-8 0,10-10 0,10-9-18,0-9-13,-5-5-3,-7-7-2,-5-5-1,-6-6-7,-3-3-9,-3-3-9,-2-2-10</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428" units="cm"/>
      <inkml:brushProperty name="height" value="0.032428" units="cm"/>
      <inkml:brushProperty name="color" value="#F2385B"/>
      <inkml:brushProperty name="ignorePressure" value="0"/>
    </inkml:brush>
  </inkml:definitions>
  <inkml:trace contextRef="#ctx0" brushRef="#br0">33950 38700 256,'25'0'11,"0"0"-1	,0 0 1,0 0-1,-2 1 2,-3 4 1,-3 3 2,-2 3 2,-3 1 1,1 1 2,-1-1 0,1 1 1,-1-1 2,1 1 2,-1-1 4,1 1 2,1-3 3,3-2 2,3-3 2,4-3 3,2-1 0,4 4 0,3 3 0,3 3-1,1-1-2,1-2-3,-1-3-4,1-3-3,-1-2-14,1 0-24,-1 0-23,1 0-24</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984" units="cm"/>
      <inkml:brushProperty name="height" value="0.030984" units="cm"/>
      <inkml:brushProperty name="color" value="#F2385B"/>
      <inkml:brushProperty name="ignorePressure" value="0"/>
    </inkml:brush>
  </inkml:definitions>
  <inkml:trace contextRef="#ctx0" brushRef="#br0">34400 39250 268,'-24'21'0,"4"-5"0	,3-7 0,3-5 0,1-3 3,1 4 5,-1 3 6,1 3 5,1 1 7,3 1 9,3-1 10,4 1 9,4-1 4,6 1 1,7-1 0,6 1 0,3-3-4,0-2-7,0-3-8,0-3-8,0-4-5,0-3-5,0-3-4,0-2-4,1-3-2,4 1-3,3-1-1,3 1-1,1-1-7,1 1-10,-1-1-11,1 1-12,-3-1-11,-2 1-11,-3-1-13,-3 1-12</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36950 38450 200,'-24'-22'1,"4"6"5	,3 7 3,3 6 4,3 4 1,3 4 0,3 3-1,4 3 0,-1 3 0,-3 3 0,-3 3-1,-2 4 0,-3 1 1,1 0 2,-1 0 1,1 0 3,1 0-1,3 0 1,3 0-1,4 0 1,-1 1 0,-3 4 4,-3 3 4,-2 3 3,-3-1 1,1-2-1,-1-3-2,1-3 0,2-2-2,7 0-1,6 0-1,7 0-2,8-2 0,14-3-3,11-3-1,14-2-2,7-5-1,3-2 0,3-3 1,4-3-1,-4-2-1,-9 0-1,-10 0-1,-8 0-1,-6 0-1,1 0-1,-1 0 0,1 0-7,-1 0-2,1 0 0,-1 0 0,1 0 0,-4 6 0,-6 13 0,-6 12 0,-6 13 0,-9 7 0,-8 4 0,-10 3 0,-9 3 0,-5-2 0,0-6 0,0-6 0,0-6 0,-2-6 0,-3-2 0,-3-3 0,-2-3 0,-6-1 0,-6 4 0,-6 3 0,-6 3 0,-1-4 0,7-8 0,6-10 0,7-9 0,2-7 0,1-3 0,-1-3 0,1-2 0,2-6-18,7-6-58,6-6-6,7-6-6</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7227" units="cm"/>
      <inkml:brushProperty name="height" value="0.037227" units="cm"/>
      <inkml:brushProperty name="color" value="#F2385B"/>
      <inkml:brushProperty name="ignorePressure" value="0"/>
    </inkml:brush>
  </inkml:definitions>
  <inkml:trace contextRef="#ctx0" brushRef="#br0">36700 38400 223,'1'-22'3,"4"6"4	,3 7 5,3 6 5,1 4 3,1 4 2,-1 3 0,1 3 1,1 1 1,3 1 0,3-1 1,4 1-1,2-3 1,4-2 4,3-3 2,3-3 4,1-1 0,1 4-2,-1 3 0,1 3-1,-1-1-1,1-2-1,-1-3-1,1-3-1,-1-2-1,1 0-1,-1 0-1,1 0-1,-1 0-3,1 0-4,-1 0-4,1 0-5,-1 0-2,1 0 0,-1 0-1,1 0 0,-1-2-7,1-3-12,-1-3-13,1-2-11</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232" units="cm"/>
      <inkml:brushProperty name="height" value="0.035232" units="cm"/>
      <inkml:brushProperty name="color" value="#F2385B"/>
      <inkml:brushProperty name="ignorePressure" value="0"/>
    </inkml:brush>
  </inkml:definitions>
  <inkml:trace contextRef="#ctx0" brushRef="#br0">41900 39200 236,'-2'23'80,"-3"-3"-8	,-3-3-9,-2-2-8,-6 2-3,-6 9 0,-6 10 1,-6 10 1,-2 2-1,3-3-4,3-3-4,4-2-3,1-5-6,0-2-9,0-3-8,0-3-9,0-1-9,0 4-8,0 3-9,0 3-9</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45950 38500 200,'-24'-22'0,"4"6"0	,3 7 0,3 6 0,3 1 1,3-3 3,3-3 2,4-2 3,-1-3 4,-3 1 4,-3-1 5,-2 1 4,-1-3 4,3-2 2,3-3 2,4-3 2,4 1 0,6 6-4,7 7-2,6 6-4,4 7-1,4 10-1,3 10-1,3 9 0,-2 4-2,-6 1 0,-6-1-1,-6 1 0,-6-1-2,-2 1 0,-3-1-2,-3 1 0,-1 1 0,4 3 0,3 3 1,3 4 0,-1-1 1,-2-3-1,-3-3-1,-3-2 1,-4-3-1,-3 1 0,-3-1 1,-2 1 0,-1-1-17,3 1 0,3-1 0,4 1 0,7-15 0,13-28 0,12-28 0,13-27 0,1-11 0,-9 10 0,-10 10 0,-8 9 0,-8 2 0,-2-2 0,-3-3 0,-3-3 0,-1-1 0,4 4 0,3 3-12,3 3-5,1 1-1,1 1 0,-1-1 1,1 1 1,2 1 0,7 3 0,6 3 0,7 4 0,4 7 1,3 13 4,3 12 2,4 13 3,-3 9 2,-5 6 1,-7 7 0,-5 6 0,-6 4 4,-3 4 3,-3 3 5,-2 3 3,-3 1 3,1 1 0,-1-1-1,1 1 1,-1-3 0,1-2 4,-1-3 3,1-3 3,-3-2 2,-2 0-4,-3 0-23,-3 0 0,-1-2 0,4-3 0,3-3 0,3-2 0,3-12 0,3-19 0,3-18 0,4-19 0</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48450 38250 200,'1'23'9,"4"-3"3	,3-3 4,3-2 3,3-5 2,3-2 1,3-3 0,4-3 1,-1-1 1,-3 4 3,-3 3 2,-2 3 3,-1-1 1,3-2-2,3-3-2,4-3-1,1-2 0,0 0 0,0 0-1,0 0 0,4 0 1,10 0 1,10 0 1,9 0 1,2-2 0,-2-3-3,-3-3-1,-3-2-2,-4-1-1,-3 3-1,-3 3 0,-2 4-10,-3 1-13,1 0 0,-1 0 0,1 0-9,-9 3-31,-15 6-15,-15 7-15,-16 6-15</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33000 34650 200,'0'-24'0,"0"4"0	,0 3 0,0 3 0,-2 3-2,-3 3-4,-3 3-3,-2 4-3,-1 2 2,3 4 8,3 3 10,4 3 8,1 3 3,0 3 0,0 3-2,0 4-1,1 1-1,4 0 1,3 0-1,3 0 1,-1 3-1,-2 6-1,-3 7-1,-3 6-2,-2 1 2,0-3 4,0-3 3,0-2 5,0-1 2,0 3 3,0 3 2,0 4 1,-2 2 2,-3 4 0,-3 3-1,-2 3 0,-5-2 0,-2-6-1,-3-6 0,-3-6 0,-1-4-1,4 1-1,3-1 0,3 1-2,-2-3-5,-6-2-10,-6-3-13,-6-3-6,-4-9-17,1-11-22,-1-14-21,1-11-22</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90400 38100 200,'18'3'8,"-11"6"17	,-14 7 17,-11 6 17,-7 4 6,0 4-6,0 3-5,0 3-5,0-2-5,0-6-4,0-6-4,0-6-5,0-1-3,0 7-5,0 6-3,0 7-5,-2-1-2,-3-6-3,-3-6-1,-2-6-2,-1-2-3,3 3-4,3 3-3,4 4-4,-1-1-4,-3-3-6,-3-3-5,-2-2-7,-3-5-4,1-2-5,-1-3-6,1-3-4,10 1 2,22 6 8,22 7 10,23 6 8,6 1 8,-5-3 7,-7-3 8,-5-2 7,0 2 9,10 9 12,10 10 10,9 10 12,1-1 4,-6-9-3,-6-10-2,-6-8-4,-4-4 0,1 3 0,-1 3 1,1 4-3,-1 1-46,1 0 0,-1 0 0,1 0 0,-3-8 0,-2-16 0,-3-15 0,-3-15 0</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769" units="cm"/>
      <inkml:brushProperty name="height" value="0.033769" units="cm"/>
      <inkml:brushProperty name="color" value="#F2385B"/>
      <inkml:brushProperty name="ignorePressure" value="0"/>
    </inkml:brush>
  </inkml:definitions>
  <inkml:trace contextRef="#ctx0" brushRef="#br0">49050 38850 246,'-46'45'0,"10"-9"0	,10-10 0,9-8 0,4-8 3,1-2 4,-1-3 5,1-3 4,4-2 11,9 0 13,10 0 15,10 0 14,4 0 3,0 0-6,0 0-7,0 0-6,1 0-7,4 0-4,3 0-4,3 0-5,3-2-4,3-3-3,3-3-4,4-2-4,-1-1-4,-3 3-8,-3 3-5,-2 4-8,-3-1-4,1-3-4,-1-3-3,1-2-4</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608" units="cm"/>
      <inkml:brushProperty name="height" value="0.040608" units="cm"/>
      <inkml:brushProperty name="color" value="#F2385B"/>
      <inkml:brushProperty name="ignorePressure" value="0"/>
    </inkml:brush>
  </inkml:definitions>
  <inkml:trace contextRef="#ctx0" brushRef="#br0">51850 38050 205,'-24'-2'-1,"4"-3"0	,3-3-1,3-2 0,1-1-1,1 3 3,-1 3 2,1 4 1,-1 1 3,1 0 1,-1 0 3,1 0 1,1-2 2,3-3 1,3-3 0,4-2 2,-1-1 0,-3 3 0,-3 3 0,-2 4 0,3 1 3,14 0 6,11 0 6,14 0 6,5 0 2,1 0-4,-1 0-1,1 0-4,-3 0-2,-2 0-4,-3 0-3,-3 0-3,-2 1-3,0 4-1,0 3-2,0 3-3,-2 3 0,-3 3-3,-3 3-1,-2 4-1,-5 2-1,-2 4-1,-3 3-1,-3 3 0,-4 1 0,-3 1-1,-3-1 0,-2 1 0,-5 1 0,-2 3-1,-3 3 1,-3 4 0,-4 1 1,-3 0-1,-3 0 0,-2 0 0,-1-2 1,3-3-1,3-3 0,4-2 0,2-3 2,4 1 4,3-1 2,3 1 4,9-6 2,16-8 1,15-10 0,17-9 1,11-5 0,10 0-1,10 0-2,9 0 0,1 0-1,-6 0-2,-6 0 0,-6 0-2,-7 1 0,-6 4-1,-6 3 0,-6 3-1,-7 4-2,-6 7-2,-6 6-1,-6 7-4,-7 4 0,-6 3-3,-6 3 0,-6 4-2,-4-1 0,1-3 1,-1-3 1,1-2 1,-3-5 1,-2-2-1,-3-3 1,-3-3 0,-7 4 1,-9 13 2,-10 12 0,-8 13 2,-8 2 1,-2-5 1,-3-7 1,-3-5 1,4-8 0,13-5-1,12-7 0,13-5-1,4-4 0,-3 0-1,-3 0 1,-2 0-1,3-11-4,14-22-8,11-22-7,14-21-7,7-7-5,3 9-1,3 10-3,4 10 0,1 0-7,0-5-8,0-7-10,0-5-9</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94450 49900 999</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08333" units="cm"/>
      <inkml:brushProperty name="height" value="0.008333" units="cm"/>
      <inkml:brushProperty name="color" value="#F2385B"/>
      <inkml:brushProperty name="ignorePressure" value="0"/>
    </inkml:brush>
  </inkml:definitions>
  <inkml:trace contextRef="#ctx0" brushRef="#br0">62200 12850 1000,'21'-4'-89,"-5"-5"6	,-7-7 6,-5-5 76,-3-3 1,4 4 0,3 3 0,3 3 0</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7263" units="cm"/>
      <inkml:brushProperty name="height" value="0.037263" units="cm"/>
      <inkml:brushProperty name="color" value="#F2385B"/>
      <inkml:brushProperty name="ignorePressure" value="0"/>
    </inkml:brush>
  </inkml:definitions>
  <inkml:trace contextRef="#ctx0" brushRef="#br0">62275 12625 223,'-13'-11'0,"1"3"-2	,-1 3-1,1 4-1,-1-1 0,1-3 0,-1-3 1,1-2 0,-1-1 0,1 3 0,-1 3 1,1 4 1,-1-1 0,1-3-1,-1-3 0,1-2 0,-3-1-1,-2 3 1,-3 3 1,-3 4-1,-1-1 1,4-3 1,3-3 0,3-2 1,1-3-1,1 1 0,-1-1-1,1 1 0,-3 1-1,-2 3-1,-3 3 1,-3 4 2,-1-1 0,4-3 0,3-3 0,3-2 0,1-1 0,1 3 0,-1 3 0,1 4 0,-3-1 0,-2-3 0,-3-3 0,-3-2 0,-2-1 0,0 3 0,0 3 0,0 4 0,1 1 0,4 0 0,3 0 0,3 0 0,1 0 0,1 0 0,-1 0 0,1 0 0,-3 0 0,-2 0 0,-3 0 0,-3 0 0,-4 0 3,-3 0 3,-3 0 2,-2 0 0,0 1 0,7 4-1,6 3 0,7 3-1,2-1 0,1-2 1,-1-3 2,1-3 0,-3-1 1,-2 4 1,-3 3 2,-3 3 0,-2 1 1,0 1-1,0-1 1,0 1 0,1-1 0,4 1 1,3-1-1,3 1 1,7 1 1,14 3 3,11 3 2,14 4 2,8-3 1,7-5-2,6-7-1,7-5-2,-1-4 0,-6 0-3,-6 0 0,-6 0-2,-4 1-1,1 4-1,-1 3 1,1 3-1,8-1 1,20-2 0,18-3 0,20-3 0,10-2 0,3 0-1,3 0 0,4 0 0,4 0-1,6 0 1,7 0-1,6 0 0,-7 0 1,-18 0-2,-19 0 1,-18 0-1,-9 0-1,4 0 1,3 0-2,3 0 1,7 0-1,14 0 0,11 0 1,14 0 1,8 0-2,7 0 0,6 0-3,7 0-1,2 0-1,1 0-1,-1 0-1,1 0 0,-3 0-1,-2 0 1,-3 0-1,-3 0 0,-12 0 1,-18 0-1,-19 0 1,-18 0 0,-10 0-1,0 0 1,0 0-2,0 0 0,9 0 0,19 0 0,19 0-1,19 0 0,-1 1-1,-18 4 1,-19 3 1,-18 3-1,-12-1 1,-3-2 0,-3-3-1,-2-3 1,3-1 0,14 4 1,11 3-1,14 3 1,-3-1 0,-15-2 0,-15-3 2,-16-3 0,-8-1 0,0 4 0,0 3 0,0 3-1,4 1 1,10 1 0,10-1 0,9 1-1,-2-1 1,-12 1 0,-13-1 0,-12 1 1,-1 1 0,14 3-1,11 3-1,14 4 0,-1-1 0,-12-3-2,-13-3 1,-12-2-2,-7-5-1,1-2-5,-1-3-4,1-3-4,-10-6-7,-19-5-9,-18-7-8,-19-5-10,-10-3-6,1 4-4,-1 3-5,1 3-3</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60750 14100 200,'3'45'1,"6"-9"3	,7-10 3,6-8 3,3-8 0,0-2 1,0-3-2,0-3 0,7-1-1,17 4 0,15 3 0,16 3-1,12 1-1,9 1 0,10-1-1,10 1 0,-1-3 1,-9-2 2,-10-3 4,-8-3 3,-3-4 2,7-3 0,6-3 0,7-2 1,15-6 0,25-6 0,25-6 1,25-6 0,12-2 1,1 3 0,-1 3 2,1 4 0,1 1 0,3 0 0,3 0-1,4 0-1,-3 0-1,-5 0-1,-7 0-1,-5 0-1,-1 0 0,6 0 0,7 0 1,6 0-1,-1 0 1,-5 0 0,-7 0-1,-5 0 1,-8-2 0,-5-3-1,-7-3 1,-5-2-1,-6 0 0,-3 7-1,-3 6 0,-2 7 0,-15 2-12,-25 1-3,-25-1 0,-25 1 0,-13-1 0,1 1 0,-1-1 0,1 1 0,2-1 0,7 1 0,6-1 0,7 1 0,-4-1 0,-12 1 0,-13-1 0,-12 1 0,-4-1 0,7 1 0,6-1 0,7 1 0,-6-4-21,-15-6-16,-15-6-9,-16-6-8</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3105" units="cm"/>
      <inkml:brushProperty name="height" value="0.033105" units="cm"/>
      <inkml:brushProperty name="color" value="#F2385B"/>
      <inkml:brushProperty name="ignorePressure" value="0"/>
    </inkml:brush>
  </inkml:definitions>
  <inkml:trace contextRef="#ctx0" brushRef="#br0">60350 6250 251,'-19'0'4,"13"0"7	,12 0 7,13 0 8,7-2 5,4-3 0,3-3 2,3-2 0,3-1 1,3 3-1,3 3 0,4 4-2,1 1 0,0 0-1,0 0-1,0 0 0,1-2-2,4-3-2,3-3 0,3-2-3,-4-1-1,-8 3-1,-10 3-2,-9 4-2,-2 1-1,6 0 0,7 0-1,6 0-1,3 0-1,0 0 0,0 0 0,0 0 0,0 0-2,0 0-1,0 0-1,0 0-2,-10 3-12,-18 6-19,-19 7-20,-18 6-21,-10 1-7,0-3 5,0-3 4,0-2 5,0-5 4,0-2 1,0-3 3,0-3 1,1-2 5,4 0 4,3 0 5,3 0 4,3-2 5,3-3 12,3-3 15,4-2 0,1-3 0,0 1 0,0-1 0,0 1 0,-2 1 0,-3 3 0,-3 3 4,-2 4 32,-5 4 4,-2 6-1,-3 7 0,-3 6-2,-1 1-2,4-3-3,3-3-4,3-2-4,-2 0-2,-6 7-1,-6 6 0,-6 7-2,-6 0-1,-2-2-3,-3-3-3,-3-3-3,-1-2-1,4 0-2,3 0-1,3 0-1,-1 0-2,-2 0-5,-3 0-5,-3 0-4,1-2-1,6-3-1,7-3 2,6-2-1,3-3 1,0 1-3,0-1-1,0 1-2,1-1-1,4 1-1,3-1 0,3 1-2,6 4 1,9 9 3,10 10 3,10 10 3,4 7 3,0 6 5,0 7 4,0 6 5,-2 6 3,-3 6 2,-3 7 1,-2 6 3,-5 3 3,-2 0 2,-3 0 3,-3 0 2,-2 0 2,0 0 0,0 0-1,0 0-1,0-7 1,0-11-1,0-14 1,0-11 0,-2-7 0,-3 0 0,-3 0 1,-2 0 0,-1-2 0,3-3-2,3-3-1,4-2-1,2-14-8,4-21-13,3-22-14,3-22-14,1-11-8,1 0-6,-1 0-4,1 0-5,-3 0-2,-2 0 2,-3 0 3,-3 0 1,-2 1 3,0 4 1,0 3 4,0 3 1,0 1 3,0 1 1,0-1 3,0 1 2</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60650 7400 200,'0'-25'0,"0"0"0	,0 0 0,0 0 0,0 1 0,0 4 0,0 3 0,0 3 1,0 1 0,0 1 1,0-1 1,0 1 1,1-1 3,4 1 6,3-1 6,3 1 6,4-1 3,7 1 2,6-1 1,7 1 0,2 1 1,1 3-1,-1 3-1,1 4-1,2 1-1,7 0 1,6 0 1,7 0 1,2 4 0,1 10-1,-1 10-2,1 9 0,-3 10-2,-2 14-2,-3 11-1,-3 14-2,-6 8-1,-5 7 2,-7 6 2,-5 7 1,-6 2 0,-3 1 0,-3-1-13,-2 1-12,-3-4 0,1-6 0,-1-6 0,1-6 0,-3-7 0,-2-6 0,-3-6 0,-3-6 0,-2-6 0,0-2 0,0-3 0,0-3 0,0-4 0,0-3 0,0-3 0,0-2 0,-5-8 0,-9-8 0,-10-10 0,-8-9 0,-6-7 0,1-3 0,-1-3 0,1-2-54,-1-5-8,1-2 1,-1-3 1,1-3 0,1-4 3,3-3 4,3-3 3,4-2 4,-1-5 3,-3-2 2,-3-3 1,-2-3 1,-3-4 2,1-3 4,-1-3 3,1-2 2,2-3 4,7 1 2,6-1 13,7 1 9,2 2 0,1 7 0,-1 6 0,1 7 0,1 0 0,3-2 0,3-3 0,4-3 0,1 1 0,0 6 0,0 7 0,0 6 0,0 4 0,0 4 0,0 3 0,0 3 0,1 1 0,4 1 0,3-1 0,3 1 0,-1-1 0,-2 1 0,-3-1 0,-3 1 0,-1 1 0,4 3 0,3 3 0,3 4 0,1 1 0,1 0 0,-1 0 12,1 0 6,-3 1 0,-2 4-1,-3 3 0,-3 3-1,-1 4 0,4 7-2,3 6 0,3 7 0,1 2-1,1 1-1,-1-1 1,1 1 0,-3 1-1,-2 3 0,-3 3 0,-3 4 0,-2 2 0,0 4 1,0 3 0,0 3 2,0-2 0,0-6-1,0-6 0,0-6-1,-2-2 1,-3 3 1,-3 3 2,-2 4 1,-3 1 0,1 0 1,-1 0-1,1 0-1,-3-2 1,-2-3-1,-3-3 1,-3-2 0,-1-5 0,4-2-2,3-3-2,3-3-1,-1-2-2,-2 0 0,-3 0-2,-3 0 0,-4 0-2,-3 0 0,-3 0-1,-2 0-1,-3-5-5,1-9-11,-1-10-10,1-8-10,1-8-5,3-2-1,3-3 1,4-3-1,2-2 0,4 0-1,3 0 0,3 0-1,1 1 1,1 4 2,-1 3 2,1 3 2,-1 1 1,1 1 1,-1-1 1,1 1 0</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26626" units="cm"/>
      <inkml:brushProperty name="height" value="0.026626" units="cm"/>
      <inkml:brushProperty name="color" value="#F2385B"/>
      <inkml:brushProperty name="ignorePressure" value="0"/>
    </inkml:brush>
  </inkml:definitions>
  <inkml:trace contextRef="#ctx0" brushRef="#br0">60700 9000 312,'51'-2'0,"4"-3"0	,3-3 0,3-2 0,3-1 0,3 3 0,3 3 0,4 4 0,-1 2 2,-3 4 3,-3 3 3,-2 3 4,-3 3 2,1 3 0,-1 3 1,1 4 1,-4 1 4,-6 0 7,-6 0 7,-6 0 7,-6 0 6,-2 0 2,-3 0 4,-3 0 3,-4 0 2,-3 0 0,-3 0 1,-2 0 1,-6-7-20,-6-11-43,-6-14-42,-6-11-42</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2126" units="cm"/>
      <inkml:brushProperty name="height" value="0.032126" units="cm"/>
      <inkml:brushProperty name="color" value="#F2385B"/>
      <inkml:brushProperty name="ignorePressure" value="0"/>
    </inkml:brush>
  </inkml:definitions>
  <inkml:trace contextRef="#ctx0" brushRef="#br0">62900 6000 259,'-22'1'1,"6"4"2	,7 3 3,6 3 2,3 3 1,0 3 2,0 3 2,0 4 2,1-1 0,4-3 0,3-3-1,3-2 0,1-1 0,1 3 0,-1 3 1,1 4-1,1 4 0,3 6 0,3 7 0,4 6-1,-1 1-1,-3-3 0,-3-3 0,-2-2 0,-1-3-1,3 1 0,3-1 0,4 1-1,-3-3 0,-5-2 1,-7-3-1,-5-3 0,-3-2 5,4 0 7,3 0 7,3 0 9,1 0 6,1 0 6,-1 0 4,1 0 5,-6-7-13,-8-11-30,-10-14-33,-9-11-30,-5-6-18,0 4-5,0 3-4,0 3-5</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386" units="cm"/>
      <inkml:brushProperty name="height" value="0.041386" units="cm"/>
      <inkml:brushProperty name="color" value="#F2385B"/>
      <inkml:brushProperty name="ignorePressure" value="0"/>
    </inkml:brush>
  </inkml:definitions>
  <inkml:trace contextRef="#ctx0" brushRef="#br0">91700 37100 201,'-22'-21'0,"6"10"0	,7 10 0,6 9 0,6 4 5,6 1 12,7-1 11,6 1 11,3-3 5,0-2 0,0-3-1,0-3-2,1 1 1,4 6-1,3 7 0,3 6 0,1-1-2,1-5-1,-1-7-3,1-5-1,1-3-3,3 4 0,3 3-1,4 3-2,1-1-2,0-2-5,0-3-4,0-3-4,-2-2-3,-3 0-2,-3 0-3,-2 0-1,-3 0-2,1 0-1,-1 0-3,1 0-1,-1-2-6,1-3-10,-1-3-11,1-2-10,-4-6-10,-6-6-8,-6-6-10,-6-6-8</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63000 5900 200,'1'-24'0,"4"4"0	,3 3 0,3 3 0,1 3 0,1 3 0,-1 3 0,1 4 0,-1 1 2,1 0 4,-1 0 4,1 0 4,-1 0 4,1 0 2,-1 0 1,1 0 3,2-2 2,7-3 2,6-3 3,7-2 3,2-1 1,1 3 0,-1 3 0,1 4 1,-3 1-1,-2 0-1,-3 0-1,-3 0-2,2-2-1,10-3 0,10-3-2,9-2 0,2-1 0,-2 3-1,-3 3 0,-3 4 0,-2-1 0,0-3-1,0-3-13,0-2-13,0-3 0,0 1 0,0-1 0,0 1 0,-2 1 0,-3 3 0,-3 3 0,-2 4 0,-1 2 0,3 4 0,3 3 0,4 3 0,-4 6 0,-9 9 0,-10 10 0,-8 10 0,-8 2 0,-2-3 0,-3-3 0,-3-2 0,-4 0 0,-3 7 0,-3 6 0,-2 7 0,-8 0 0,-8-2 0,-10-3 0,-9-3 0,-4-6 0,4-5 0,3-7 0,3-5 0,-1-6-22,-2-3-45,-3-3-4,-3-2-4,-1-3-1,4 1 5,3-1 4,3 1 4</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63600 6150 200,'0'-21'1,"0"10"2	,0 10 3,0 9 1,1 4 3,4 1 3,3-1 1,3 1 3,3-1 1,3 1 0,3-1 0,4 1 0,1-1 0,0 1 2,0-1 1,0 1 1,1-3 0,4-2-1,3-3 0,3-3-1,-1-4-1,-2-3-4,-3-3-2,-3-2-3,-2-5-2,0-2-2,0-3-2,0-3-2,-10 4-3,-18 13-4,-19 12-4,-18 13-4,-9 6-1,4 0 1,3 0 1,3 0 1,3 0 1,3 0 0,3 0 1,4 0 1,-1 0 1,-3 0 2,-3 0 3,-2 0 2,0-2 1,7-3 2,6-3 1,7-2 1,10-5 6,16-2 11,15-3 11,17-3 11,7-6 4,0-5 1,0-7-2,0-5 0,-2-3-2,-3 4-2,-3 3-4,-2 3-1,-3 3-4,1 3-4,-1 3-30,1 4 0,1 1 0,3 0 0,3 0 0,4 0 0,-6 4 0,-11 10 0,-14 10 0,-11 9 0,-12 6 0,-9 3 0,-10 3 0,-8 4 0,-8-1 0,-2-3 0,-3-3 0,-3-2 0,-2-3 0,0 1 0,0-1-12,0 1-8,1-3-1,4-2-1,3-3 1,3-3 0,1-6 0,1-5 0,-1-7 1,1-5 0,1-3 2,3 4 2,3 3 2,4 3 3,7-2 4,13-6 8,12-6 7,13-6 8,7-4 3,4 1 2,3-1 0,3 1 1,1 1 1,1 3 3,-1 3 2,1 4 2,-1 1 0,1 0-10,-1 0-20,1 0 0,-1-2 0,1-3 0,-1-3 0,1-2 0,-1-1 0,1 3 0,-1 3 0,1 4 0,-1 1 0,1 0 0,-1 0 0,1 0 0,-10-5 0,-19-9 0,-18-10-26,-19-8-70,-5-4-9,9 3 12,10 3 11,10 4 11,2 2 8,-3 4 7,-3 3 7,-2 3 6,-1 1 6,3 1 3,3-1 5,4 1 4,2 2 8,4 7 14,3 6 12,3 7 14,-1 2 6,-2 1-3,-3-1-1,-3 1-2,-6 2-1,-5 7-3,-7 6 0,-5 7-2,-4 4-1,0 3 0,0 3-1,0 4 0,-2 1-2,-3 0-1,-3 0-1,-2 0-2,-3 0-2,1 0-1,-1 0-3,1 0-2,1-2-1,3-3-2,3-3 0,4-2-1,1-5-2,0-2-4,0-3-4,0-3-4,3-2-1,6 0 1,7 0-1,6 0 2,4-7-3,4-11-4,3-14-5,3-11-5,1-6-1,1 4 4,-1 3 3,1 3 4,1-2 4,3-6 19,3-6 0,4-6 0,-1-1 0,-3 7 0,-3 6 0,-2 7 0,-3 2 0,1 1 0,-1-1 0,1 1 0,-1 1 0,1 3 0,-1 3 0,1 4 0,-3 4 0,-2 6 0,-3 7 0,-3 6 0,-1 6 0,4 6 0,3 7 0,3 6 0,-1 6 16,-2 6 15,-3 7-1,-3 6 0,-2 4 1,0 4 1,0 3 3,0 3 2,0-2 1,0-6-3,0-6-1,0-6-1,0-4-2,0 1 2,0-1 0,0 1 1,0-3 0,0-2-3,0-3-1,0-3-3,1-4-3,4-3-6,3-3-5,3-2-6,-1-15-11,-2-25-18,-3-25-19,-3-25-18,-1-8-7,4 9 1,3 10 3,3 10 3</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64300 7700 200,'23'-24'0,"-3"4"0	,-3 3 0,-2 3 0,-3 3 0,1 3 3,-1 3 1,1 4 2,-1 7 1,1 13 0,-1 12 1,1 13 0,-1 9 1,1 6 0,-1 7 0,1 6 0,-1 4 3,1 4 8,-1 3 7,1 3 7,-3 3 5,-2 3 0,-3 3 3,-3 4 0,-2-3 2,0-5-2,0-7 0,0-5 0,1-6-2,4-3-2,3-3-2,3-2-2,-1-5-2,-2-2-3,-3-3-1,-3-3-2,-2-4-4,0-3-12,0-3-10,0-2 0,-4-12 0,-5-19-25,-7-18-38,-5-19-27</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27497" units="cm"/>
      <inkml:brushProperty name="height" value="0.027497" units="cm"/>
      <inkml:brushProperty name="color" value="#F2385B"/>
      <inkml:brushProperty name="ignorePressure" value="0"/>
    </inkml:brush>
  </inkml:definitions>
  <inkml:trace contextRef="#ctx0" brushRef="#br0">64100 8100 303,'-19'0'12,"13"0"26	,12 0 25,13 0 26,6 1 5,0 4-14,0 3-13,0 3-14,0 1-9,0 1-5,0-1-5,0 1-4,0-3-7,0-2-6,0-3-7,0-3-7,-4 1-3,-5 6 0,-7 7 0,-5 6 0,-4 3-12,0 0-25,0 0-26,0 0-24</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64250 8500 200,'-24'0'1,"4"0"3	,3 0 2,3 0 3,1 0 4,1 0 5,-1 0 6,1 0 5,4 0 6,9 0 7,10 0 6,10 0 6,4 0 3,0 0-4,0 0-3,0 0-3,1 0-3,4 0-2,3 0-3,3 0-2,1 0-4,1 0-4,-1 0-5,1 0-4,-4 4-8,-6 10-13,-6 10-12,-6 9-12,-9 2-7,-8-2-1,-10-3-1,-9-3-1,-7-1-1,-3 4 0,-3 3-1,-2 3 0,-5-1 0,-2-2 2,-3-3 0,-3-3 2,1-6 2,6-5 2,7-7 2,6-5 3,4-3 1,4 4 1,3 3 2,3 3 2,-2 1 0,-6 1 0,-6-1 1,-6 1 0,-1-3 2,7-2 4,6-3 4,7-3 3,2-2 3,1 0 2,-1 0 0,1 0 2,2-2 7,7-3 13,6-3 13,7-2 14,4-3 5,3 1-1,3-1-1,4 1-1,4-3-2,6-2-2,7-3-3,6-3-3,1-1-2,-3 4-1,-3 3-3,-2 3-2,-1 1-2,3 1-2,3-1-3,4 1-3,-1 1-19,-3 3-5,-3 3 0,-2 4 0,-3 1 0,1 0 0,-1 0 0,1 0 0,-6 6 0,-8 13 0,-10 12 0,-9 13 0,-12 6 0,-11 0 0,-14 0 0,-11 0-1,-9-2-25,-3-3 0,-3-3 1,-2-2 0,0-5 2,7-2 1,6-3 1,7-3 1,0-2 0,-2 0 0,-3 0 0,-3 0 0,-2 0 1,0 0 0,0 0 2,0 0 1,3-2 0,6-3 2,7-3-1,6-2 2,12-6 9,19-6 18,19-6 20,19-6 18,10-4 8,4 1-3,3-1-2,3 1-3,1-1-3,1 1-20,-1-1-29,1 1 0,-1 1 0,1 3 0,-1 3 0,1 4 0,-3 1 0,-2 0 0,-3 0 0,-3 0 0,-2 0 0,0 0 0,0 0 0,0 0 0,-2 0 0,-3 0 0,-3 0 0,-2 0 0</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66550 6950 200,'1'115'0,"4"-18"0	,3-19 0,3-18 0,-1-10 1,-2 0 5,-3 0 3,-3 0 3,-1 7 3,4 17 2,3 15 2,3 16 2,-1 5 2,-2-2 3,-3-3 2,-3-3 4,-2-10-1,0-16-2,0-15-1,0-15-3,0-7-1,0 3-2,0 3-1,0 4-2,0-1 1,0-3 6,0-3 5,0-2 5,0 2 4,0 9 2,0 10 2,0 10 2,0-1 0,0-9 0,0-10-32,0-8-14,0-6 0,0 1 0,0-1 0,0 1 0,0-10 0,0-19 0,0-18 0,0-19 0,0-10 0,0 1 0,0-1 0,0 1-43,-4-4-23,-5-6 3,-7-6 0,-5-6 2,-4-1 1,0 7 0,0 6 1,0 7 0</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3972" units="cm"/>
      <inkml:brushProperty name="height" value="0.033972" units="cm"/>
      <inkml:brushProperty name="color" value="#F2385B"/>
      <inkml:brushProperty name="ignorePressure" value="0"/>
    </inkml:brush>
  </inkml:definitions>
  <inkml:trace contextRef="#ctx0" brushRef="#br0">66150 8350 245,'-68'-46'0,"17"10"0	,15 10 0,16 9 0,7 4 0,1 1 0,-1-1 0,1 1 0,-1 1 1,1 3 3,-1 3 3,1 4 3,-1 1 2,1 0 1,-1 0 2,1 0 2,-1 0 4,1 0 6,-1 0 6,1 0 6,2-2 4,7-3 1,6-3 1,7-2 2,4-3-1,3 1-4,3-1-4,4 1-3,2-1-4,4 1-2,3-1-2,3 1-3,4-1-2,7 1-2,6-1-1,7 1-1,0 1-5,-2 3-4,-3 3-6,-3 4-4,-4 1-3,-3 0 0,-3 0 2,-2 0 0,-8 6-8,-8 13-15,-10 12-15,-9 13-15,-10 4-7,-9-3 1,-10-3 2,-8-2 2,-3-6 2,7-6 5,6-6 4,7-6 5,0-2 5,-2 3 5,-3 3 6,-3 4 6,-4 1 3,-3 0 2,-3 0 3,-2 0 1,-3 0 3,1 0 3,-1 0 2,1 0 3,1-2 1,3-3 1,3-3 1,4-2-1,2-5 5,4-2 4,3-3 7,3-3 6,6-4 7,9-3 9,10-3 10,10-2 9,5-3 1,4 1-10,3-1-9,3 1-10,-1-1-5,-2 1-3,-3-1-3,-3 1-3,-2-1-2,0 1-2,0-1-2,0 1-2,6-1-4,13 1-10,12-1-9,13 1-8,-1-1-4,-11 1 2,-14-1 2,-11 1 1,-7 1 1,0 3-2,0 3-2,0 4-1,0-1-6,0-3-7,0-3-9,0-2-8</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22307" units="cm"/>
      <inkml:brushProperty name="height" value="0.022307" units="cm"/>
      <inkml:brushProperty name="color" value="#F2385B"/>
      <inkml:brushProperty name="ignorePressure" value="0"/>
    </inkml:brush>
  </inkml:definitions>
  <inkml:trace contextRef="#ctx0" brushRef="#br0">67200 5750 373,'0'-24'0,"0"4"0	,0 3 0,0 3 0,0 4 2,0 7 3,0 6 3,0 7 4,0 8 3,0 14 2,0 11 3,0 14 2,0 2 1,0-6 0,0-6-1,0-6-2,0-4 1,0 1 2,0-1 0,0 1 2,0 2 1,0 7 1,0 6 3,0 7 1,0-3 0,0-8-2,0-10-2,0-9-2,0-5-3,0 0-3,0 0-3,0 0-2,0 1-3,0 4 0,0 3-2,0 3 0,0-1-3,0-2-3,0-3-5,0-3-4,-2-2-13,-3 0-22,-3 0-23,-2 0-23</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67300 6450 200,'1'-22'0,"4"6"0	,3 7 0,3 6 0,1 1 0,1-3 0,-1-3 0,1-2 0,-1-1 7,1 3 15,-1 3 15,1 4 14,1 2 8,3 4 1,3 3 1,4 3 0,2-1 0,4-2-2,3-3-2,3-3-1,3-2-2,3 0-2,3 0-4,4 0-2,-1 0-38,-3 0-8,-3 0 0,-2 0 0,-3 1 0,1 4 0,-1 3 0,1 3 0,-7 4 0,-12 7 0,-13 6 0,-12 7 0,-12 7 0,-8 9 0,-10 10 0,-9 10 0,-5 0 0,0-5 0,0-7 0,0-5 0,-2-6 0,-3-3 0,-3-3 0,-2-2 0,-1-3 0,3 1 0,3-1 0,4 1 0</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6090" units="cm"/>
      <inkml:brushProperty name="height" value="0.036090" units="cm"/>
      <inkml:brushProperty name="color" value="#F2385B"/>
      <inkml:brushProperty name="ignorePressure" value="0"/>
    </inkml:brush>
  </inkml:definitions>
  <inkml:trace contextRef="#ctx0" brushRef="#br0">67250 7350 230,'1'26'3,"4"4"5	,3 3 5,3 3 5,-1 3 4,-2 3 2,-3 3 3,-3 4 2,-2-3 3,0-5 1,0-7 1,0-5 2,1-1 1,4 6 0,3 7 1,3 6 1,-1 1-1,-2-3-1,-3-3-2,-3-2-2,-2-3-1,0 1-2,0-1-2,0 1 0,0-1-4,0 1-2,0-1-4,0 1-4</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92350 36600 200,'0'-24'0,"0"4"0	,0 3 0,0 3 0,0 1 0,0 1 0,0-1 0,0 1 0,0-1 0,0 1 1,0-1 0,0 1 1,0-1 0,0 1 1,0-1 1,0 1 1,0-1 1,0 1 1,0-1 1,0 1 2,1 2 1,4 7 5,3 6 4,3 7 3,-1 5 3,-2 7-2,-3 6 0,-3 7 0,-2 2-2,0 1 1,0-1 0,0 1-1,-4 1 1,-5 3-1,-7 3 1,-5 4 0,-3-3-1,4-5-1,3-7-1,3-5-2,-1 2 0,-2 13 0,-3 12 0,-3 13-1,-6 4 1,-5-3 2,-7-3 1,-5-2 1,-3-1 0,4 3 1,3 3-2,3 4 0,-1-1-1,-2-3 1,-3-3-1,-3-2 0,-2-5-20,0-2 0,0-3 0,0-3 0,1-6 0,4-5 0,3-7 0,3-5 0,1-3 0,1 4 0,-1 3 0,1 3 0,5-10 0,14-21 0,11-22 0,14-22-24,5-10-64,1 4 4,-1 3 3,1 3 4</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67650 7450 200,'1'-22'0,"4"6"0	,3 7 0,3 6 0,3 1 4,3-3 9,3-3 9,4-2 8,1-1 8,0 3 4,0 3 6,0 4 6,0 1 1,0 0 0,0 0-1,0 0-1,1 0 0,4 0 1,3 0 0,3 0 2,1 1-2,1 4-3,-1 3-42,1 3-9,-1 4 0,1 7 0,-1 6 0,1 7 0,-7 2 0,-12 1 0,-13-1 0,-12 1 0,-9-1 0,-2 1 0,-3-1 0,-3 1 0,-4-3 0,-3-2 0,-3-3 0,-2-3 0,-6 1 0,-6 6 0,-6 7 0,-6 6 0,-4-1-54,1-5-15,-1-7-2,1-5-2,4-6 3,9-3 5,10-3 5,10-2 7,2-3 3,-3 1 4,-3-1 3,-2 1 4</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67200 8400 200,'-43'0'4,"17"0"11	,15 0 9,16 0 11,9 0 3,3 0 1,3 0-2,4 0 0,2 0 1,4 0 2,3 0 3,3 0 2,3 1-1,3 4-1,3 3-3,4 3-3,2-1-1,4-2-2,3-3-1,3-3-2,-1-2-1,-2 0-3,-3 0-2,-3 0-1,-1-2-24,4-3 0,3-3 0,3-2 0,-2-1 0,-6 3 0,-6 3 0,-6 4 0,-4-1 0,1-3 0,-1-3-42,1-2-27</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8758" units="cm"/>
      <inkml:brushProperty name="height" value="0.038758" units="cm"/>
      <inkml:brushProperty name="color" value="#F2385B"/>
      <inkml:brushProperty name="ignorePressure" value="0"/>
    </inkml:brush>
  </inkml:definitions>
  <inkml:trace contextRef="#ctx0" brushRef="#br0">68050 7750 215,'-24'0'-1,"4"0"0	,3 0-2,3 0-1,3 1 1,3 4-1,3 3 0,4 3 0,1 1 1,0 1 0,0-1 1,0 1 0,0-1 1,0 1 1,0-1 2,0 1 1,0 1 1,0 3 1,0 3 1,0 4 1,0-1 0,0-3 1,0-3 0,0-2 0,0-1 0,0 3 0,0 3 1,0 4-1,0 4 0,0 6 0,0 7 0,0 6-1,-2-1 1,-3-5 1,-3-7 1,-2-5 0,-3-1 2,1 6 0,-1 7 2,1 6 1,-1 3 2,1 0 3,-1 0 4,1 0 4,-1-4 0,1-5-1,-1-7-2,1-5-1,1-4-2,3 0-2,3 0 0,4 0-1,-1 0 0,-3 0 1,-3 0 2,-2 0 0,-3 0 2,1 0 0,-1 0 1,1 0 1,-1 3 2,1 6 0,-1 7 3,1 6 0,-4-2-6,-6-9-16,-6-10-17,-6-8-15,-2-11-13,3-8-8,3-10-9,4-9-8,1-5-5,0 0 1,0 0 0,0 0 1</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68000 8450 200,'26'28'2,"4"6"5	,3 7 6,3 6 4,3 4 4,3 4 2,3 3 1,4 3 2,-3-4 0,-5-8-2,-7-10-3,-5-9-1,-3-5 2,4 0 5,3 0 5,3 0 6,3 1 4,3 4 2,3 3 3,4 3 1,-3-1-1,-5-2-3,-7-3-4,-5-3-3,-1-2 0,6 0 6,7 0-16,6 0-27,1 0 0,-3 0 0,-3 0 0,-2 0 0</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56650 17400 200,'-68'1'0,"17"4"0	,15 3 0,16 3 0,7 4 2,1 7 7,-1 6 5,1 7 7,-3 2 2,-2 1 0,-3-1 0,-3 1 1,-1 2-1,4 7-1,3 6 0,3 7-2,-1 4 1,-2 3 1,-3 3 0,-3 4 1,-1-4 0,4-9-1,3-10-1,3-8-2,3-6 0,3 1-1,3-1-1,4 1-2,-1-3 2,-3-2 2,-3-3 2,-2-3 2,-1 1 3,3 6 0,3 7 2,4 6 1,4-1 0,6-5 1,7-7 0,6-5 0,4-6-7,4-3-23,3-3 0,3-2 0,4-5 0,7-2 0,6-3 0,7-3 0,0-6 0,-2-5 0,-3-7 0,-3-5 0,-4-9 0,-3-9 0,-3-10 0,-2-8 0,-6-3 0,-6 7 0,-6 6 0,-6 7 0,-6 2 0,-2 1 0,-3-1 0,-3 1 0,-6 1-27,-5 3-1,-7 3 0,-5 4 0,-9 4 0,-9 6 3,-10 7 1,-8 6 2,-4 4 3,3 4 4,3 3 4,4 3 3,2 1 4,4 1 2,3-1 2,3 1 2,3-1 4,3 1 7,3-1 7,4 1 6,10-4 4,19-6 0,19-6 1,19-6 0,10-6-5,4-2-11,3-3-12,3-3-10,-2-1-9,-6 4-6,-6 3-6,-6 3-6,-4 3-4,1 3-2,-1 3-1,1 4-3,-3 1-3,-2 0-3,-3 0-5,-3 0-3</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3535" units="cm"/>
      <inkml:brushProperty name="height" value="0.033535" units="cm"/>
      <inkml:brushProperty name="color" value="#F2385B"/>
      <inkml:brushProperty name="ignorePressure" value="0"/>
    </inkml:brush>
  </inkml:definitions>
  <inkml:trace contextRef="#ctx0" brushRef="#br0">56950 16700 248,'-24'4'2,"4"10"3	,3 10 3,3 9 3,1 2 2,1-2 2,-1-3 0,1-3 0,-1 1 2,1 6 0,-1 7 2,1 6 0,-3 1 2,-2-3 4,-3-3 2,-3-2 4,-2-1 2,0 3 1,0 3 1,0 4 0,-2-1 2,-3-3 3,-3-3 2,-2-2 4,0-5-1,7-2-1,6-3-3,7-3-2,7-2-18,9 0-37,10 0-36,10 0-36</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58850 17500 200,'-68'0'0,"17"0"0	,15 0 0,16 0 0,9 1 0,3 4 0,3 3 0,4 3 0,2 1 4,4 1 8,3-1 9,3 1 7,3-3 4,3-2-3,3-3-3,4-3-3,-1-1-2,-3 4 0,-3 3-2,-2 3 0,0 1-1,7 1-1,6-1 0,7 1 0,0 1-3,-2 3-4,-3 3-4,-3 4-5,-2 2-4,0 4-2,0 3-2,0 3-3,-4 3-4,-5 3-5,-7 3-5,-5 4-6,-6-3-1,-3-5 1,-3-7 2,-2-5 3,-5-6 1,-2-3 1,-3-3 2,-3-2 2,-2 0 0,0 7 1,0 6 0,0 7 0,-2 0 3,-3-2 11,-3-3 4,-2-3 0,-5-4 0,-2-3 0,-3-3 0,-3-2 0,1-1 3,6 3 18,7 3 14,6 4 13,4-1 6,4-3-2,3-3-1,3-2-1,6-3 2,9 1 8,10-1 8,10 1 8,5-3-1,4-2-8,3-3-7,3-3-9,1-2-25,1 0-26,-1 0 0,1 0 0,1 0 0,3 0 0,3 0 0,4 0 0,2-4 0,4-5 0,3-7 0,3-5 0,-1-6 0,-2-3 0,-3-3 0,-3-2 0,-4-5-12,-3-2-35,-3-3-20,-2-3-21</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0733" units="cm"/>
      <inkml:brushProperty name="height" value="0.030733" units="cm"/>
      <inkml:brushProperty name="color" value="#F2385B"/>
      <inkml:brushProperty name="ignorePressure" value="0"/>
    </inkml:brush>
  </inkml:definitions>
  <inkml:trace contextRef="#ctx0" brushRef="#br0">59650 16750 271,'-2'-24'0,"-3"4"0	,-3 3 0,-2 3 0,-3 3 2,1 3 4,-1 3 5,1 4 5,-1 4 3,1 6 2,-1 7 2,1 6 3,1 3 1,3 0-2,3 0-2,4 0-1,1 4 2,0 10 7,0 10 6,0 9 7,0 1 3,0-6-3,0-6-1,0-6-2,0-6-3,0-2 0,0-3-3,0-3-1,0-1-6,0 4-11,0 3-11,0 3-10</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59600 17150 200,'28'0'39,"6"0"-2	,7 0-4,6 0-3,4 0 0,4 0 7,3 0 4,3 0 7,3 0 0,3 0-1,3 0-2,4 0-2,1-2-1,0-3 0,0-3 1,0-2 0,-2-1-1,-3 3-2,-3 3-2,-2 4-7,-5 1-31,-2 0 0,-3 0 0,-3 0 0,-2 0 0,0 0 0,0 0 0,0 0 0,-11 6 0,-22 13 0,-22 12 0,-21 13 0,-17 7 0,-8 4 0,-10 3 0,-9 3 0,-2-4 0,6-8 0,7-10-39,6-9-18</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1992" units="cm"/>
      <inkml:brushProperty name="height" value="0.031992" units="cm"/>
      <inkml:brushProperty name="color" value="#F2385B"/>
      <inkml:brushProperty name="ignorePressure" value="0"/>
    </inkml:brush>
  </inkml:definitions>
  <inkml:trace contextRef="#ctx0" brushRef="#br0">60150 17350 260,'-24'3'4,"4"6"6	,3 7 8,3 6 8,3 4 3,3 4 0,3 3 1,4 3 0,1-1 0,0-2-1,0-3-1,0-3-1,0-1 0,0 4-1,0 3 1,0 3 1,0 1-2,0 1-1,0-1-1,0 1-2,0-1-1,0 1-1,0-1 0,0 1-1,0-3-1,0-2 0,0-3-1,0-3-1,0 1 1,0 6 0,0 7 2,0 6 0,-4-1-4,-5-5-7,-7-7-8,-5-5-7,-8-11-15,-5-11-22,-7-14-21,-5-11-21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747" units="cm"/>
      <inkml:brushProperty name="height" value="0.034747" units="cm"/>
      <inkml:brushProperty name="color" value="#F2385B"/>
      <inkml:brushProperty name="ignorePressure" value="0"/>
    </inkml:brush>
  </inkml:definitions>
  <inkml:trace contextRef="#ctx0" brushRef="#br0">91700 37900 239,'0'46'0,"0"-5"0	,0-7 0,0-5 0,0 2 0,0 13 0,0 12 0,0 13 0,0-1 0,0-11 0,0-14 0,0-11 0,0-6 4,0 4 7,0 3 7,0 3 8,-2 6 4,-3 9 4,-3 10 4,-2 10 2,-1-1 1,3-9-2,3-10-4,4-8-2,1-8-1,0-2-1,0-3 1,0-3-1,0-1 0,0 4 1,0 3-1,0 3 0,0 1-1,0 1 1,0-1-1,0 1 0,1-10-6,4-19-11,3-18-11,3-19-10,1-10-11,1 1-9,-1-1-11,1 1-10,-3 1-3,-2 3 3,-3 3 3,-3 4 4</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60000 18050 200,'73'71'3,"-3"-5"6	,-3-7 7,-2-5 6,-3-4 8,1 0 7,-1 0 8,1 0 8,-1 0 5,1 0 2,-1 0 2,1 0 1,-1-2 0,1-3-4,-1-3-3,1-2-4,-3-5-4,-2-2-3,-3-3-27,-3-3-18,-2-4 0,0-3 0,0-3 0,0-2 0</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26808" units="cm"/>
      <inkml:brushProperty name="height" value="0.026808" units="cm"/>
      <inkml:brushProperty name="color" value="#F2385B"/>
      <inkml:brushProperty name="ignorePressure" value="0"/>
    </inkml:brush>
  </inkml:definitions>
  <inkml:trace contextRef="#ctx0" brushRef="#br0">62200 16200 310,'0'23'53,"0"-3"-9	,0-3-8,0-2-9,-2-1-4,-3 3-1,-3 3-3,-2 4-1,-3 2 0,1 4 2,-1 3 1,1 3 2,-1 1 2,1 1 0,-1-1 1,1 1 1,1-3 0,3-2-2,3-3-2,4-3-2,-1-1 1,-3 4 0,-3 3 2,-2 3 2,-3-1-2,1-2-3,-1-3-5,1-3-4</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62250 16800 200,'26'0'71,"4"0"-4	,3 0-4,3 0-3,-1 0-3,-2 0-5,-3 0-4,-3 0-3,-1 0-3,4 0-2,3 0-1,3 0-2,1 1-2,1 4-2,-1 3-2,1 3-2,-3 6-2,-2 9-4,-3 10-23,-3 10 0,-6 2 0,-5-3 0,-7-3 0,-5-2 0,-11 0 0,-11 7 0,-14 6 0,-11 7 0,-7 0-1,0-2-15,0-3-3,0-3-5,0-4-2,0-3-1,0-3-1,0-2-1,1-3 0,4 1 2,3-1 1,3 1 2,3-4 1,3-6 2,3-6 1,4-6 0,8-6 7,17-2 12,15-3 10,16-3 12,7-4 6,1-3 0,-1-3 0,1-2 1,2-3 0,7 1 2,6-1 1,7 1 2,0 1-1,-2 3-3,-3 3-3,-3 4-2,-4-1-22,-3-3-2,-3-3 0,-2-2 0,-1-1 0,3 3 0,3 3 0,4 4 0,-10-4 0,-22-9 0,-22-10 0,-21-8-64,-10-6-33,3 1 8,3-1 8,4 1 8,1 1 8,0 3 5,0 3 6,0 4 6,1 1 5,4 0 5,3 0 3,3 0 5,1 1 4,1 4 2,-1 3 3,1 3 20,-3-1 1,-2-2 0,-3-3 0,-3-3 0,-1 1 0,4 6 0,3 7 0,3 6 0,1 6 0,1 6 0,-1 7 0,1 6 0,1 4 0,3 4 0,3 3 0,4 3 0,1 3 2,0 3 23,0 3 3,0 4 2,0 1 2,0 0 1,0 0 0,0 0 1,0-2 0,0-3-2,0-3-1,0-2-1,0-1-1,0 3-1,0 3-1,0 4-1,0-3-1,0-5-1,0-7-3,0-5-1,0 0 0,0 10 2,0 10 1,0 9 2,0 1 0,0-6-5,0-6-2,0-6-5,1-4-3,4 1-4,3-1-5,3 1-3,-4-3-9,-8-2-13,-10-3-14,-9-3-13,-5-6-4,0-5 2,0-7 4,0-5 3,0-4 2,0 0 3,0 0 2,0 0 3,0-4 1,0-5 3,0-7 1,0-5 3,0-4 2,0 0 3,0 0 4,0 0 3,3 0 1,6 0 2,7 0 13,6 0 0,1 0 0,-3 0 0,-3 0 0,-2 0 0,-1 0 0,3 0 0,3 0 0,4 0 0,2 1 0,4 4 0,3 3 0,3 3 0,3 3 0,3 3 0,3 3 3,4 4 10,-1 4 1,-3 6 0,-3 7 0,-2 6 0,-3 1 0,1-3-1,-1-3-1,1-2-1,-3-3 0,-2 1-1,-3-1-1,-3 1 1,-2 2-1,0 7 0,0 6 1,0 7 0,0 2 1,0 1 0,0-1 2,0 1 0,0-1 1,0 1-1,0-1 0,0 1-1,-2-3 0,-3-2-1,-3-3 1,-2-3 0,-3-2-1,1 0 1,-1 0-1,1 0-1,4-4 1,9-5 0,10-7 0,10-5 0,4-6 1,0-3-2,0-3 1,0-2-1,1-3-1,4 1-1,3-1 0,3 1-1,-1-3-1,-2-2-2,-3-3 0,-3-3-1,-2-1-2,0 4 0,0 3 0,0 3-2,0 1-1,0 1-2,0-1-1,0 1-3,0-1 0,0 1-2,0-1-1,0 1 0,0-1-2,0 1-3,0-1-2,0 1-3,-2 5 1,-3 14 3,-3 11 4,-2 14 4,-5 3 4,-2-2 6,-3-3 5,-3-3 6,-4-2 4,-3 0 4,-3 0 3,-2 0 3,3-7-9,14-11-24,11-14-23,14-11-23</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63650 17300 200,'-21'0'6,"10"0"15	,10 0 14,9 0 14,9 0 8,9 0 2,10 0 4,10 0 3,5-2 0,4-3-1,3-3-1,3-2-2,-2-1-2,-6 3-7,-6 3-4,-6 4-25,-4-1-24,1-3 0,-1-3 0,1-2 0,1-1 0,3 3 0,3 3 0,4 4 0,-1 1 0,-3 0 0,-3 0 0,-2 0 0,-3 0 0,1 0 0,-1 0 0,1 0 0,-9 4 0,-15 10 0,-15 10 0,-16 9 0,-10 4 0,-3 1 0,-3-1 0,-2 1 0,-3-1 0,1 1 0,-1-1 0,1 1 0,-3 1 0,-2 3 0,-3 3-16,-3 4-1,-2 1 0,0 0 2,0 0 1,0 0 0,1-2 2,4-3-1,3-3 2,3-2-1,1-5 1,1-2-2,-1-3-1,1-3-1,8-6 7,20-5 14,18-7 13,20-5 14,8-4 7,1 0-2,-1 0-1,1 0-8,-1-2-29,1-3 0,-1-3 0,1-2 0,2-1 0,7 3 0,6 3 0,7 4 0,0-1 0,-2-3 0,-3-3 0,-3-2 0,-4-6 0,-3-6 0,-3-6 0,-2-6 0,-6-4-45,-6 1-10,-6-1 0,-6 1 1,-7-1-2,-6 1-3,-6-1-4,-6 1-3</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6231" units="cm"/>
      <inkml:brushProperty name="height" value="0.036231" units="cm"/>
      <inkml:brushProperty name="color" value="#F2385B"/>
      <inkml:brushProperty name="ignorePressure" value="0"/>
    </inkml:brush>
  </inkml:definitions>
  <inkml:trace contextRef="#ctx0" brushRef="#br0">64350 16950 230,'-24'0'0,"4"0"0	,3 0 1,3 0 0,3 3 1,3 6 1,3 7 1,4 6 1,1 1 1,0-3 0,0-3 1,0-2 0,0-3 1,0 1 0,0-1 1,0 1 0,0 2 0,0 7 1,0 6 0,0 7 0,0 0 1,0-2 0,0-3 0,0-3 1,0 1-1,0 6 1,0 7-1,0 6 0,0 4 2,0 4 1,0 3 1,0 3 2,-2 3 1,-3 3-1,-3 3 1,-2 4-1,-1-6 1,3-11-1,3-14 1,4-11 1,1-3-1,0 10 2,0 10 0,0 9 1,-2-1 0,-3-8-2,-3-10-1,-2-9-2,-1-1 1,3 10 4,3 10 3,4 9 3,-1 2 2,-3-2 1,-3-3 1,-2-3 0</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64200 18400 200,'23'1'0,"-3"4"0	,-3 3 0,-2 3 0,-1 4 4,3 7 10,3 6 9,4 7 10,-3 0 3,-5-2-1,-7-3-3,-5-3-1,-1-1 0,6 4 1,7 3 2,6 3 2,6 3 1,6 3-1,7 3 1,6 4-1,-1-3 0,-5-5 1,-7-7 1,-5-5 1,-3-4 3,4 0 4,3 0 4,3 0-26,-1-8-24,-2-16 0,-3-15 0,-3-15 0</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65850 16500 200,'1'-22'4,"4"6"9	,3 7 10,3 6 8,3 3 8,3 0 8,3 0 7,4 0 7,1 0 4,0 0-1,0 0 1,0 0-1,4 0-1,10 0-3,10 0-2,9 0-4,4 0-20,1 0-34,-1 0 0,1 0 0,-4 3 0,-6 6 0,-6 7 0,-6 6 0,-9 6 0,-8 6 0,-10 7 0,-9 6-62,-9-2-25,-5-9 3,-7-10 3,-5-8 3</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4469" units="cm"/>
      <inkml:brushProperty name="height" value="0.034469" units="cm"/>
      <inkml:brushProperty name="color" value="#F2385B"/>
      <inkml:brushProperty name="ignorePressure" value="0"/>
    </inkml:brush>
  </inkml:definitions>
  <inkml:trace contextRef="#ctx0" brushRef="#br0">66500 16700 241,'23'0'20,"-3"0"2	,-3 0 2,-2 0 2,-5 1 7,-2 4 9,-3 3 12,-3 3 10,-4 3 0,-3 3-9,-3 3-9,-2 4-9,-5-1-7,-2-3-5,-3-3-4,-3-2-4,-4-1-6,-3 3-6,-3 3-6,-2 4-6,-1-1-5,3-3-5,3-3-4,4-2-6,1-3-3,0 1-2,0-1-2,0 1-2,0-3-3,0-2-3,0-3-3,0-3-2,1-2 0,4 0 4,3 0 4,3 0 4,1 0 3,1 0 3,-1 0 3,1 0 11,1-2 15,3-3 0,3-3 0,4-2 0,2-1 0,4 3 0,3 3 0,3 4 0,1 1 0,1 0 0,-1 0 0,1 0 0,-3 4 0,-2 10 0,-3 10 0,-3 9 0,-1 4 0,4 1 0,3-1 0,3 1 0,1 2 0,1 7 8,-1 6 30,1 7 3,-3 2 1,-2 1 0,-3-1-1,-3 1 1,-2-1-1,0 1 1,0-1 1,0 1-1,0-3 1,0-2-2,0-3 0,0-3-1,0-2-1,0 0-4,0 0-1,0 0-4,0-2-2,0-3-3,0-3-3,0-2-3</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66200 17950 200,'3'-27'0,"6"-3"0	,7-3 0,6-2 0,3-1 0,0 3 0,0 3 0,0 4 0,-4 2 2,-5 4 4,-7 3 5,-5 3 3,-3 1 4,4 1 0,3-1 0,3 1 2,3-1-1,3 1 2,3-1 0,4 1 0,2 1 3,4 3 6,3 3 5,3 4 7,-1 1 3,-2 0 1,-3 0 1,-3 0 2,-1 4 0,4 10-4,3 10-2,3 9-3,-2 6-2,-6 3-1,-6 3 0,-6 4-34,-4 2-3,1 4 0,-1 3 0,1 3 0,-1 1 0,1 1 0,-1-1 0,1 1 0,-3-3 0,-2-2 0,-3-3 0,-3-3 0,-1-2 0,4 0 0,3 0 0,3 0 0,-5-11 0,-12-22 0,-13-22 0,-12-21 0,-7-12 0,1 1-21,-1-1-86,1 1 7</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5309" units="cm"/>
      <inkml:brushProperty name="height" value="0.035309" units="cm"/>
      <inkml:brushProperty name="color" value="#F2385B"/>
      <inkml:brushProperty name="ignorePressure" value="0"/>
    </inkml:brush>
  </inkml:definitions>
  <inkml:trace contextRef="#ctx0" brushRef="#br0">66550 17950 236,'0'25'26,"0"0"-3	,0 0-6,0 0-3,-2 1-2,-3 4 1,-3 3 3,-2 3 1,-3-1 1,1-2-1,-1-3 0,1-3-1,-1-1 2,1 4 2,-1 3 4,1 3 3,-3 3 1,-2 3 0,-3 3 0,-3 4 0,-1-3 1,4-5-2,3-7 0,3-5-1,1-3 0,1 4 0,-1 3 0,1 3 0,-3 1 1,-2 1 2,-3-1 3,-3 1 2,-4-6-13,-3-8-27,-3-10-29,-2-9-27</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92400 37600 200,'-24'23'0,"4"-3"0	,3-3 0,3-2 0,3-3 5,3 1 12,3-1 11,4 1 11,4-1 8,6 1 4,7-1 4,6 1 3,4-3 0,4-2-6,3-3-5,3-3-5,1-2-5,1 0-3,-1 0-2,1 0-4,-1 0-5,1 0-8,-1 0-8,1 0-8,-9 4-2,-15 10 2,-15 10 3,-16 9 4,-8 7 1,0 7 2,0 6 2,0 7 0,1 0 3,4-2 0,3-3 1,3-3 1,3-1 1,3 4-10,3 3-7,4 3 0,1-1 0,0-2 0,0-3 0,0-3 0,1-2 0,4 0 0,3 0 0,3 0 0,1 0 0,1 0 0,-1 0 0,1 0 0,1 0 0,3 0 0,3 0 0,4 0 0,-1-2 0,-3-3 0,-3-3 0,-2-2 0,-12-9 0,-19-12 0,-18-13 0,-19-12 0,-7-9 0,7-2 0,6-3 0,7-3 0,0-2 0,-2 0 0,-3 0 0,-3 0 0,-1 1 0,4 4-8,3 3-38,3 3 2,1-1 0,1-2 0,-1-3 1,1-3 0,8-1 5,20 4 10,18 3 10,20 3 11,8 1 5,1 1 3,-1-1 2,1 1 3,-1-3 1,1-2 2,-1-3 1,1-3 2,1-1-2,3 4-5,3 3-4,4 3-5,1 1-3,0 1 1,0-1 0,0 1 0,0-3-4,0-2-7,0-3-7,0-3-7,-2-1-6,-3 4-4,-3 3-5,-2 3-3</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66350 18900 200,'70'1'0,"-9"4"0	,-10 3 0,-8 3 0,-4 1 3,3 1 9,3-1 7,4 1 8,-1 1 4,-3 3 0,-3 3-1,-2 4-1,-3-1 4,1-3 6,-1-3 8,1-2 6,-1-3 4,1 1 1,-1-1 2,1 1 1,-1 1 1,1 3 1,-1 3-1,1 4-40</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68300 16950 200,'0'67'2,"0"-16"7	,0-15 5,0-15 5,0-6 5,0 7 2,0 6 3,0 7 2,0 2 3,0 1 4,0-1 4,0 1 3,0-3 2,0-2 0,0-3 0,0-3 1,0-1 0,0 4 4,0 3 2,0 3 3,0 1-1,0 1-26,0-1-30,0 1 0</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68200 17200 200,'1'-22'0,"4"6"0	,3 7 0,3 6 0,1 1 2,1-3 4,-1-3 4,1-2 4,1-1 2,3 3 1,3 3 0,4 4 1,1-1 2,0-3 3,0-3 4,0-2 3,1-1 2,4 3-2,3 3 0,3 4-2,1 1 0,1 0 3,-1 0 0,1 0 3,1-2 0,3-3-2,3-3 0,4-2-2,1-1-1,0 3 0,0 3-2,0 4 0,0 1-1,0 0-1,0 0-2,0 0-1,0 0-3,0 0-19,0 0 0,0 0 0,-2-2 0,-3-3 0,-3-3 0,-2-2 0,-3-1 0,1 3 0,-1 3 0,1 4 0,-1 1 0,1 0 0,-1 0 0,1 0 0,-9 4 0,-15 10 0,-15 10 0,-16 9 0,-10 2 0,-3-2 0,-3-3 0,-2-3 0,-5-1 0,-2 4 0,-3 3 0,-3 3 0,-4 3 0,-3 3 0,-3 3-3,-2 4-13,-3-3 1,1-5 0,-1-7 0,1-5 0,1-3 1,3 4-1,3 3 1,4 3-1,2-1 1,4-2 1,3-3 1,3-3 1,14-4 7,25-3 13,25-3 14,25-2 13,9-6 5,-6-6-3,-6-6-4,-6-6-24,-2-2-10,3 3 0,3 3 0,4 4 0,-1 1 0,-3 0 0,-3 0 0,-2 0 0,-3 0 0,1 0 0,-1 0 0,1 0 0,1-2 0,3-3 0,3-3 0,4-2 0,-4-6 0,-9-6 0,-10-6 0,-8-6-21,-9-4-62,-6 1 3,-6-1 4,-6 1 3,-6 2 4,-2 7 4,-3 6 6,-3 7 4</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69000 16400 200,'21'29'0,"-5"10"0	,-7 10 0,-5 9 0,-3 7 0,4 7 0,3 6 0,3 7 0,-1 5 6,-2 7 15,-3 6 14,-3 7 13,-2 4 6,0 3 0,0 3-2,0 4-1,0 1 4,0 0 7,0 0 9,0 0 8,1-4 3,4-5 1,3-7-37,3-5-46,-1-8 0,-2-5 0,-3-7 0,-3-5 0,-1-8 0,4-5 0,3-7 0,3-5 0,1-6 0,1-3 0,-1-3 0,1-2 0,-3-12 0,-2-19 0,-3-18 0,-3-19 0,-2-12 0,0-2 0,0-3 0,0-3 0</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70750 17050 200,'0'26'0,"0"4"0	,0 3 0,0 3 0,0 3 3,0 3 9,0 3 8,0 4 8,1 2 3,4 4 0,3 3 0,3 3 0,-1 1 0,-2 1 3,-3-1 2,-3 1 2,-2-1 1,0 1-3,0-1-1,0 1-3,0-4 0,0-6-2,0-6 0,0-6-2,0-4-1,0 1-1,0-1-2,0 1-1,1-1-3,4 1-7,3-1-6,3 1-7,6-7 2,9-12 10,10-13 8,10-12 9,5-5-21,4 3-8,3 3 0,3 4 0,-2 1 0,-6 0 0,-6 0 0,-6 0 0,-2-2 0,3-3 0,3-3 0,4-2 0,-1-1 0,-3 3 0,-3 3 0,-2 4 0,-1-1 0,3-3 0,3-3 0,4-2 0</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71550 17150 200,'-46'0'0,"10"0"0	,10 0 0,9 0 0,4 0 0,1 0 0,-1 0 0,1 0 0,2 0 10,7 0 22,6 0 20,7 0 22,8-2 5,14-3-11,11-3-10,14-2-11,0 0-13,-8 7-15,-10 6-16,-9 7-15,-12 4-8,-11 3-1,-14 3-1,-11 4-2,-11 1 0,-5 0 0,-7 0 1,-5 0-1,-3-2 3,4-3 5,3-3 5,3-2 4,1-1 4,1 3 3,-1 3 1,1 4 3,2-1 4,7-3 7,6-3 6,7-2 7,0-3 4,-2 1 3,-3-1 2,-3 1 2,8-1 6,23 1 9,22-1 8,22 1 10,8-3 0,-2-2-22,-3-3-50,-3-3 0,-1-2 0,4 0 0,3 0 0,3 0 0,-1-2 0,-2-3 0,-3-3 0,-3-2 0,-4-3 0,-3 1 0,-3-1 0,-2 1 0,-3-3 0,1-2 0,-1-3 0,1-3-35,-4-4-30,-6-3-5,-6-3-6,-6-2-5</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71850 16850 200,'0'75'0,"0"0"0	,0 0 0,0 0 0,0 1 2,0 4 6,0 3 4,0 3 6,0-1 7,0-2 7,0-3 9,0-3 8,0-4 5,0-3 3,0-3 1,0-2 4,0-6 1,0-6 1,0-6 2,0-6 1,1-4-2,4 1-9,3-1-56,3 1 0,-5-10 0,-12-19 0,-13-18 0,-12-19-25</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0683" units="cm"/>
      <inkml:brushProperty name="height" value="0.030683" units="cm"/>
      <inkml:brushProperty name="color" value="#F2385B"/>
      <inkml:brushProperty name="ignorePressure" value="0"/>
    </inkml:brush>
  </inkml:definitions>
  <inkml:trace contextRef="#ctx0" brushRef="#br0">71200 17650 271,'-21'1'1,"10"4"0	,10 3 2,9 3 1,4-1 0,1-2 2,-1-3 0,1-3 1,-1-1 0,1 4 0,-1 3-1,1 3 1,-3 1 1,-2 1 2,-3-1 3,-3 1 3,-1-1 1,4 1 0,3-1 0,3 1 0,-1 2 3,-2 7 6,-3 6 4,-3 7 7,-2 2 4,0 1 3,0-1 5,0 1 3,0-3 0,0-2-3,0-3-4,0-3-3,3-4-8,6-3-11,7-3-13,6-2-10,3-6-13,0-6-14,0-6-13,0-6-14,0-4-8,0 1-4,0-1-3,0 1-4</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3510" units="cm"/>
      <inkml:brushProperty name="height" value="0.033510" units="cm"/>
      <inkml:brushProperty name="color" value="#F2385B"/>
      <inkml:brushProperty name="ignorePressure" value="0"/>
    </inkml:brush>
  </inkml:definitions>
  <inkml:trace contextRef="#ctx0" brushRef="#br0">72000 17950 248,'0'25'124,"0"0"-9	,0 0-9,0 0-9,3-2-10,6-3-11,7-3-11,6-2-12,6-8-25,6-8-38,7-10-39,6-9-38</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9161" units="cm"/>
      <inkml:brushProperty name="height" value="0.039161" units="cm"/>
      <inkml:brushProperty name="color" value="#F2385B"/>
      <inkml:brushProperty name="ignorePressure" value="0"/>
    </inkml:brush>
  </inkml:definitions>
  <inkml:trace contextRef="#ctx0" brushRef="#br0">73500 16350 212,'-24'1'0,"4"4"0	,3 3 0,3 3 0,-1 1 3,-2 1 4,-3-1 5,-3 1 6,-2 2 1,0 7 1,0 6 0,0 7 0,-4 0 0,-5-2 0,-7-3-1,-5-3-1,-3-1 0,4 4-1,3 3-1,3 3 0,1 1-1,1 1-1,-1-1 0,1 1 0,1-4-1,3-6-3,3-6-1,4-6-2,2-2-4,4 3-6,3 3-5,3 4-5,6-1-6,9-3-2,10-3-4,10-2-3,4-3 0,0 1 3,0-1 4,0 1 3,-2-1 3,-3 1 3,-3-1 2,-2 1 3,-5 4 2,-2 9 5,-3 10 4,-3 10 3,-1 4 3,4 0 1,3 0 0,3 0 2,-1-4 0,-2-5-1,-3-7-2,-3-5 0,-2-3 2,0 4 6,0 3 7,0 3 5,-2 3 6,-3 3 2,-3 3 4,-2 4 2,-3-1 2,1-3 0,-1-3 0,1-2 1,-1-3-4,1 1-4,-1-1-6,1 1-5,4-12-19,9-21-32,10-22-32,10-22-33</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584" units="cm"/>
      <inkml:brushProperty name="height" value="0.029584" units="cm"/>
      <inkml:brushProperty name="color" value="#F2385B"/>
      <inkml:brushProperty name="ignorePressure" value="0"/>
    </inkml:brush>
  </inkml:definitions>
  <inkml:trace contextRef="#ctx0" brushRef="#br0">94850 37450 281,'-25'3'2,"0"6"4	,0 7 3,0 6 4,0 3 3,0 0 2,0 0 2,0 0 2,-4 1 2,-5 4 3,-7 3 1,-5 3 2,-3-1 2,4-2 0,3-3-1,3-3 1,-2-1 1,-6 4 1,-6 3 1,-6 3 1,1-1 0,9-2-3,10-3-2,10-3-3,4-4-1,0-3-2,0-3-1,0-2-1,6-11-11,13-15-23,12-15-20,13-16-23,6-5-10,0 6 1,0 7 0,0 6 0,0 3 2,0 0 3,0 0 1,0 0 3,-2 1 4,-3 4 5,-3 3 6,-2 3 5</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3804" units="cm"/>
      <inkml:brushProperty name="height" value="0.033804" units="cm"/>
      <inkml:brushProperty name="color" value="#F2385B"/>
      <inkml:brushProperty name="ignorePressure" value="0"/>
    </inkml:brush>
  </inkml:definitions>
  <inkml:trace contextRef="#ctx0" brushRef="#br0">72550 17600 246,'-22'-2'0,"6"-3"0	,7-3 0,6-2 0,6-1 8,6 3 17,7 3 16,6 4 17,3-1 5,0-3-6,0-3-6,0-2-6,0-1-4,0 3-3,0 3-2,0 4-4,1-1-1,4-3-1,3-3-1,3-2-1,3-3-3,3 1-3,3-1-3,4 1-4,1 1-2,0 3-1,0 3 0,0 4-2,-2-1-2,-3-3-4,-3-3-3,-2-2-6,-3-3-2,1 1-2,-1-1-2,1 1-2,1 1-2,3 3-5,3 3-2,4 4-4,-3-1-4,-5-3-5,-7-3-6,-5-2-5,-11-5-5,-11-2-2,-14-3-5,-11-3-2</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73700 17100 200,'-24'23'0,"4"-3"0	,3-3 0,3-2 0,3 3 1,3 14 2,3 11 3,4 14 3,-1 3 1,-3-2 0,-3-3 1,-2-3 0,-1 8 1,3 23 1,3 22 0,4 22 1,1 1 3,0-19 5,0-18 4,0-19 4,0-8 3,0 3 0,0 3 0,0 4 0,0 1 0,0 0-2,0 0-2,0 0 0,0-2 2,0-3 6,0-3 6,0-2 7,1 3 4,4 14 2,3 11 2,3 14-50,1 0-8,1-8 0,-1-10 0,1-9 0,1-7 0,3-3 0,3-3 0,4-2 0,-1-6 0,-3-6 0,-3-6 0,-2-6 0,-1-15 0,3-21 0,3-22 0,4-22 0</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9T22:35:10"/>
    </inkml:context>
    <inkml:brush xml:id="br0">
      <inkml:brushProperty name="width" value="0.039013" units="cm"/>
      <inkml:brushProperty name="height" value="0.039013" units="cm"/>
      <inkml:brushProperty name="color" value="#F2385B"/>
      <inkml:brushProperty name="ignorePressure" value="0"/>
    </inkml:brush>
  </inkml:definitions>
  <inkml:trace contextRef="#ctx0" brushRef="#br0">59950 17800 213,'0'25'0,"0"0"0	,0 0 0,0 0 0,-2 1 0,-3 4 0,-3 3 0,-2 3 0,-1-1 3,3-2 5,3-3 6,4-3 5,-1 4 4,-3 13 3,-3 12 2,-2 13 3,-5 4 4,-2-3 3,-3-3 5,-3-2 4,1-6 1,6-6-4,7-6-3,6-6-4,-1-2-1,-5 3-3,-7 3 0,-5 4-2,-1-1-2,6-3-2,7-3-1,6-2-2,-1-3-3,-5 1-4,-7-1-3,-5 1-3,-6-1-17,-3 1-27,-3-1-27,-2 1-28</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13:05:3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19121 11082 199,'7'0'14,"0"0"8	,-2 0 6,0 0 9,-1 0 1,1 2-2,2 0-2,0 1-3,1 1-2,0-2-2,0 0-1,-1-2-3,1 1-1,-2 2-2,-1 2 0,0 2-2,-2 1-1,0 0-1,-2-1 1,0 1-2,-2 1 0,0 2 0,-2 2-2,0 1 0,-2 2 0,0 2-1,-1 0 0,-2 1 0,0 1-1,-1 1 1,-2 1-1,0 1 0,-1 1 0,1 1 0,-1 1-1,0 1-1,0 0 1,1-1 1,-1-1 1,0-1 1,0-1 0,1-1 1,-1-1-1,0-1 0,1-1 1,1-1-7,0-1-7,2 0 0,1-2 0,0-1 0,2-1 0,0-1 0,2 0 0,1 0 0,0 0 0,2-1 0,0-2 0,2-6 0,0-6 0,1-6-19,2-3-78,0-1 5,2-1 6,0-1 5</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13:05:37"/>
    </inkml:context>
    <inkml:brush xml:id="br0">
      <inkml:brushProperty name="width" value="0.039169" units="cm"/>
      <inkml:brushProperty name="height" value="0.039169" units="cm"/>
      <inkml:brushProperty name="color" value="#F2385B"/>
      <inkml:brushProperty name="ignorePressure" value="0"/>
    </inkml:brush>
  </inkml:definitions>
  <inkml:trace contextRef="#ctx0" brushRef="#br0">19246 11207 212,'0'-7'0,"0"0"-1	,0 2-1,0 0-1,0 2 1,0-1 2,0 0 2,0 0 1,0 0 2,0 0 1,0 0 2,0 0 1,1 0 2,0 0 1,2 0 1,0 0 2,1 1 0,-2-1 0,0 0-1,-2 0-1,1 1 3,2 2 4,2 2 4,2 2 6,0 2 0,-1 2-2,0 1-2,-2 3-3,0 1-2,0 2-1,0 0-3,0 1 0,0 1-2,0 1-1,0 1 0,0 1-2,0 2 1,1 0 0,2 1 1,0 1 1,0 0 0,0-1-1,-2-1 0,0-1-1,-1-1-1,1-1 1,2-1-1,0-1 0,1 0-1,-2-2 1,-1-1-1,0-1 0,-1 1 1,0 0 2,-1 1 1,1 1 2,0 0 0,-2 0 0,0-2-2,-2-1 0,0-4-15,-2-6-29,0-8-30,-2-6-29</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2-18T13:05:37"/>
    </inkml:context>
    <inkml:brush xml:id="br0">
      <inkml:brushProperty name="width" value="0.038459" units="cm"/>
      <inkml:brushProperty name="height" value="0.038459" units="cm"/>
      <inkml:brushProperty name="color" value="#F2385B"/>
      <inkml:brushProperty name="ignorePressure" value="0"/>
    </inkml:brush>
  </inkml:definitions>
  <inkml:trace contextRef="#ctx0" brushRef="#br0">19184 11536 216,'-8'0'0,"0"0"0	,0 0 0,0 0 0,1 0 2,1 0 2,0 0 4,2 0 2,0 0 8,0 0 10,0 0 11,0 0 10,2 0 8,4 0 2,4 0 3,4 0 2,2 0-1,-1 0-6,1 0-5,0 0-6,0 0-6,1-2-6,2 0-7,0-2-6,0 1-6,-1 0-2,-1 2-4,0 0-3,-1 1-6,1-2-9,1 0-10,1-1-10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94350 37800 200,'1'29'0,"4"10"0	,3 10 0,3 9 0,-1 1 0,-2-6 0,-3-6 0,-3-6 0,-2-6 1,0-2 4,0-3 2,0-3 4,0 2 3,0 10 1,0 10 1,0 9 3,0 6 3,0 3 8,0 3 6,0 4 7,0-3 2,0-5-2,0-7-1,0-5-2,0-6 1,0-3 3,0-3 3,0-2 4,0-3 0,0 1 0,0-1-1,0 1 0,6-9-25,13-15-25,12-15 0,13-16 0,1-10 0,-9-3 0,-10-3 0,-8-2 0,-4-3 0,3 1-57,3-1-16,4 1-17</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279" units="cm"/>
      <inkml:brushProperty name="height" value="0.036279" units="cm"/>
      <inkml:brushProperty name="color" value="#F2385B"/>
      <inkml:brushProperty name="ignorePressure" value="0"/>
    </inkml:brush>
  </inkml:definitions>
  <inkml:trace contextRef="#ctx0" brushRef="#br0">95150 37400 229,'-47'0'0,"6"0"0	,7 0 0,6 0 0,4 3 3,4 6 4,3 7 6,3 6 5,1 1 2,1-3 1,-1-3 0,1-2 1,2-3 1,7 1 5,6-1 5,7 1 3,4-1 1,3 1-5,3-1-3,4 1-5,1-1-5,0 1-4,0-1-5,0 1-5,0-1-5,0 1-6,0-1-4,0 1-5,-4 1-3,-5 3 1,-7 3 0,-5 4 1,-4 2 1,0 4 4,0 3 2,0 3 4,-2-1 1,-3-2 0,-3-3 0,-2-3 0,-6-1 3,-6 4 5,-6 3 6,-6 3 6,-1 1 3,7 1-1,6-1 0,7 1-1,0-3 3,-2-2 2,-3-3 5,-3-3 3,-1-2 3,4 0 3,3 0 1,3 0 3,9-2-2,16-3-7,15-3-7,17-2-5,5-5-5,-3-2-2,-3-3-1,-2-3-1,-3-2-5,1 0-10,-1 0-9,1 0-9,-6 6-3,-8 13 0,-10 12 2,-9 13 0,-7 2 3,-3-5 2,-3-7 3,-2-5 3,-5-6 5,-2-3 6,-3-3 8,-3-2 7,-1-1 6,4 3 5,3 3 6,3 4 5,9-7-2,16-16-6,15-15-8,17-15-8,5-9-10,-3 1-13,-3-1-12,-2 1-14,-5 2-5,-2 7 2,-3 6 1,-3 7 1,-4 0-2,-3-2-8,-3-3-8,-2-3-8</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6518" units="cm"/>
      <inkml:brushProperty name="height" value="0.036518" units="cm"/>
      <inkml:brushProperty name="color" value="#F2385B"/>
      <inkml:brushProperty name="ignorePressure" value="0"/>
    </inkml:brush>
  </inkml:definitions>
  <inkml:trace contextRef="#ctx0" brushRef="#br0">96150 36850 228,'0'45'0,"0"-9"0	,0-10 0,0-8 0,-2-1 1,-3 9 2,-3 10 3,-2 10 2,-1 4 1,3 0 0,3 0-1,4 0 1,1 0 4,0 0 8,0 0 8,0 0 10,0 0 3,0 0-1,0 0-1,0 0-1,-2-4 2,-3-5 3,-3-7 4,-2-5 4,-1-3 1,3 4-1,3 3-2,4 3-2,4-8-9,6-19-17,7-18-17,6-19-16,-1-10-18,-5 1-15,-7-1-16,-5 1-16,-4 1-5,0 3 5,0 3 7,0 4 5</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844" units="cm"/>
      <inkml:brushProperty name="height" value="0.032844" units="cm"/>
      <inkml:brushProperty name="color" value="#F2385B"/>
      <inkml:brushProperty name="ignorePressure" value="0"/>
    </inkml:brush>
  </inkml:definitions>
  <inkml:trace contextRef="#ctx0" brushRef="#br0">95800 37150 253,'1'43'49,"4"-11"-2	,3-14-1,3-11-2,3-4-2,3 6-1,3 7-3,4 6-2,1-1 0,0-5-1,0-7 2,0-5-1,0-4 0,0 0-1,0 0-1,0 0-2,3-2-2,6-3-3,7-3-3,6-2-4,1-3-6,-3 1-7,-3-1-7,-2 1-8</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9228" units="cm"/>
      <inkml:brushProperty name="height" value="0.039228" units="cm"/>
      <inkml:brushProperty name="color" value="#F2385B"/>
      <inkml:brushProperty name="ignorePressure" value="0"/>
    </inkml:brush>
  </inkml:definitions>
  <inkml:trace contextRef="#ctx0" brushRef="#br0">32750 35200 212,'46'1'0,"-5"4"2	,-7 3 1,-5 3 0,-1 3 2,6 3 0,7 3 0,6 4 2,3 1 3,0 0 8,0 0 7,0 0 8,0 1 3,0 4-1,0 3-1,0 3-1,-2-1 3,-3-2 3,-3-3 5,-2-3 4,-5-2 1,-2 0-2,-3 0-3,-3 0-1,-2 3-1,0 6 3,0 7 2,0 6 2</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2761" units="cm"/>
      <inkml:brushProperty name="height" value="0.032761" units="cm"/>
      <inkml:brushProperty name="color" value="#F2385B"/>
      <inkml:brushProperty name="ignorePressure" value="0"/>
    </inkml:brush>
  </inkml:definitions>
  <inkml:trace contextRef="#ctx0" brushRef="#br0">95650 37700 254,'-24'1'0,"4"4"0	,3 3 0,3 3 0,4-1 6,7-2 12,6-3 12,7-3 12,5-2 6,7 0 1,6 0 0,7 0 1,4 1-2,3 4-1,3 3-3,4 3-2,1-1-3,0-2-4,0-3-5,0-3-3,-2-2-2,-3 0-2,-3 0-2,-2 0 0,-3 0-3,1 0-5,-1 0-4,1 0-4,-1 0-3,1 0 0,-1 0-1,1 0 0,-1 0-5,1 0-12,-1 0-11,1 0-12,-4-5-11,-6-9-9,-6-10-9,-6-8-10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96500 36650 200,'46'0'70,"-5"0"-12	,-7 0-13,-5 0-12,-8 4-6,-5 10-2,-7 10-2,-5 9 0,-4 6-1,0 3-1,0 3 0,0 4 0,-4 1-1,-5 0-1,-7 0 0,-5 0 0,-6 3 0,-3 6 1,-3 7 1,-2 6 1,-5 4 0,-2 4-1,-3 3 1,-3 3-2,-4-1 0,-3-2 1,-3-3-1,-2-3 0,-1-2 0,3 0-1,3 0-1,4 0 0,1-4-8,0-5-10,0-7 0,0-5 0,3-6 0,6-3 0,7-3 0,6-2 0,9-12 0,13-19 0,12-18 0,13-19 0,7-12-63,4-2-13,3-3 3,3-3 2,-4 1 5,-8 6 5,-10 7 5,-9 6 6,-4 3 3,4 0 3,3 0 2,3 0 2</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521" units="cm"/>
      <inkml:brushProperty name="height" value="0.027521" units="cm"/>
      <inkml:brushProperty name="color" value="#F2385B"/>
      <inkml:brushProperty name="ignorePressure" value="0"/>
    </inkml:brush>
  </inkml:definitions>
  <inkml:trace contextRef="#ctx0" brushRef="#br0">96100 37900 302,'0'26'0,"0"4"0	,0 3 0,0 3 0,0 1 3,0 1 4,0-1 5,0 1 4,0 1 5,0 3 2,0 3 2,0 4 3,0 1 4,0 0 7,0 0 6,0 0 7,0-2 2,0-3-1,0-3-3,0-2-1,0-3-1,0 1-1,0-1 0,0 1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96300 38200 200,'0'-24'-2,"0"4"-1	,0 3-4,0 3-2,1 3-1,4 3-1,3 3 3,3 4 8,1 2 0,1 4 0,-1 3 7,1 3 30,-1 4 8,1 7 1,-1 6 0,1 7 2,-1 4-2,1 3-2,-1 3-3,1 4-3,-1 2-2,1 4-1,-1 3-2,1 3-1,-1-1-1,1-2 0,-1-3-1,1-3-1,-3-1-1,-2 4 0,-3 3-2,-3 3 0,-2-2 0,0-6-1,0-6 0,0-6-15,0-4-10,0 1 0,0-1 0,0 1 0,0-1 0,0 1 0,0-1 0,0 1 0,-4-10 0,-5-19 0,-7-18 0,-5-19 0,-3-12 0,4-2-57,3-3-10,3-3 0,1-1 2,1 4 4,-1 3 4,1 3 5,-1 3 1,1 3 2,-1 3 0,1 4 2</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0543" units="cm"/>
      <inkml:brushProperty name="height" value="0.020543" units="cm"/>
      <inkml:brushProperty name="color" value="#F2385B"/>
      <inkml:brushProperty name="ignorePressure" value="0"/>
    </inkml:brush>
  </inkml:definitions>
  <inkml:trace contextRef="#ctx0" brushRef="#br0">96150 38650 405,'-24'0'0,"4"0"0	,3 0 0,3 0 0,1 0 3,1 0 6,-1 0 6,1 0 6,1 1 5,3 4 7,3 3 5,4 3 7,4-1 4,6-2 3,7-3 4,6-3 3,3-2-3,0 0-12,0 0-10,0 0-11,0 0-8,0 0-4,0 0-6,0 0-4,0-2-16,0-3-23,0-3-25,0-2-24</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103" units="cm"/>
      <inkml:brushProperty name="height" value="0.028103" units="cm"/>
      <inkml:brushProperty name="color" value="#F2385B"/>
      <inkml:brushProperty name="ignorePressure" value="0"/>
    </inkml:brush>
  </inkml:definitions>
  <inkml:trace contextRef="#ctx0" brushRef="#br0">96150 39050 296,'-27'25'0,"-3"0"-2	,-3 0 0,-2 0-1,0-2 0,7-3 0,6-3 0,7-2 1,2-3 0,1 1 0,-1-1 1,1 1-1,-1-3 7,1-2 9,-1-3 12,1-3 11,1-1 10,3 4 13,3 3 12,4 3 12,4-1 0,6-2-9,7-3-11,6-3-9,6-4-12,6-3-11,7-3-12,6-2-11,-1-1-7,-5 3-3,-7 3-1,-5 4-3,-6-3-12,-3-5-23,-3-7-24,-2-5-22</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014" units="cm"/>
      <inkml:brushProperty name="height" value="0.030014" units="cm"/>
      <inkml:brushProperty name="color" value="#F2385B"/>
      <inkml:brushProperty name="ignorePressure" value="0"/>
    </inkml:brush>
  </inkml:definitions>
  <inkml:trace contextRef="#ctx0" brushRef="#br0">97400 36750 277,'1'-22'0,"4"6"0	,3 7 0,3 6 0,-1 4 2,-2 4 2,-3 3 4,-3 3 3,-1-1 1,4-2 1,3-3 1,3-3 1,1-1 1,1 4 4,-1 3 2,1 3 4,-1 1 2,1 1 0,-1-1 1,1 1 0,-1-1 1,1 1 2,-1-1 1,1 1 2,1-1 1,3 1-1,3-1 0,4 1 1,1-1-3,0 1-3,0-1-4,0 1-3,0-1-3,0 1-3,0-1-4,0 1-2</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7848" units="cm"/>
      <inkml:brushProperty name="height" value="0.017848" units="cm"/>
      <inkml:brushProperty name="color" value="#F2385B"/>
      <inkml:brushProperty name="ignorePressure" value="0"/>
    </inkml:brush>
  </inkml:definitions>
  <inkml:trace contextRef="#ctx0" brushRef="#br0">97400 37250 466,'0'48'1,"0"-3"3	,0-3 1,0-2 2,1-3 3,4 1 3,3-1 4,3 1 3,-1-1 4,-2 1 2,-3-1 3,-3 1 3,-2-1 2,0 1 4,0-1 3,0 1 4,0-3 1,0-2 1,0-3 0,0-3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690" units="cm"/>
      <inkml:brushProperty name="height" value="0.040690" units="cm"/>
      <inkml:brushProperty name="color" value="#F2385B"/>
      <inkml:brushProperty name="ignorePressure" value="0"/>
    </inkml:brush>
  </inkml:definitions>
  <inkml:trace contextRef="#ctx0" brushRef="#br0">97500 37300 204,'45'0'4,"-9"0"8	,-10 0 8,-8 0 8,-3 0 4,7 0-1,6 0 0,7 0-1,0 0 1,-2 0 2,-3 0 1,-3 0 2,1 1 0,6 4-1,7 3-2,6 3-1,1-1 0,-3-2-1,-3-3 1,-2-3-1,-1-2 0,3 0-3,3 0-1,4 0-2,-4 4-2,-9 10-1,-10 10-2,-8 9-1,-11 6-6,-8 3-9,-10 3-11,-9 4-10,-7-3-8,-3-5-9,-3-7-8,-2-5-9,-3-8-5,1-5-1,-1-7-1,1-5-2,1-4 1,3 0 3,3 0 4,4 0 3</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7909" units="cm"/>
      <inkml:brushProperty name="height" value="0.027909" units="cm"/>
      <inkml:brushProperty name="color" value="#F2385B"/>
      <inkml:brushProperty name="ignorePressure" value="0"/>
    </inkml:brush>
  </inkml:definitions>
  <inkml:trace contextRef="#ctx0" brushRef="#br0">97900 37550 298,'-24'3'0,"4"6"0	,3 7 0,3 6 0,1 3 0,1 0 0,-1 0 0,1 0 0,-3 3 3,-2 6 8,-3 7 5,-3 6 8,-2 1 3,0-3 1,0-3 1,0-2 0,0-3 0,0 1-1,0-1-2,0 1-1,0-1 0,0 1 2,0-1 2,0 1 3,0-1 1,0 1 1,0-1-1,0 1 2,0-3 0,0-2 2,0-3 2,0-3 2,3-12-14,6-18-30,7-19-29,6-18-30,3-7-15,0 6 1,0 7 1,0 6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0732" units="cm"/>
      <inkml:brushProperty name="height" value="0.030732" units="cm"/>
      <inkml:brushProperty name="color" value="#F2385B"/>
      <inkml:brushProperty name="ignorePressure" value="0"/>
    </inkml:brush>
  </inkml:definitions>
  <inkml:trace contextRef="#ctx0" brushRef="#br0">35150 33250 271,'0'71'0,"0"-5"0	,0-7 0,0-5 0,0-4 0,0 0 0,0 0 0,0 0 0,1 0 5,4 0 10,3 0 10,3 0 10,-1 0 5,-2 0 0,-3 0-1,-3 0 0,-2-4 2,0-5 3,0-7 3,0-5 3,0-3 4,0 4 3,0 3 3,0 3 4,0-8-13,0-19-29,0-18-28,0-19-30,-4-8-15,-5 3-1,-7 3-2,-5 4-1,-3 2-3,4 4-1,3 3-1,3 3-3</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343" units="cm"/>
      <inkml:brushProperty name="height" value="0.026343" units="cm"/>
      <inkml:brushProperty name="color" value="#F2385B"/>
      <inkml:brushProperty name="ignorePressure" value="0"/>
    </inkml:brush>
  </inkml:definitions>
  <inkml:trace contextRef="#ctx0" brushRef="#br0">98150 37700 316,'3'23'0,"6"-3"0	,7-3 0,6-2 0,-1-3 4,-5 1 8,-7-1 9,-5 1 7,-3 1 7,4 3 4,3 3 3,3 4 5,3-1 1,3-3 1,3-3 0,4-2 0,1-3 5,0 1 7,0-1 8,0 1 8</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5301" units="cm"/>
      <inkml:brushProperty name="height" value="0.025301" units="cm"/>
      <inkml:brushProperty name="color" value="#F2385B"/>
      <inkml:brushProperty name="ignorePressure" value="0"/>
    </inkml:brush>
  </inkml:definitions>
  <inkml:trace contextRef="#ctx0" brushRef="#br0">98150 38100 329,'0'25'0,"0"0"0	,0 0 0,0 0 0,0 0 0,0 0-1,0 0 0,0 0 0,0 0 0,0 0 1,0 0 2,0 0 0,0 0 1,0 0 3,0 0 0,0 0 2,0-2 2,0-3 0,0-3 2,0-2 0,0 0 3,0 7 4,0 6 4,0 7 3,0 2 4,0 1 0,0-1 3,0 1 0,0-1 4,0 1 7,0-1 7,0 1 6,0-9-1,0-15-9,0-15-8,0-16-8,-2-10-11,-3-3-9,-3-3-9,-2-2-11</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3973" units="cm"/>
      <inkml:brushProperty name="height" value="0.033973" units="cm"/>
      <inkml:brushProperty name="color" value="#F2385B"/>
      <inkml:brushProperty name="ignorePressure" value="0"/>
    </inkml:brush>
  </inkml:definitions>
  <inkml:trace contextRef="#ctx0" brushRef="#br0">97800 38450 245,'1'-21'6,"4"10"11	,3 10 11,3 9 12,3 2 6,3-2 0,3-3 1,4-3-1,1-2 1,0 0 0,0 0-1,0 0 1,1 0-1,4 0-2,3 0-3,3 0-1,1 0-3,1 0-6,-1 0-4,1 0-5,-7 4-19,-12 10-29,-13 10-32,-12 9-30,-9 2-10,-2-2 10,-3-3 10,-3-3 11</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989" units="cm"/>
      <inkml:brushProperty name="height" value="0.038989" units="cm"/>
      <inkml:brushProperty name="color" value="#F2385B"/>
      <inkml:brushProperty name="ignorePressure" value="0"/>
    </inkml:brush>
  </inkml:definitions>
  <inkml:trace contextRef="#ctx0" brushRef="#br0">97700 39100 213,'-24'1'0,"4"4"0	,3 3 0,3 3 0,1 3 1,1 3 0,-1 3 2,1 4 0,-1-1 1,1-3 2,-1-3 0,1-2 2,2-3 4,7 1 7,6-1 7,7 1 7,5-3 5,7-2 2,6-3 2,7-3 3,4-2-1,3 0-2,3 0-2,4 0-2,2 0-1,4 0 0,3 0-1,3 0 0,-2 0-2,-6 0-3,-6 0-4,-6 0-3,-1-2-4,7-3-2,6-3-4,7-2-2,-1-1-4,-6 3-7,-6 3-4,-6 4-6,-12-4-14,-15-9-20,-15-10-22,-16-8-21</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604" units="cm"/>
      <inkml:brushProperty name="height" value="0.035604" units="cm"/>
      <inkml:brushProperty name="color" value="#F2385B"/>
      <inkml:brushProperty name="ignorePressure" value="0"/>
    </inkml:brush>
  </inkml:definitions>
  <inkml:trace contextRef="#ctx0" brushRef="#br0">99400 37450 234,'-24'0'0,"4"0"0	,3 0 1,3 0 1,3 1 2,3 4 6,3 3 6,4 3 6,1 1 4,0 1 2,0-1 3,0 1 2,3-1 1,6 1 0,7-1-1,6 1-1,3-3 0,0-2-1,0-3-1,0-3 0,1-1-1,4 4 1,3 3 1,3 3 1,1-1-2,1-2-2,-1-3-3,1-3-2,1-2-3,3 0-1,3 0-2,4 0-1,-1 1-2,-3 4-4,-3 3-3,-2 3-2,-6 4-5,-6 7-2,-6 6-4,-6 7-4,-10-3-11,-12-8-19,-13-10-20,-12-9-20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99750 38050 200,'0'26'-2,"0"4"-1	,0 3-4,0 3-2,-2 3-1,-3 3-1,-3 3 3,-2 4 8,-3 1 0,1 0 0,-1 0 0,1 0 0,-1 1 17,1 4 9,-1 3 4,1 3 5,1-2 4,3-6 6,3-6 6,4-6 5,-1-4 2,-3 1-3,-3-1-3,-2 1-2,-1-1-2,3 1 1,3-1 1,4 1 1,4-12-5,6-21-6,7-22-8,6-22-13,1-10-19,-3 4 0,-3 3-24,-2 3-26,-1 3-12,3 3-1,3 3-1,4 4-2,-1-1 1,-3-3 4,-3-3 2,-2-2 4</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100450 36700 200,'-25'0'0,"0"0"0	,0 0 0,0 0 0,0 1 0,0 4 0,0 3 0,0 3 0,3 1 6,6 1 14,7-1 12,6 1 14,7-1 5,10 1-1,10-1-2,9 1-2,4-1-3,1 1-3,-1-1-4,1 1-3,4-3-3,9-2-4,10-3-4,10-3-2,-1-2-4,-9 0-2,-10 0-3,-8 0-2,-6 0-2,1 0-1,-1 0-1,1 0-1,1 1-3,3 4-5,3 3-4,4 3-5,-1-1-3,-3-2-1,-3-3-1,-2-3 0,-5-1 0,-2 4 4,-3 3 4,-3 3 4,-2 1 2,0 1 3,0-1 3,0 1 3,-2 1 0,-3 3-1,-3 3-2,-2 4-2,-1 1-1,3 0-1,3 0-1,4 0 0,-3 3 0,-5 6 1,-7 7 1,-5 6 2,-4 1-1,0-3 1,0-3-1,0-2 0,0-1 1,0 3 2,0 3 2,0 4 2,0 2 1,0 4 0,0 3 1,0 3 0,0 3 1,0 3 2,0 3 1,0 4 2,0-1 2,0-3 1,0-3 1,0-2 2,0-1 2,0 3-1,0 3 2,0 4-1,0-4 1,0-9-2,0-10-16,0-8-6,0 0 0,0 14 0,0 11 0,0 14 0,0 0 0,0-8 0,0-10 0,0-9 0,0-7 0,0-3 0,0-3 0,0-2 0,-2-3 0,-3 1 0,-3-1 0,-2 1 0,-6-9 0,-6-15 0,-6-15 0,-6-16 0,-7-10 0,-6-3 0,-6-3 0,-6-2 0,1-3 0,9 1 0,10-1 0,10 1 0,2-1-29,-3 1-18,-3-1-1,-2 1-2,-3-3-1,1-2 2,-1-3 1,1-3 1,-3-2 1,-2 0 0,-3 0 0,-3 0 0,1 0 1,6 0 3,7 0 3,6 0 2,3 3 3,0 6 4,0 7 4,0 6 3</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4789" units="cm"/>
      <inkml:brushProperty name="height" value="0.034789" units="cm"/>
      <inkml:brushProperty name="color" value="#F2385B"/>
      <inkml:brushProperty name="ignorePressure" value="0"/>
    </inkml:brush>
  </inkml:definitions>
  <inkml:trace contextRef="#ctx0" brushRef="#br0">100400 38000 239,'0'25'21,"0"0"-1	,0 0-1,0 0-2,-2 1 2,-3 4 1,-3 3 3,-2 3 3,-1-1 0,3-2 1,3-3 1,4-3 0,1-2 1,0 0-1,0 0-1,0 0 0,1 0 0,4 0-3,3 0-2,3 0-1,3-5-8,3-9-14,3-10-14,4-8-14,1-8-7,0-2-2,0-3 0,0-3-2,-2-1 0,-3 4 1,-3 3 2,-2 3 0,-5-1 2,-2-2 1,-3-3 1,-3-3 2,-1-2 3,4 0 5,3 0 7,3 0 14,1 0 2,1 0 0,-1 0 0,1 0 0,-3 1 0,-2 4 0,-3 3 0,-3 3 0,-2 1 13,0 1 5,0-1-1,0 1 1,1 1 2,4 3 8,3 3 7,3 4 8,-1 4 2,-2 6-1,-3 7-1,-3 6-2,-1 3-1,4 0-2,3 0-2,3 0-3,1 3-1,1 6-2,-1 7-2,1 6-2,-3 1-2,-2-3-2,-3-3-1,-3-2-2,-1-1-1,4 3 0,3 3-1,3 4 0,-1-1-3,-2-3-3,-3-3-3,-3-2-5,-1-14-9,4-21-19,3-22-17,3-22-17,-1-10-10,-2 4-1,-3 3-1,-3 3-1,-6 4 2,-5 7 8,-7 6 7,-5 7 8</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6148" units="cm"/>
      <inkml:brushProperty name="height" value="0.026148" units="cm"/>
      <inkml:brushProperty name="color" value="#F2385B"/>
      <inkml:brushProperty name="ignorePressure" value="0"/>
    </inkml:brush>
  </inkml:definitions>
  <inkml:trace contextRef="#ctx0" brushRef="#br0">100650 38400 318,'-46'-22'-2,"10"6"-3	,10 7-5,9 6-3,6 4 9,3 4 22,3 3 22,4 3 23,4-1 7,6-2-6,7-3-5,6-3-6,3-2-4,0 0-2,0 0-3,0 0-2,0 0-8,0 0-11,0 0-11,0 0-12,0 0-6,0 0 1,0 0-1,0 0 0,-2 3-9,-3 6-19,-3 7-18,-2 6-18,-8 3-5,-8 0 6,-10 0 8,-9 0 7,-5-2 6,0-3 5,0-3 4,0-2 5,0-3 5,0 1 12,0-1 17,0 1 0,1-3 0,4-2 0,3-3 0,3-3 0,1-1 0,1 4 0,-1 3 20,1 3 17,2-1 13,7-2 13,6-3 14,7-3 13,5-4 3,7-3-10,6-3-9,7-2-10,4-3-12,3 1-17,3-1-16,4 1-15,2-3-10,4-2 0,3-3-1,3-3-1,-2-1 0,-6 4 0,-6 3 0,-6 3 1,-4 3-11,1 3-22,-1 3-20,1 4-23</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17942" units="cm"/>
      <inkml:brushProperty name="height" value="0.017942" units="cm"/>
      <inkml:brushProperty name="color" value="#F2385B"/>
      <inkml:brushProperty name="ignorePressure" value="0"/>
    </inkml:brush>
  </inkml:definitions>
  <inkml:trace contextRef="#ctx0" brushRef="#br0">102450 38400 464,'-25'21'162,"0"-5"-18	,0-7-20,0-5-19</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5086" units="cm"/>
      <inkml:brushProperty name="height" value="0.035086" units="cm"/>
      <inkml:brushProperty name="color" value="#F2385B"/>
      <inkml:brushProperty name="ignorePressure" value="0"/>
    </inkml:brush>
  </inkml:definitions>
  <inkml:trace contextRef="#ctx0" brushRef="#br0">34650 33300 237,'23'3'0,"-3"6"0	,-3 7 0,-2 6 0,-3 1 0,1-3 0,-1-3 0,1-2 0,1-3 6,3 1 13,3-1 13,4 1 12,-1-1 6,-3 1-4,-3-1-1,-2 1-4,0-1 2,7 1 4,6-1 5,7 1 5,2-3-1,1-2-5,-1-3-5,1-3-5,1-2-7,3 0-9,3 0-7,4 0-8,-7 4-18,-16 10-27,-15 10-26,-15 9-27</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76800 45750 200,'-46'-22'-1,"10"6"0	,10 7 0,9 6 1,6 1 2,3-3 4,3-3 4,4-2 4,-1-1 3,-3 3 0,-3 3 0,-2 4 1,-3 1 0,1 0 1,-1 0 0,1 0 0,-1-2 2,1-3 1,-1-3 2,1-2 2,4 3 4,9 14 4,10 11 6,10 14 4,4 3 2,0-2-5,0-3-5,0-3-3,-2-1-4,-3 4-2,-3 3-2,-2 3-3,-1-1-2,3-2-2,3-3-2,4-3-3,4-1-1,6 4-2,7 3 0,6 3-2,3-2 0,0-6-1,0-6-3,0-6-4,0-6 0,0-2 0,0-3 0,0-3 0,0-6 0,0-5 0,0-7 0,0-5 0,1-4 0,4 0 0,3 0 0,3 0 0,-1-2 0,-2-3 0,-3-3 0,-3-2 0,-2 0 0,0 7 0,0 6 0,0 7 0,-2 0 0,-3-2 0,-3-3 0,-2-3 0,-1-2 0,3 0 0,3 0 0,4 0 0,1 3 0,0 6 0,0 7 0,0 6 0,-2 6 0,-3 6 0,-3 7 0,-2 6 0,-3 6 0,1 6 0,-1 7 0,1 6 0,-1 3 0,1 0 0,-1 0 0,1 0 0,1-4 0,3-5 0,3-7 0,4-5 0,1-6 0,0-3 0,0-3 0,0-2 0,1-6 0,4-6 0,3-6 0,3-6 0,-1-6 0,-2-2 0,-3-3 0,-3-3 0,-4-4 0,-3-3 0,-3-3 0,-2-2 0,-1-3 0,3 1 0,3-1 0,4 1 0,1-1 0,0 1 0,0-1 0,0 1 0,-2 1 0,-3 3 0,-3 3 0,-2 4 0,-3 1 0,1 0 0,-1 0 0,1 0 0,-1 1 0,1 4 0,-1 3 0,1 3 0,-1 1 0,1 1 0,-1-1 0,1 1 0,1 1 0,3 3 0,3 3 0,4 4 0,-1 5 0,-3 10 0,-3 10 0,-2 9 0,-1 6 0,3 3 0,3 3 0,4 4 0,1-1 0,0-3 0,0-3 0,0-2 0,0-3 0,0 1 0,0-1 0,0 1 0,0-4 0,0-6 0,0-6 0,0-6 0,-2-6 0,-3-2 0,-3-3 0,-2-3 0,-3-2 0,1 0 0,-1 0 0,1 0 0,2-4 0,7-5 0,6-7 0,7-5 0,-1-3 0,-6 4 0,-6 3 0,-6 3 0,-4-1 0,1-2 0,-1-3 0,1-3 0,-1-1 0,1 4 0,-1 3 0,1 3 0,2-2 0,7-6 0,6-6 0,7-6 0,2-2 0,1 3 0,-1 3 0,1 4 0,-4 2 0,-6 4 0,-6 3 0,-6 3 0,-2 3 0,3 3 0,3 3 0,4 4 0,-1 1 0,-3 0 0,-3 0 0,-2 0 0,-1 1 0,3 4 0,3 3 0,4 3 0,1 4 0,0 7 0,0 6 0,0 7 0,-2 0 0,-3-2 0,-3-3 0,-2-3 0,-3-2 0,1 0 0,-1 0 0,1 0 0,2 1 0,7 4 0,6 3 0,7 3 0,0-1 0,-2-2 0,-3-3 0,-3-3 0,-1-4 0,4-3 0,3-3 0,3-2 0,1-5 0,1-2 0,-1-3 0,1-3 0,-4-4 0,-6-3 0,-6-3 0,-6-2 0,-2-5 0,3-2 0,3-3 0,4-3 0,1-2 0,0 0 0,0 0 0,0 0 0,-2 0 0,-3 0 0,-3 0 0,-2 0 0,-1 0 0,3 0 0,3 0 0,4 0 0,-1 0 0,-3 0 0,-3 0 0,-2 0 0,0 0 0,7 0 0,6 0 0,7 0 0,-1 3 0,-6 6 0,-6 7 0,-6 6 0,-2 6 0,3 6 0,3 7 0,4 6 0,1 4 0,0 4 0,0 3 0,0 3 0,0 1 0,0 1 0,0-1 0,0 1 0,-2-4 0,-3-6 0,-3-6 0,-2-6 0,-1-4 0,3 1 0,3-1 0,4 1 0,1-1 0,0 1 0,0-1 0,0 1 0,-2-3 0,-3-2 0,-3-3 0,-2-3 0,-1-4 0,3-3 0,3-3 0,4-2 0,2-3 0,4 1 0,3-1 0,3 1 0,-1-1 0,-2 1 0,-3-1 0,-3 1 0,-2 2 0,0 7 0,0 6 0,0 7 0,-2 0 0,-3-2 0,-3-3 0,-2-3 0,-1-2 0,3 0 0,3 0 0,4 0 0,2-5 0,4-9 0,3-10 0,3-8 0,-2-4 0,-6 3 0,-6 3 0,-6 4 0,-1-1 0,7-3-45,6-3-10,7-2-8,-3 0-4,-8 7-2,-10 6 0,-9 7-1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76350 54300 200,'-68'23'32,"17"-3"-3	,15-3-5,16-2-3,7-1 0,1 3 4,-1 3 4,1 4 4,1-6 3,3-11 1,3-14 2,4-11 1,4-12 0,6-9-2,7-10-2,6-8-2,3-12-3,0-12-3,0-13-3,0-12-4,0-12-2,0-8-1,0-10-2,0-9-1,-2-9-2,-3-5-2,-3-7-4,-2-5-2,-5-11-1,-2-11-1,-3-14 0,-3-11 0,-2-1-1,0 13-4,0 12-2,0 13-3,3 13-1,6 17 0,7 15 1,6 16 0,1 15 1,-3 16 0,-3 15 2,-2 17 0,-3 8 1,1 4 1,-1 3 0,1 3 2,1 9 1,3 16 4,3 15 2,4 17 3,1 11 1,0 10 0,0 10-1,0 9 0,1 10 0,4 14 2,3 11 1,3 14 1,1 10 0,1 9-11,-1 10-3,1 10 0,2 7 0,7 6 0,6 7 0,7 6 0,0 3 0,-2 0 0,-3 0 0,-3 0 0,-2-4 0,0-5 0,0-7 0,0-5 0,-2-8 0,-3-5 0,-3-7 0,-2-5 0,-5-4 0,-2 0 0,-3 0 0,-3 0 0,-4-7 0,-3-11 0,-3-14 0,-2-11 0,-3-11 0,1-5 0,-1-7 0,1-5 0,-3-6 0,-2-3 0,-3-3 0,-3-2 0,-10-15 0,-16-25 0,-15-25 0,-15-25 0,-11-15 0,-2-2 0,-3-3 0,-3-3 0,-2-7 0,0-9 0,0-10 0,0-8 0,0-1-14,0 9-17,0 10 1,0 10 2,-5 2 1,-9-3 3,-10-3 3,-8-2 2,-6 3 2,1 14 1,-1 11 2,1 14 1,-1 8 2,1 7 4,-1 6 3,1 7 3,-1 4 2,1 3 0,-1 3 0,1 4 0,2 2 1,7 4 4,6 3 3,7 3 4,4 1 2,3 1 1,3-1 1,4 1 1,2-3 0,4-2 1,3-3 0,3-3 1,4-4 1,7-3 4,6-3 3,7-2-1,8-8-27,14-8 0,11-10 0,14-9 0,11-9 0,14-5 0,11-7 0,14-5 0,11-6 0,14-3 0,11-3 0,14-2 0,14-5 0,20-2 0,18-3 0,20-3 0,10 4 0,3 13 0,3 12 0,4 13 0,-6 10 0,-11 10 0,-14 10 0,-11 9 0,-12 9 0,-9 9 0,-10 10 0,-8 10 0,-14 8 0,-15 10 0,-15 10 0,-16 9 0,-15 10 0,-11 14 0,-14 11 0,-11 14-15,-18 10 0,-22 9 2,-22 10 2,-21 10 1,-14 2 2,-2-3 0,-3-3-1,-3-2 1,-4-1 1,-3 3 3,-3 3 2,-2 4 4,-1-4 0,3-9 1,3-10 0,4-8 0,2-11 1,4-8 2,3-10 3,3-9 2,6-10 1,9-9-1,10-10-1,10-8 0,8-20-8,10-28-12,10-28-14,9-27-12,7-17-7,7-3 1,6-3 0,7-2 1,4-3-2,3 1-8,3-1-5,4 1-7</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550" units="cm"/>
      <inkml:brushProperty name="height" value="0.038550" units="cm"/>
      <inkml:brushProperty name="color" value="#F2385B"/>
      <inkml:brushProperty name="ignorePressure" value="0"/>
    </inkml:brush>
  </inkml:definitions>
  <inkml:trace contextRef="#ctx0" brushRef="#br0">37000 45400 216,'-2'-25'-2,"-3"0"-1	,-3 0-4,-2 0-2,-3 1-1,1 4-2,-1 3 1,1 3 11,-1 1 0,1 1 0,-1-1 0,1 1 0,-1 1 0,1 3 0,-1 3 0,1 4 0,-1 1 0,1 0 11,-1 0 6,1 0 3,2 0 0,7 0-4,6 0-4,7 0-3,2 1-2,1 4-2,-1 3-1,1 3-2,-1-1-1,1-2-1,-1-3-1,1-3-1,-1-1-1,1 4-1,-1 3 0,1 3-1,-1 1 0,1 1 3,-1-1 1,1 1 2,-3 2 3,-2 7 2,-3 6 1,-3 7 4,-2 5 0,0 7 0,0 6 1,0 7-1,0 5 2,0 7 1,0 6 3,0 7 1,0 10 0,0 16 1,0 15-2,0 17 1,0 7-1,0 0 2,0 0 1,0 0 0,0 1 2,0 4-1,0 3 1,0 3-1,0-4 1,0-8 0,0-10 2,0-9 0,0-10 1,0-9-1,0-10 1,0-8 1,0-11-1,0-8-1,0-10 1,0-9-1,1-7-2,4-3-2,3-3-3,3-2-3,3-11-7,3-15-12,3-15-12,4-16-12,-6-13-8,-11-9-2,-14-10-3,-11-8-2,-7-6-1,0 1 4,0-1 3,0 1 3,0-1 2,0 1 3,0-1 2,0 1 3,0-9-2,0-15-2,0-15-3,0-16-4,1-4 0,4 10 2,3 10 3,3 9 2,1 7 3,1 7 1,-1 6 2,1 7 2</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36850 45050 200,'-2'-46'1,"-3"10"2	,-3 10 2,-2 9 2,0 6 4,7 3 5,6 3 5,7 4 4,5 1 2,7 0 0,6 0-1,7 0 0,5 1-2,7 4-1,6 3-2,7 3-1,4-1 0,3-2-1,3-3 1,4-3-1,1-2 1,0 0-1,0 0 0,0 0-1,1 0-1,4 0-1,3 0 0,3 0-1,-1 0-1,-2 0-1,-3 0 0,-3 0-2,1 0 0,6 0 0,7 0 0,6 0 0,3 1-1,0 4 0,0 3 0,0 3-1,3-1 0,6-2-1,7-3 0,6-3 0,1-1-1,-3 4-1,-3 3 0,-2 3-1,-5-1 0,-2-2 0,-3-3 0,-3-3 1,-1-1-1,4 4 0,3 3-2,3 3 0,-1-1-1,-2-2 0,-3-3 1,-3-3-1,-4-1-1,-3 4 0,-3 3-2,-2 3 0,-5 1-1,-2 1 0,-3-1 0,-3 1 0,-6 1 0,-5 3 1,-7 3 1,-5 4 0,-4-1 0,0-3-1,0-3 1,0-2-2,0-3 1,0 1-1,0-1 0,0 1 0,-2-1-1,-3 1 1,-3-1-2,-2 1 1,-3-3 0,1-2-1,-1-3 1,1-3 0,-3 2 0,-2 10-1,-3 10 0,-3 9 0,-4 6-1,-3 3 1,-3 3 0,-2 4 0,-5 4 2,-2 6 0,-3 7 2,-3 6 2,-2 7 0,0 10 1,0 10 1,0 9 1,0 6 1,0 3 1,0 3 0,0 4 2,-2 5-1,-3 10 2,-3 10-1,-2 9 0,-3-1 1,1-8 0,-1-10-1,1-9 1,-1-9 0,1-5-1,-1-7-5,1-5-4,1-6 0,3-3 0,3-3 0,4-2 0,1-9 0,0-12 0,0-13 0,0-12 0,0-7 0,0 1 0,0-1 0,0 1 0,-7-6-22,-11-8-27,-14-10-20,-11-9-18</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0064" units="cm"/>
      <inkml:brushProperty name="height" value="0.040064" units="cm"/>
      <inkml:brushProperty name="color" value="#F2385B"/>
      <inkml:brushProperty name="ignorePressure" value="0"/>
    </inkml:brush>
  </inkml:definitions>
  <inkml:trace contextRef="#ctx0" brushRef="#br0">37350 49100 208,'-115'0'1,"23"0"2	,22 0 2,22 0 3,12 3 0,3 6 1,3 7 0,4 6 1,2-1-1,4-5 0,3-7-1,3-5 1,9-4 1,16 0 6,15 0 4,17 0 5,11 0 2,10 0-1,10 0-2,9 0-1,6 1-1,3 4 0,3 3 0,4 3 0,2-1 0,4-2-1,3-3-1,3-3-1,6-2 1,9 0-1,10 0 1,10 0 0,8 1-1,10 4 0,10 3 0,9 3-1,2-1-1,-2-2-1,-3-3-1,-3-3-2,-4-2 0,-3 0 0,-3 0-2,-2 0 1,-3 0-2,1 0 0,-1 0 0,1 0 0,-6-2-1,-8-3-1,-10-3 0,-9-2-1,-7-1-1,-3 3 0,-3 3 0,-2 4-1,-5-1-2,-2-3-3,-3-3-2,-3-2-3,-7-1-1,-9 3-3,-10 3 0,-8 4-2,-9-1-4,-6-3-6,-6-3-7,-6-2-7,-6-3-2,-2 1 0,-3-1 2,-3 1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08333" units="cm"/>
      <inkml:brushProperty name="height" value="0.008333" units="cm"/>
      <inkml:brushProperty name="color" value="#F2385B"/>
      <inkml:brushProperty name="ignorePressure" value="0"/>
    </inkml:brush>
  </inkml:definitions>
  <inkml:trace contextRef="#ctx0" brushRef="#br0">43600 49000 1000,'-24'-24'-13,"4"4"-24	,3 3-26,3 3-25</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9796" units="cm"/>
      <inkml:brushProperty name="height" value="0.029796" units="cm"/>
      <inkml:brushProperty name="color" value="#F2385B"/>
      <inkml:brushProperty name="ignorePressure" value="0"/>
    </inkml:brush>
  </inkml:definitions>
  <inkml:trace contextRef="#ctx0" brushRef="#br0">37150 44900 279,'0'93'7,"0"-11"13	,0-14 14,0-11 14,-2-6 6,-3 4-3,-3 3-2,-2 3-1,-3-4-1,1-8 1,-1-10 2,1-9 1,1-5 0,3 0-3,3 0-1,4 0-4,-3-7-18,-5-11-39,-7-14-36,-5-11-37</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89450 49150 200,'-22'28'2,"6"6"5	,7 7 5,6 6 5,3 6 4,0 6 3,0 7 4,0 6 3,-2 6 3,-3 6 0,-3 7 1,-2 6 1,-5 6 1,-2 6 0,-3 7 2,-3 6 1,-2-1 1,0-5-2,0-7 0,0-5-1,3-8-1,6-5-1,7-7-1,6-5-1,3-8-1,0-5-2,0-7-29,0-5-2,4-8 0,10-5 0,10-7 0,9-5 0,4-9 0,1-9 0,-1-10 0,1-8 0,-1-8 0,1-2 0,-1-3 0,1-3 0,-1 1 0,1 6 0,-1 7 0,1 6 0,-1 3 0,1 0 0,-1 0 0,1 0 0,-1 0 0,1 0 0,-1 0 0,1 0 0,2-4 0,7-5 0,6-7 0,7-5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87850 52550 200,'-4'-24'0,"-5"4"0	,-7 3 0,-5 3 0,-4 3 1,0 3 3,0 3 3,0 4 4,1 2 2,4 4 6,3 3 4,3 3 4,7 1 6,14 1 6,11-1 6,14 1 7,8-3 1,7-2-2,6-3-2,7-3-3,8-2-3,14 0-2,11 0-3,14 0-3,7 0-2,3 0 0,3 0-2,4 0-1,4 1-1,6 4-16,7 3-13,6 3 0,-1-2 0,-5-6 0,-7-6 0,-5-6 0,-3-6 0,4-2 0,3-3 0,3-3 0,-5 1 0,-12 6 0,-13 7 0,-12 6 0,-10 3 0,-6 0 0,-6 0 0,-6 0 0,-7 0 0,-6 0 0,-6 0 0,-6 0 0,-13 3 0,-19 6 0,-18 7 0,-19 6-42,-10 4-48,1 4 8,-1 3 7,1 3 9,-1-1 4,1-2 4,-1-3 2,1-3 2</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89750 53550 200,'-24'-46'0,"4"10"0	,3 10 0,3 9 0,3 7 3,3 7 7,3 6 8,4 7 6,1 8 4,0 14-2,0 11 0,0 14-1,0 8 0,0 7-2,0 6 0,0 7 0,0 7-1,0 9-1,0 10 0,0 10 0,1 2-1,4-3 1,3-3-1,3-2-1,-1-5 2,-2-2 1,-3-3 2,-3-3 2,-2-2 0,0 0-1,0 0 0,0 0-2,0-5 1,0-9-1,0-10 1,0-8 0,0-8 0,0-2 0,0-3-1,0-3-1,0-15-22,0-24 0,0-26-14,0-24-29,0-12-9,0 4 0,0 3 1,0 3-1,0-1 2,0-2 1,0-3 1,0-3 2,-2 1 1,-3 6 0,-3 7-1,-2 6 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34600 34000 200,'23'0'25,"-3"0"-3	,-3 0-4,-2 0-3,-1 0 1,3 0 8,3 0 7,4 0 8,1 0 3,0 0 0,0 0-1,0 0 1,3 1 0,6 4-3,7 3-1,6 3-2,1-1-2,-3-2 0,-3-3 0,-2-3-1,-3-2-1,1 0-1,-1 0-1,1 0-2,-1 0-2,1 0-21,-1 0-5,1 0 0,-1 0 0,1 0 0,-1 0 0,1 0 0,-6 4 0,-8 10 0,-10 10-17,-9 9-60,-10 2-9,-9-2 5,-10-3 5,-8-3 4,-4-2 7,3 0 5,3 0 5,4 0 7</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89700 53700 200,'23'-90'0,"-3"23"0	,-3 22 0,-2 22 0,0 7 4,7-6 11,6-6 8,7-6 11,4-2 3,3 3 1,3 3-2,4 4 0,1 4 0,0 6 0,0 7 0,0 6-1,-4 3 2,-5 0 1,-7 0 1,-5 0 1,-4 4 1,0 10-1,0 10 0,0 9 0,-4 9-1,-5 9 0,-7 10-1,-5 10-36,-8 4-2,-5 0 0,-7 0 0,-5 0 0,-8 1 0,-5 4 0,-7 3 0,-5 3 0,-3-2 0,4-6 0,3-6 0,3-6 0,-1-7 0,-2-6 0,-3-6 0,-3-6 0,-2-4 0,0 1 0,0-1 0,0 1 0,4-10 0,10-19 0,10-18 0,9-19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28431" units="cm"/>
      <inkml:brushProperty name="height" value="0.028431" units="cm"/>
      <inkml:brushProperty name="color" value="#F2385B"/>
      <inkml:brushProperty name="ignorePressure" value="0"/>
    </inkml:brush>
  </inkml:definitions>
  <inkml:trace contextRef="#ctx0" brushRef="#br0">92300 52400 293,'-22'25'1,"6"0"2	,7 0 2,6 0 2,3-2 5,0-3 10,0-3 10,0-2 9,1-3 10,4 1 11,3-1 10,3 1 11,4-3-1,7-2-10,6-3-10,7-3-12,2-2-15,1 0-20,-1 0-22,1 0-21</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93200 52650 200,'-46'0'1,"10"0"3	,10 0 2,9 0 4,9 0 8,9 0 14,10 0 14,10 0 14,5-2 6,4-3-5,3-3-4,3-2-5,1-3-3,1 1-4,-1-1-4,1 1-3,1-1-4,3 1-3,3-1-4,4 1-3,1-1-3,0 1-2,0-1-2,0 1-2,-2-1-2,-3 1-1,-3-1-12,-2 1 0,-3-1 0,1 1 0,-1-1 0,1 1 0,-1 1 0,1 3 0,-1 3 0,1 4 0,-1-1 0,1-3 0,-1-3 0,1-2 0,-4-6 0,-6-6 0,-6-6 0,-6-6 0,-7-7 0,-6-6-6,-6-6 1,-6-6 1,-9-1 1,-8 7 1,-10 6 2,-9 7 0,-4 7 3,4 9 2,3 10 2,3 10-2,3 8-5,3 10 0,3 10 0,4 9 0,-1 6 0,-3 3 0,-3 3 0,-2 4 0,-3 2 0,1 4 0,-1 3 0,1 3 0,1 3 0,3 3 0,3 3 0,4 4 0,2-3 0,4-5 0,3-7 0,3-5 0,3-4 0,3 0 0,3 0 0,4 0 0,2-2 0,4-3 0,3-3 0,3-2 0,9-3 0,16 1 0,15-1 0,17 1 0,2-6 0,-9-8 0,-10-10 0,-8-9 0,-4-5 0,3 0 0,3 0 0,4 0 0,-1-2 0,-3-3 0,-3-3 0,-2-2 0,-3-3 0,1 1 0,-1-1 0,1 1 0,-1 1 0,1 3 0,-1 3 0,1 4-36,-1 1-21,1 0-8,-1 0-8,1 0-9</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1757" units="cm"/>
      <inkml:brushProperty name="height" value="0.031757" units="cm"/>
      <inkml:brushProperty name="color" value="#F2385B"/>
      <inkml:brushProperty name="ignorePressure" value="0"/>
    </inkml:brush>
  </inkml:definitions>
  <inkml:trace contextRef="#ctx0" brushRef="#br0">96800 52150 262,'1'-22'4,"4"6"7	,3 7 9,3 6 7,1 4 6,1 4 6,-1 3 4,1 3 5,1 1 3,3 1-2,3-1-2,4 1 0,1-3-2,0-2-2,0-3-1,0-3-3,1-2-2,4 0-7,3 0-6,3 0-6,1 0-4,1 0-2,-1 0-3,1 0-4,-1 0-5,1 0-12,-1 0-10,1 0-11,-3 0-9,-2 0-4,-3 0-6,-3 0-6,-4 3-3,-3 6 1,-3 7-1,-2 6-1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780" units="cm"/>
      <inkml:brushProperty name="height" value="0.038780" units="cm"/>
      <inkml:brushProperty name="color" value="#F2385B"/>
      <inkml:brushProperty name="ignorePressure" value="0"/>
    </inkml:brush>
  </inkml:definitions>
  <inkml:trace contextRef="#ctx0" brushRef="#br0">97050 52800 214,'-71'0'0,"10"0"0	,10 0 0,9 0 0,7 1 5,7 4 9,6 3 10,7 3 9,4 1 8,3 1 6,3-1 7,4 1 6,5-1 1,10 1-3,10-1-4,9 1-3,4-3-4,1-2-4,-1-3-3,1-3-4,2-2-5,7 0-5,6 0-6,7 0-6,0 0-3,-2 0-4,-3 0-1,-3 0-3,-1-2-7,4-3-8,3-3-9,3-2-10,-1-3-4,-2 1 3,-3-1 0,-3 1 3,-6-1-6,-5 1-11,-7-1-11,-5 1-12</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38184" units="cm"/>
      <inkml:brushProperty name="height" value="0.038184" units="cm"/>
      <inkml:brushProperty name="color" value="#F2385B"/>
      <inkml:brushProperty name="ignorePressure" value="0"/>
    </inkml:brush>
  </inkml:definitions>
  <inkml:trace contextRef="#ctx0" brushRef="#br0">101600 49400 218,'0'48'0,"0"-3"0	,0-3 0,0-2 0,0 0 2,0 7 4,0 6 3,0 7 5,1 5 2,4 7 2,3 6 0,3 7 2,1 4 1,1 3 0,-1 3 0,1 4 0,-3-1 2,-2-3 3,-3-3 2,-3-2 4,-2-5 1,0-2 1,0-3 1,0-3 1,0-7 1,0-9 3,0-10 2,0-8 1,0-6 1,0 1-2,0-1-3,0 1-2,1-12-14,4-21-23,3-22-25,3-22-25,-1-11-14,-2 0-4,-3 0-6,-3 0-3</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101550 49250 200,'26'-44'1,"4"13"3	,3 12 3,3 13 2,3 6 1,3 0 1,3 0-1,4 0 0,-3 3 4,-5 6 9,-7 7 9,-5 6 8,-4 4 3,0 4 0,0 3-2,0 3-2,-2 1 2,-3 1 4,-3-1 4,-2 1 3,-5 1 2,-2 3-3,-3 3-1,-3 4-2,-4 2-3,-3 4-18,-3 3-27,-2 3 0,-3-2 0,1-6 0,-1-6 0,1-6 0,1-4 0,3 1 0,3-1 0,4 1 0,-1-1 0,-3 1 0,-3-1 0,-2 1 0,-5 2 0,-2 7 0,-3 6 0,-3 7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100550 52800 200,'3'-22'25,"6"6"3	,7 7 2,6 6 3,6 3 1,6 0 1,7 0 1,6 0 0,4-2 1,4-3-1,3-3 0,3-2-1,3-1 1,3 3 0,3 3 1,4 4 1,2-1 0,4-3-2,3-3-1,3-2-3,-5-1-2,-12 3-3,-13 3-3,-12 4-3,-4 1-13,7 0-8,6 0 0,7 0 0,2 0 0,1 0 0,-1 0 0,1 0 0,-3 1 0,-2 4 0,-3 3 0,-3 3 0,-2-1 0,0-2 0,0-3 0,0-3 0,-2-1 0,-3 4 0,-3 3 0,-2 3-48,-14 3-25,-21 3-2,-22 3-3,-22 4-1</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101700 53700 200,'-71'23'2,"10"-3"4	,10-3 6,9-2 3,6-3 4,3 1 2,3-1 3,4 1 1,1-3 3,0-2 2,0-3 2,0-3 2,0-1 1,0 4 0,0 3 0,0 3-1,10-1 4,23-2 9,22-3 7,22-3 7,12-6 2,3-5-4,3-7-6,4-5-16,-1-3-37,-3 4 0,-3 3 0,-2 3 0,-3 3 0,1 3 0,-1 3 0,1 4 0,-3 2 0,-2 4 0,-3 3 0,-3 3 0,-10 7 0,-16 14 0,-15 11 0,-15 14 0,-12 3 0,-6-2 0,-6-3 0,-6-3 0,-7-2 0,-6 0 0,-6 0 0,-6 0 0,-2 0 0,3 0 0,3 0 0,4 0 0,-1 1 0,-3 4 0,-3 3 0,-2 3 0,0-4 0,7-8 0,6-10 0,7-9 0,5-4 0,7 4 0,6 3 0,7 3 0,10-4 0,16-8 0,15-10 0,17-9 0,5-5 0,-3 0 0,-3 0 0,-2 0 0,-1 0 0,3 0 0,3 0 0,4 0 0,1 0 0,0 0 0,0 0 0,0 0 0,-2 0 0,-3 0 0,-3 0 0,-2 0 0,-1-2 0,3-3 0,3-3 0,4-2 0,-1-3 0,-3 1 0,-3-1 0,-2 1 0,-5-3-7,-2-2-59,-3-3-12,-3-3-11</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7" units="1/cm"/>
          <inkml:channelProperty channel="Y" name="resolution" value="28.346457" units="1/cm"/>
          <inkml:channelProperty channel="F" name="resolution" value="2.84167" units="1/cm"/>
        </inkml:channelProperties>
      </inkml:inkSource>
      <inkml:timestamp xml:id="ts0" timeString="2020-11-16T07:04:17"/>
    </inkml:context>
    <inkml:brush xml:id="br0">
      <inkml:brushProperty name="width" value="0.041667" units="cm"/>
      <inkml:brushProperty name="height" value="0.041667" units="cm"/>
      <inkml:brushProperty name="color" value="#F2385B"/>
      <inkml:brushProperty name="ignorePressure" value="0"/>
    </inkml:brush>
  </inkml:definitions>
  <inkml:trace contextRef="#ctx0" brushRef="#br0">86650 59800 200,'-24'0'1,"4"0"4	,3 0 4,3 0 3,4 0 5,7 0 7,6 0 8,7 0 6,5 0 2,7 0-2,6 0-4,7 0-1,4 1-3,3 4-3,3 3-1,4 3-2,4-1 0,6-2 5,7-3 3,6-3 4,1-2 1,-3 0-1,-3 0-1,-2 0-2,-3 0-2,1 0-1,-1 0-2,1 0-2,-1-2-2,1-3-16,-1-3-8,1-2 0,-4-1 0,-6 3 0,-6 3 0,-6 4 0,-2 1 0,3 0 0,3 0 0,4 0 0,-4 4 0,-9 10 0,-10 10-29,-8 9-30,-12 4-5,-12 1 3,-13-1 3,-12 1 2,-5-4 4,3-6 1,3-6 3,4-6 2,1-2 2,0 3 3,0 3 2,0 4 2,-2-1 3,-3-3 3,-3-3 2,-2-2 3,-1-1 3,3 3 3,3 3 19,4 4 1,1-1 0,0-3 0,0-3 0,0-2 0,1-1 0,4 3 0,3 3 0,3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613D5-12FD-CF49-B1D2-0AEEB0E1F1F3}"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D238A-32CE-EE40-BB24-BC138C77AED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1.tiff"/><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1" name="图片 30" hidden="1"/>
          <p:cNvPicPr>
            <a:picLocks noChangeAspect="1"/>
          </p:cNvPicPr>
          <p:nvPr userDrawn="1"/>
        </p:nvPicPr>
        <p:blipFill>
          <a:blip r:embed="rId3"/>
          <a:stretch>
            <a:fillRect/>
          </a:stretch>
        </p:blipFill>
        <p:spPr>
          <a:xfrm>
            <a:off x="8321" y="0"/>
            <a:ext cx="12175357" cy="6858000"/>
          </a:xfrm>
          <a:prstGeom prst="rect">
            <a:avLst/>
          </a:prstGeom>
        </p:spPr>
      </p:pic>
      <p:sp>
        <p:nvSpPr>
          <p:cNvPr id="14" name="文本占位符 50"/>
          <p:cNvSpPr>
            <a:spLocks noGrp="1"/>
          </p:cNvSpPr>
          <p:nvPr>
            <p:ph type="body" sz="quarter" idx="10" hasCustomPrompt="1"/>
          </p:nvPr>
        </p:nvSpPr>
        <p:spPr>
          <a:xfrm>
            <a:off x="1253502" y="1429680"/>
            <a:ext cx="6689770" cy="1319974"/>
          </a:xfrm>
        </p:spPr>
        <p:txBody>
          <a:bodyPr>
            <a:normAutofit/>
          </a:bodyPr>
          <a:lstStyle>
            <a:lvl1pPr marL="0" indent="0">
              <a:lnSpc>
                <a:spcPct val="100000"/>
              </a:lnSpc>
              <a:buNone/>
              <a:defRPr sz="3200" b="0" spc="300">
                <a:solidFill>
                  <a:schemeClr val="tx1"/>
                </a:solidFill>
                <a:latin typeface="微软雅黑" pitchFamily="34" charset="-122"/>
                <a:ea typeface="微软雅黑" pitchFamily="34" charset="-122"/>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kumimoji="1" lang="zh-CN" altLang="en-US" dirty="0"/>
              <a:t>北邮</a:t>
            </a:r>
            <a:r>
              <a:rPr kumimoji="1" lang="en-US" altLang="zh-CN" dirty="0"/>
              <a:t>&amp;</a:t>
            </a:r>
            <a:r>
              <a:rPr kumimoji="1" lang="zh-CN" altLang="en-US" dirty="0"/>
              <a:t>华为</a:t>
            </a:r>
            <a:endParaRPr kumimoji="1" lang="en-US" altLang="zh-CN" dirty="0"/>
          </a:p>
          <a:p>
            <a:pPr lvl="0"/>
            <a:r>
              <a:rPr kumimoji="1" lang="zh-CN" altLang="en-US" dirty="0"/>
              <a:t>第一期</a:t>
            </a:r>
            <a:r>
              <a:rPr kumimoji="1" lang="en-US" altLang="zh-CN" dirty="0"/>
              <a:t>XXXX</a:t>
            </a:r>
            <a:r>
              <a:rPr kumimoji="1" lang="zh-CN" altLang="en-US" dirty="0"/>
              <a:t>汇报</a:t>
            </a:r>
            <a:endParaRPr kumimoji="1" lang="zh-CN" altLang="en-US" dirty="0"/>
          </a:p>
        </p:txBody>
      </p:sp>
      <p:sp>
        <p:nvSpPr>
          <p:cNvPr id="15" name="Text Placeholder 7"/>
          <p:cNvSpPr>
            <a:spLocks noGrp="1"/>
          </p:cNvSpPr>
          <p:nvPr>
            <p:ph type="body" sz="quarter" idx="11" hasCustomPrompt="1"/>
          </p:nvPr>
        </p:nvSpPr>
        <p:spPr>
          <a:xfrm>
            <a:off x="1336076" y="3669931"/>
            <a:ext cx="6535842" cy="1480457"/>
          </a:xfrm>
        </p:spPr>
        <p:txBody>
          <a:bodyPr lIns="0" tIns="0" rIns="0" bIns="0">
            <a:normAutofit/>
          </a:bodyPr>
          <a:lstStyle>
            <a:lvl1pPr marL="0" indent="0">
              <a:buNone/>
              <a:defRPr sz="1800"/>
            </a:lvl1pPr>
          </a:lstStyle>
          <a:p>
            <a:r>
              <a:rPr lang="zh-CN" altLang="en-US" dirty="0"/>
              <a:t>汇报人：</a:t>
            </a:r>
            <a:endParaRPr lang="en-US" altLang="zh-CN" dirty="0"/>
          </a:p>
          <a:p>
            <a:r>
              <a:rPr lang="zh-CN" altLang="en-US" dirty="0"/>
              <a:t>日期：</a:t>
            </a:r>
            <a:endParaRPr lang="en-US" dirty="0"/>
          </a:p>
        </p:txBody>
      </p:sp>
      <p:pic>
        <p:nvPicPr>
          <p:cNvPr id="17" name="图片 16"/>
          <p:cNvPicPr>
            <a:picLocks noChangeAspect="1"/>
          </p:cNvPicPr>
          <p:nvPr userDrawn="1"/>
        </p:nvPicPr>
        <p:blipFill>
          <a:blip r:embed="rId4"/>
          <a:stretch>
            <a:fillRect/>
          </a:stretch>
        </p:blipFill>
        <p:spPr>
          <a:xfrm>
            <a:off x="10068075" y="6336530"/>
            <a:ext cx="1930165" cy="5214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多图">
    <p:spTree>
      <p:nvGrpSpPr>
        <p:cNvPr id="1" name=""/>
        <p:cNvGrpSpPr/>
        <p:nvPr/>
      </p:nvGrpSpPr>
      <p:grpSpPr>
        <a:xfrm>
          <a:off x="0" y="0"/>
          <a:ext cx="0" cy="0"/>
          <a:chOff x="0" y="0"/>
          <a:chExt cx="0" cy="0"/>
        </a:xfrm>
      </p:grpSpPr>
      <p:sp>
        <p:nvSpPr>
          <p:cNvPr id="8" name="图片占位符 7"/>
          <p:cNvSpPr>
            <a:spLocks noGrp="1"/>
          </p:cNvSpPr>
          <p:nvPr>
            <p:ph type="pic" sz="quarter" idx="13"/>
          </p:nvPr>
        </p:nvSpPr>
        <p:spPr>
          <a:xfrm>
            <a:off x="819726" y="1420611"/>
            <a:ext cx="2305840" cy="3539039"/>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9"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10"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11" name="文本框 10"/>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12" name="直线连接符 11"/>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18"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5" name="图片占位符 7"/>
          <p:cNvSpPr>
            <a:spLocks noGrp="1"/>
          </p:cNvSpPr>
          <p:nvPr>
            <p:ph type="pic" sz="quarter" idx="17"/>
          </p:nvPr>
        </p:nvSpPr>
        <p:spPr>
          <a:xfrm>
            <a:off x="3568313" y="2509117"/>
            <a:ext cx="2305840" cy="3539039"/>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6" name="图片占位符 7"/>
          <p:cNvSpPr>
            <a:spLocks noGrp="1"/>
          </p:cNvSpPr>
          <p:nvPr>
            <p:ph type="pic" sz="quarter" idx="18"/>
          </p:nvPr>
        </p:nvSpPr>
        <p:spPr>
          <a:xfrm>
            <a:off x="6316900" y="1420611"/>
            <a:ext cx="2305840" cy="3539039"/>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7" name="图片占位符 7"/>
          <p:cNvSpPr>
            <a:spLocks noGrp="1"/>
          </p:cNvSpPr>
          <p:nvPr>
            <p:ph type="pic" sz="quarter" idx="19"/>
          </p:nvPr>
        </p:nvSpPr>
        <p:spPr>
          <a:xfrm>
            <a:off x="9065486" y="2509117"/>
            <a:ext cx="2305840" cy="3539039"/>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3" name="文本占位符 2"/>
          <p:cNvSpPr>
            <a:spLocks noGrp="1"/>
          </p:cNvSpPr>
          <p:nvPr>
            <p:ph type="body" sz="quarter" idx="20" hasCustomPrompt="1"/>
          </p:nvPr>
        </p:nvSpPr>
        <p:spPr>
          <a:xfrm>
            <a:off x="819726" y="5124535"/>
            <a:ext cx="2305840" cy="923611"/>
          </a:xfrm>
        </p:spPr>
        <p:txBody>
          <a:bodyPr>
            <a:noAutofit/>
          </a:bodyPr>
          <a:lstStyle>
            <a:lvl1pPr marL="0" indent="0">
              <a:buNone/>
              <a:defRPr sz="1600"/>
            </a:lvl1pPr>
            <a:lvl2pPr>
              <a:defRPr sz="1200"/>
            </a:lvl2pPr>
            <a:lvl3pPr>
              <a:defRPr sz="1200"/>
            </a:lvl3pPr>
            <a:lvl4pPr>
              <a:defRPr sz="1200"/>
            </a:lvl4pPr>
            <a:lvl5pPr>
              <a:defRPr sz="1200"/>
            </a:lvl5pPr>
          </a:lstStyle>
          <a:p>
            <a:pPr lvl="0"/>
            <a:r>
              <a:rPr kumimoji="1" lang="zh-CN" altLang="en-US" sz="1600" dirty="0"/>
              <a:t>插入文字</a:t>
            </a:r>
            <a:endParaRPr kumimoji="1" lang="zh-CN" altLang="en-US" dirty="0"/>
          </a:p>
        </p:txBody>
      </p:sp>
      <p:sp>
        <p:nvSpPr>
          <p:cNvPr id="28" name="文本占位符 2"/>
          <p:cNvSpPr>
            <a:spLocks noGrp="1"/>
          </p:cNvSpPr>
          <p:nvPr>
            <p:ph type="body" sz="quarter" idx="21" hasCustomPrompt="1"/>
          </p:nvPr>
        </p:nvSpPr>
        <p:spPr>
          <a:xfrm>
            <a:off x="3568313" y="1420611"/>
            <a:ext cx="2305840" cy="923611"/>
          </a:xfrm>
        </p:spPr>
        <p:txBody>
          <a:bodyPr>
            <a:noAutofit/>
          </a:bodyPr>
          <a:lstStyle>
            <a:lvl1pPr marL="0" indent="0">
              <a:buNone/>
              <a:defRPr sz="1600"/>
            </a:lvl1pPr>
            <a:lvl2pPr>
              <a:defRPr sz="1200"/>
            </a:lvl2pPr>
            <a:lvl3pPr>
              <a:defRPr sz="1200"/>
            </a:lvl3pPr>
            <a:lvl4pPr>
              <a:defRPr sz="1200"/>
            </a:lvl4pPr>
            <a:lvl5pPr>
              <a:defRPr sz="1200"/>
            </a:lvl5pPr>
          </a:lstStyle>
          <a:p>
            <a:pPr lvl="0"/>
            <a:r>
              <a:rPr kumimoji="1" lang="zh-CN" altLang="en-US" sz="1600" dirty="0"/>
              <a:t>插入文字</a:t>
            </a:r>
            <a:endParaRPr kumimoji="1" lang="zh-CN" altLang="en-US" dirty="0"/>
          </a:p>
        </p:txBody>
      </p:sp>
      <p:sp>
        <p:nvSpPr>
          <p:cNvPr id="29" name="文本占位符 2"/>
          <p:cNvSpPr>
            <a:spLocks noGrp="1"/>
          </p:cNvSpPr>
          <p:nvPr>
            <p:ph type="body" sz="quarter" idx="22" hasCustomPrompt="1"/>
          </p:nvPr>
        </p:nvSpPr>
        <p:spPr>
          <a:xfrm>
            <a:off x="6316900" y="5124535"/>
            <a:ext cx="2305840" cy="923611"/>
          </a:xfrm>
        </p:spPr>
        <p:txBody>
          <a:bodyPr>
            <a:noAutofit/>
          </a:bodyPr>
          <a:lstStyle>
            <a:lvl1pPr marL="0" indent="0">
              <a:buNone/>
              <a:defRPr sz="1600"/>
            </a:lvl1pPr>
            <a:lvl2pPr>
              <a:defRPr sz="1200"/>
            </a:lvl2pPr>
            <a:lvl3pPr>
              <a:defRPr sz="1200"/>
            </a:lvl3pPr>
            <a:lvl4pPr>
              <a:defRPr sz="1200"/>
            </a:lvl4pPr>
            <a:lvl5pPr>
              <a:defRPr sz="1200"/>
            </a:lvl5pPr>
          </a:lstStyle>
          <a:p>
            <a:pPr lvl="0"/>
            <a:r>
              <a:rPr kumimoji="1" lang="zh-CN" altLang="en-US" sz="1600" dirty="0"/>
              <a:t>插入文字</a:t>
            </a:r>
            <a:endParaRPr kumimoji="1" lang="zh-CN" altLang="en-US" dirty="0"/>
          </a:p>
        </p:txBody>
      </p:sp>
      <p:sp>
        <p:nvSpPr>
          <p:cNvPr id="30" name="文本占位符 2"/>
          <p:cNvSpPr>
            <a:spLocks noGrp="1"/>
          </p:cNvSpPr>
          <p:nvPr>
            <p:ph type="body" sz="quarter" idx="23" hasCustomPrompt="1"/>
          </p:nvPr>
        </p:nvSpPr>
        <p:spPr>
          <a:xfrm>
            <a:off x="9065486" y="1420610"/>
            <a:ext cx="2305840" cy="923611"/>
          </a:xfrm>
        </p:spPr>
        <p:txBody>
          <a:bodyPr>
            <a:noAutofit/>
          </a:bodyPr>
          <a:lstStyle>
            <a:lvl1pPr marL="0" indent="0">
              <a:buNone/>
              <a:defRPr sz="1600"/>
            </a:lvl1pPr>
            <a:lvl2pPr>
              <a:defRPr sz="1200"/>
            </a:lvl2pPr>
            <a:lvl3pPr>
              <a:defRPr sz="1200"/>
            </a:lvl3pPr>
            <a:lvl4pPr>
              <a:defRPr sz="1200"/>
            </a:lvl4pPr>
            <a:lvl5pPr>
              <a:defRPr sz="1200"/>
            </a:lvl5pPr>
          </a:lstStyle>
          <a:p>
            <a:pPr lvl="0"/>
            <a:r>
              <a:rPr kumimoji="1" lang="zh-CN" altLang="en-US" sz="1600" dirty="0"/>
              <a:t>插入文字</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图片-2">
    <p:spTree>
      <p:nvGrpSpPr>
        <p:cNvPr id="1" name=""/>
        <p:cNvGrpSpPr/>
        <p:nvPr/>
      </p:nvGrpSpPr>
      <p:grpSpPr>
        <a:xfrm>
          <a:off x="0" y="0"/>
          <a:ext cx="0" cy="0"/>
          <a:chOff x="0" y="0"/>
          <a:chExt cx="0" cy="0"/>
        </a:xfrm>
      </p:grpSpPr>
      <p:sp>
        <p:nvSpPr>
          <p:cNvPr id="22" name="内容占位符 2"/>
          <p:cNvSpPr>
            <a:spLocks noGrp="1"/>
          </p:cNvSpPr>
          <p:nvPr>
            <p:ph idx="1"/>
          </p:nvPr>
        </p:nvSpPr>
        <p:spPr>
          <a:xfrm>
            <a:off x="819729" y="4845275"/>
            <a:ext cx="10552543" cy="1331687"/>
          </a:xfrm>
        </p:spPr>
        <p:txBody>
          <a:bodyPr>
            <a:normAutofit/>
          </a:bodyPr>
          <a:lstStyle>
            <a:lvl1pPr marL="0" indent="0" algn="just">
              <a:buNone/>
              <a:defRPr sz="1800">
                <a:solidFill>
                  <a:schemeClr val="tx1">
                    <a:lumMod val="85000"/>
                    <a:lumOff val="15000"/>
                  </a:schemeClr>
                </a:solidFill>
              </a:defRPr>
            </a:lvl1pPr>
            <a:lvl2pPr marL="457200" indent="0" algn="just">
              <a:buNone/>
              <a:defRPr sz="2000"/>
            </a:lvl2pPr>
            <a:lvl3pPr marL="914400" indent="0" algn="just">
              <a:buNone/>
              <a:defRPr sz="2000"/>
            </a:lvl3pPr>
            <a:lvl4pPr marL="1371600" indent="0" algn="just">
              <a:buNone/>
              <a:defRPr sz="2000"/>
            </a:lvl4pPr>
            <a:lvl5pPr marL="1828800" indent="0" algn="just">
              <a:buNone/>
              <a:defRPr sz="2000"/>
            </a:lvl5pPr>
          </a:lstStyle>
          <a:p>
            <a:pPr lvl="0"/>
            <a:r>
              <a:rPr kumimoji="1" lang="zh-CN" altLang="en-US" dirty="0"/>
              <a:t>单击此处编辑母版文本样式</a:t>
            </a:r>
            <a:endParaRPr kumimoji="1" lang="en-US" altLang="zh-CN" dirty="0"/>
          </a:p>
        </p:txBody>
      </p:sp>
      <p:sp>
        <p:nvSpPr>
          <p:cNvPr id="23" name="图片占位符 7"/>
          <p:cNvSpPr>
            <a:spLocks noGrp="1"/>
          </p:cNvSpPr>
          <p:nvPr>
            <p:ph type="pic" sz="quarter" idx="13"/>
          </p:nvPr>
        </p:nvSpPr>
        <p:spPr>
          <a:xfrm>
            <a:off x="819730" y="1307912"/>
            <a:ext cx="3301199" cy="3300627"/>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6"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27"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28" name="文本框 27"/>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29" name="直线连接符 28"/>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35"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14" name="图片占位符 7"/>
          <p:cNvSpPr>
            <a:spLocks noGrp="1"/>
          </p:cNvSpPr>
          <p:nvPr>
            <p:ph type="pic" sz="quarter" idx="15"/>
          </p:nvPr>
        </p:nvSpPr>
        <p:spPr>
          <a:xfrm>
            <a:off x="8071072" y="1307911"/>
            <a:ext cx="3301200" cy="3300627"/>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 name="矩形 1"/>
          <p:cNvSpPr/>
          <p:nvPr userDrawn="1"/>
        </p:nvSpPr>
        <p:spPr>
          <a:xfrm>
            <a:off x="4120929" y="1302650"/>
            <a:ext cx="3950143" cy="3300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页-有页眉页脚">
    <p:spTree>
      <p:nvGrpSpPr>
        <p:cNvPr id="1" name=""/>
        <p:cNvGrpSpPr/>
        <p:nvPr/>
      </p:nvGrpSpPr>
      <p:grpSpPr>
        <a:xfrm>
          <a:off x="0" y="0"/>
          <a:ext cx="0" cy="0"/>
          <a:chOff x="0" y="0"/>
          <a:chExt cx="0" cy="0"/>
        </a:xfrm>
      </p:grpSpPr>
      <p:sp>
        <p:nvSpPr>
          <p:cNvPr id="26"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27"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28" name="文本框 27"/>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29" name="直线连接符 28"/>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35"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感谢页">
    <p:bg>
      <p:bgPr>
        <a:solidFill>
          <a:schemeClr val="bg1">
            <a:lumMod val="95000"/>
            <a:alpha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hasCustomPrompt="1"/>
          </p:nvPr>
        </p:nvSpPr>
        <p:spPr>
          <a:xfrm>
            <a:off x="618969" y="1467870"/>
            <a:ext cx="4747358" cy="2816080"/>
          </a:xfrm>
          <a:prstGeom prst="rect">
            <a:avLst/>
          </a:prstGeom>
        </p:spPr>
        <p:txBody>
          <a:bodyPr vert="horz" lIns="91440" tIns="45720" rIns="91440" bIns="45720" rtlCol="0" anchor="t">
            <a:normAutofit/>
          </a:bodyPr>
          <a:lstStyle>
            <a:lvl1pPr>
              <a:defRPr sz="5400" b="0" i="0" baseline="0">
                <a:solidFill>
                  <a:srgbClr val="A80000"/>
                </a:solidFill>
                <a:latin typeface="+mj-ea"/>
                <a:ea typeface="+mj-ea"/>
              </a:defRPr>
            </a:lvl1pPr>
          </a:lstStyle>
          <a:p>
            <a:r>
              <a:rPr lang="en-US" dirty="0"/>
              <a:t>T</a:t>
            </a:r>
            <a:r>
              <a:rPr lang="en-US" altLang="zh-CN" dirty="0"/>
              <a:t>hank you.</a:t>
            </a:r>
            <a:endParaRPr lang="en-US" dirty="0"/>
          </a:p>
        </p:txBody>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3676" y="4831652"/>
            <a:ext cx="1875600" cy="405914"/>
          </a:xfrm>
          <a:prstGeom prst="rect">
            <a:avLst/>
          </a:prstGeom>
        </p:spPr>
      </p:pic>
      <p:sp>
        <p:nvSpPr>
          <p:cNvPr id="7" name="矩形 6"/>
          <p:cNvSpPr/>
          <p:nvPr userDrawn="1"/>
        </p:nvSpPr>
        <p:spPr>
          <a:xfrm>
            <a:off x="0" y="4831652"/>
            <a:ext cx="12192000" cy="2026348"/>
          </a:xfrm>
          <a:prstGeom prst="rect">
            <a:avLst/>
          </a:prstGeom>
          <a:solidFill>
            <a:srgbClr val="FE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5606473"/>
            <a:ext cx="12192000" cy="1251527"/>
          </a:xfrm>
          <a:prstGeom prst="rect">
            <a:avLst/>
          </a:prstGeom>
          <a:solidFill>
            <a:srgbClr val="00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a:stretch>
            <a:fillRect/>
          </a:stretch>
        </p:blipFill>
        <p:spPr>
          <a:xfrm>
            <a:off x="9849276" y="6232236"/>
            <a:ext cx="1930165" cy="5214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1" name="图片 30" hidden="1"/>
          <p:cNvPicPr>
            <a:picLocks noChangeAspect="1"/>
          </p:cNvPicPr>
          <p:nvPr userDrawn="1"/>
        </p:nvPicPr>
        <p:blipFill>
          <a:blip r:embed="rId3"/>
          <a:stretch>
            <a:fillRect/>
          </a:stretch>
        </p:blipFill>
        <p:spPr>
          <a:xfrm>
            <a:off x="8321" y="0"/>
            <a:ext cx="12175357" cy="6858000"/>
          </a:xfrm>
          <a:prstGeom prst="rect">
            <a:avLst/>
          </a:prstGeom>
        </p:spPr>
      </p:pic>
      <p:sp>
        <p:nvSpPr>
          <p:cNvPr id="7" name="矩形 6"/>
          <p:cNvSpPr/>
          <p:nvPr userDrawn="1"/>
        </p:nvSpPr>
        <p:spPr>
          <a:xfrm>
            <a:off x="0" y="-1"/>
            <a:ext cx="12192000" cy="1975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1" y="5160579"/>
            <a:ext cx="12192000" cy="1697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1" y="1975932"/>
            <a:ext cx="12192000" cy="3184647"/>
          </a:xfrm>
          <a:prstGeom prst="rect">
            <a:avLst/>
          </a:prstGeom>
          <a:solidFill>
            <a:srgbClr val="0525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标题 1"/>
          <p:cNvSpPr>
            <a:spLocks noGrp="1"/>
          </p:cNvSpPr>
          <p:nvPr>
            <p:ph type="title" hasCustomPrompt="1"/>
          </p:nvPr>
        </p:nvSpPr>
        <p:spPr>
          <a:xfrm>
            <a:off x="457974" y="615232"/>
            <a:ext cx="1992293" cy="410400"/>
          </a:xfrm>
        </p:spPr>
        <p:txBody>
          <a:bodyPr>
            <a:noAutofit/>
          </a:bodyPr>
          <a:lstStyle>
            <a:lvl1pPr algn="dist">
              <a:defRPr sz="2400" b="0">
                <a:solidFill>
                  <a:srgbClr val="052547"/>
                </a:solidFill>
                <a:latin typeface="+mj-ea"/>
                <a:ea typeface="+mj-ea"/>
              </a:defRPr>
            </a:lvl1pPr>
          </a:lstStyle>
          <a:p>
            <a:r>
              <a:rPr kumimoji="1" lang="zh-CN" altLang="en-US" dirty="0"/>
              <a:t>目录</a:t>
            </a:r>
            <a:endParaRPr kumimoji="1" lang="zh-CN" altLang="en-US" dirty="0"/>
          </a:p>
        </p:txBody>
      </p:sp>
      <p:sp>
        <p:nvSpPr>
          <p:cNvPr id="11" name="文本占位符 11"/>
          <p:cNvSpPr>
            <a:spLocks noGrp="1"/>
          </p:cNvSpPr>
          <p:nvPr>
            <p:ph type="body" sz="quarter" idx="13"/>
          </p:nvPr>
        </p:nvSpPr>
        <p:spPr>
          <a:xfrm>
            <a:off x="457974" y="1099559"/>
            <a:ext cx="1992293" cy="238175"/>
          </a:xfrm>
        </p:spPr>
        <p:txBody>
          <a:bodyPr>
            <a:noAutofit/>
          </a:bodyPr>
          <a:lstStyle>
            <a:lvl1pPr marL="0" indent="0" algn="dist">
              <a:buNone/>
              <a:defRPr sz="1400" baseline="0">
                <a:solidFill>
                  <a:srgbClr val="052547"/>
                </a:solidFill>
                <a:latin typeface="+mj-ea"/>
                <a:ea typeface="+mj-ea"/>
              </a:defRPr>
            </a:lvl1pPr>
          </a:lstStyle>
          <a:p>
            <a:r>
              <a:rPr kumimoji="1" lang="en-US" altLang="zh-CN" sz="1800" dirty="0"/>
              <a:t>CONTENTS</a:t>
            </a:r>
            <a:endParaRPr kumimoji="1" lang="zh-CN" altLang="en-US" sz="1800" dirty="0"/>
          </a:p>
        </p:txBody>
      </p:sp>
      <p:sp>
        <p:nvSpPr>
          <p:cNvPr id="12" name="矩形 11"/>
          <p:cNvSpPr/>
          <p:nvPr userDrawn="1"/>
        </p:nvSpPr>
        <p:spPr>
          <a:xfrm>
            <a:off x="186849" y="615232"/>
            <a:ext cx="106662" cy="722502"/>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p:cNvSpPr/>
          <p:nvPr userDrawn="1"/>
        </p:nvSpPr>
        <p:spPr>
          <a:xfrm rot="18900000">
            <a:off x="1764630" y="2621774"/>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占位符 17"/>
          <p:cNvSpPr>
            <a:spLocks noGrp="1"/>
          </p:cNvSpPr>
          <p:nvPr>
            <p:ph type="body" sz="quarter" idx="14" hasCustomPrompt="1"/>
          </p:nvPr>
        </p:nvSpPr>
        <p:spPr>
          <a:xfrm>
            <a:off x="1718711" y="2753331"/>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19" name="文本占位符 28"/>
          <p:cNvSpPr>
            <a:spLocks noGrp="1"/>
          </p:cNvSpPr>
          <p:nvPr>
            <p:ph type="body" sz="quarter" idx="18" hasCustomPrompt="1"/>
          </p:nvPr>
        </p:nvSpPr>
        <p:spPr>
          <a:xfrm>
            <a:off x="1718711" y="3535670"/>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0" name="文本占位符 28"/>
          <p:cNvSpPr>
            <a:spLocks noGrp="1"/>
          </p:cNvSpPr>
          <p:nvPr>
            <p:ph type="body" sz="quarter" idx="19" hasCustomPrompt="1"/>
          </p:nvPr>
        </p:nvSpPr>
        <p:spPr>
          <a:xfrm>
            <a:off x="1718711"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1" name="圆角矩形 20"/>
          <p:cNvSpPr/>
          <p:nvPr userDrawn="1"/>
        </p:nvSpPr>
        <p:spPr>
          <a:xfrm rot="18900000">
            <a:off x="5189366" y="2621775"/>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占位符 17"/>
          <p:cNvSpPr>
            <a:spLocks noGrp="1"/>
          </p:cNvSpPr>
          <p:nvPr>
            <p:ph type="body" sz="quarter" idx="20" hasCustomPrompt="1"/>
          </p:nvPr>
        </p:nvSpPr>
        <p:spPr>
          <a:xfrm>
            <a:off x="5143447"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3" name="文本占位符 28"/>
          <p:cNvSpPr>
            <a:spLocks noGrp="1"/>
          </p:cNvSpPr>
          <p:nvPr>
            <p:ph type="body" sz="quarter" idx="21" hasCustomPrompt="1"/>
          </p:nvPr>
        </p:nvSpPr>
        <p:spPr>
          <a:xfrm>
            <a:off x="5143447" y="3535671"/>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4" name="文本占位符 28"/>
          <p:cNvSpPr>
            <a:spLocks noGrp="1"/>
          </p:cNvSpPr>
          <p:nvPr>
            <p:ph type="body" sz="quarter" idx="22" hasCustomPrompt="1"/>
          </p:nvPr>
        </p:nvSpPr>
        <p:spPr>
          <a:xfrm>
            <a:off x="5143447" y="3957596"/>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5" name="圆角矩形 24"/>
          <p:cNvSpPr/>
          <p:nvPr userDrawn="1"/>
        </p:nvSpPr>
        <p:spPr>
          <a:xfrm rot="18900000">
            <a:off x="8526915" y="2621774"/>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占位符 17"/>
          <p:cNvSpPr>
            <a:spLocks noGrp="1"/>
          </p:cNvSpPr>
          <p:nvPr>
            <p:ph type="body" sz="quarter" idx="23" hasCustomPrompt="1"/>
          </p:nvPr>
        </p:nvSpPr>
        <p:spPr>
          <a:xfrm>
            <a:off x="8480996" y="2753331"/>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7" name="文本占位符 28"/>
          <p:cNvSpPr>
            <a:spLocks noGrp="1"/>
          </p:cNvSpPr>
          <p:nvPr>
            <p:ph type="body" sz="quarter" idx="24" hasCustomPrompt="1"/>
          </p:nvPr>
        </p:nvSpPr>
        <p:spPr>
          <a:xfrm>
            <a:off x="8480996" y="3535670"/>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8" name="文本占位符 28"/>
          <p:cNvSpPr>
            <a:spLocks noGrp="1"/>
          </p:cNvSpPr>
          <p:nvPr>
            <p:ph type="body" sz="quarter" idx="25" hasCustomPrompt="1"/>
          </p:nvPr>
        </p:nvSpPr>
        <p:spPr>
          <a:xfrm>
            <a:off x="8480996"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9" name="文本框 28"/>
          <p:cNvSpPr txBox="1"/>
          <p:nvPr userDrawn="1"/>
        </p:nvSpPr>
        <p:spPr>
          <a:xfrm>
            <a:off x="9139430" y="5524632"/>
            <a:ext cx="2667718" cy="1019959"/>
          </a:xfrm>
          <a:prstGeom prst="rect">
            <a:avLst/>
          </a:prstGeom>
          <a:noFill/>
        </p:spPr>
        <p:txBody>
          <a:bodyPr wrap="none" rtlCol="0">
            <a:spAutoFit/>
          </a:bodyPr>
          <a:lstStyle/>
          <a:p>
            <a:pPr>
              <a:lnSpc>
                <a:spcPct val="150000"/>
              </a:lnSpc>
            </a:pPr>
            <a:r>
              <a:rPr kumimoji="1" lang="zh-CN" altLang="en-US" sz="1400" dirty="0">
                <a:solidFill>
                  <a:schemeClr val="bg1">
                    <a:lumMod val="65000"/>
                  </a:schemeClr>
                </a:solidFill>
              </a:rPr>
              <a:t>北邮校风：团结 勤奋 严谨 创新</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北邮校训：厚德博学  敬业乐群</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北邮精神：崇尚奉献  追求卓越</a:t>
            </a:r>
            <a:endParaRPr kumimoji="1" lang="zh-CN" altLang="en-US" sz="1400" dirty="0">
              <a:solidFill>
                <a:schemeClr val="bg1">
                  <a:lumMod val="6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1" name="图片 30" hidden="1"/>
          <p:cNvPicPr>
            <a:picLocks noChangeAspect="1"/>
          </p:cNvPicPr>
          <p:nvPr userDrawn="1"/>
        </p:nvPicPr>
        <p:blipFill>
          <a:blip r:embed="rId3"/>
          <a:stretch>
            <a:fillRect/>
          </a:stretch>
        </p:blipFill>
        <p:spPr>
          <a:xfrm>
            <a:off x="8321" y="0"/>
            <a:ext cx="12175357" cy="6858000"/>
          </a:xfrm>
          <a:prstGeom prst="rect">
            <a:avLst/>
          </a:prstGeom>
        </p:spPr>
      </p:pic>
      <p:sp>
        <p:nvSpPr>
          <p:cNvPr id="7" name="矩形 6"/>
          <p:cNvSpPr/>
          <p:nvPr userDrawn="1"/>
        </p:nvSpPr>
        <p:spPr>
          <a:xfrm>
            <a:off x="0" y="-1"/>
            <a:ext cx="12192000" cy="1975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1" y="5160579"/>
            <a:ext cx="12192000" cy="1697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1" y="1975932"/>
            <a:ext cx="12192000" cy="3184647"/>
          </a:xfrm>
          <a:prstGeom prst="rect">
            <a:avLst/>
          </a:prstGeom>
          <a:solidFill>
            <a:srgbClr val="0525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标题 1"/>
          <p:cNvSpPr>
            <a:spLocks noGrp="1"/>
          </p:cNvSpPr>
          <p:nvPr>
            <p:ph type="title" hasCustomPrompt="1"/>
          </p:nvPr>
        </p:nvSpPr>
        <p:spPr>
          <a:xfrm>
            <a:off x="457974" y="615232"/>
            <a:ext cx="1992293" cy="410400"/>
          </a:xfrm>
        </p:spPr>
        <p:txBody>
          <a:bodyPr>
            <a:noAutofit/>
          </a:bodyPr>
          <a:lstStyle>
            <a:lvl1pPr algn="dist">
              <a:defRPr sz="2400" b="0">
                <a:solidFill>
                  <a:srgbClr val="052547"/>
                </a:solidFill>
                <a:latin typeface="+mj-ea"/>
                <a:ea typeface="+mj-ea"/>
              </a:defRPr>
            </a:lvl1pPr>
          </a:lstStyle>
          <a:p>
            <a:r>
              <a:rPr kumimoji="1" lang="zh-CN" altLang="en-US" dirty="0"/>
              <a:t>目录</a:t>
            </a:r>
            <a:endParaRPr kumimoji="1" lang="zh-CN" altLang="en-US" dirty="0"/>
          </a:p>
        </p:txBody>
      </p:sp>
      <p:sp>
        <p:nvSpPr>
          <p:cNvPr id="11" name="文本占位符 11"/>
          <p:cNvSpPr>
            <a:spLocks noGrp="1"/>
          </p:cNvSpPr>
          <p:nvPr>
            <p:ph type="body" sz="quarter" idx="13"/>
          </p:nvPr>
        </p:nvSpPr>
        <p:spPr>
          <a:xfrm>
            <a:off x="457974" y="1099559"/>
            <a:ext cx="1992293" cy="238175"/>
          </a:xfrm>
        </p:spPr>
        <p:txBody>
          <a:bodyPr>
            <a:noAutofit/>
          </a:bodyPr>
          <a:lstStyle>
            <a:lvl1pPr marL="0" indent="0" algn="dist">
              <a:buNone/>
              <a:defRPr sz="1400" baseline="0">
                <a:solidFill>
                  <a:srgbClr val="052547"/>
                </a:solidFill>
                <a:latin typeface="+mj-ea"/>
                <a:ea typeface="+mj-ea"/>
              </a:defRPr>
            </a:lvl1pPr>
          </a:lstStyle>
          <a:p>
            <a:r>
              <a:rPr kumimoji="1" lang="en-US" altLang="zh-CN" sz="1800" dirty="0"/>
              <a:t>CONTENTS</a:t>
            </a:r>
            <a:endParaRPr kumimoji="1" lang="zh-CN" altLang="en-US" sz="1800" dirty="0"/>
          </a:p>
        </p:txBody>
      </p:sp>
      <p:sp>
        <p:nvSpPr>
          <p:cNvPr id="12" name="矩形 11"/>
          <p:cNvSpPr/>
          <p:nvPr userDrawn="1"/>
        </p:nvSpPr>
        <p:spPr>
          <a:xfrm>
            <a:off x="186849" y="615232"/>
            <a:ext cx="106662" cy="722502"/>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p:cNvSpPr/>
          <p:nvPr userDrawn="1"/>
        </p:nvSpPr>
        <p:spPr>
          <a:xfrm rot="18900000">
            <a:off x="1316431"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占位符 17"/>
          <p:cNvSpPr>
            <a:spLocks noGrp="1"/>
          </p:cNvSpPr>
          <p:nvPr>
            <p:ph type="body" sz="quarter" idx="14" hasCustomPrompt="1"/>
          </p:nvPr>
        </p:nvSpPr>
        <p:spPr>
          <a:xfrm>
            <a:off x="1270512"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19" name="文本占位符 28"/>
          <p:cNvSpPr>
            <a:spLocks noGrp="1"/>
          </p:cNvSpPr>
          <p:nvPr>
            <p:ph type="body" sz="quarter" idx="18" hasCustomPrompt="1"/>
          </p:nvPr>
        </p:nvSpPr>
        <p:spPr>
          <a:xfrm>
            <a:off x="1270512" y="3535670"/>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0" name="文本占位符 28"/>
          <p:cNvSpPr>
            <a:spLocks noGrp="1"/>
          </p:cNvSpPr>
          <p:nvPr>
            <p:ph type="body" sz="quarter" idx="19" hasCustomPrompt="1"/>
          </p:nvPr>
        </p:nvSpPr>
        <p:spPr>
          <a:xfrm>
            <a:off x="1270512"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1" name="圆角矩形 20"/>
          <p:cNvSpPr/>
          <p:nvPr userDrawn="1"/>
        </p:nvSpPr>
        <p:spPr>
          <a:xfrm rot="18900000">
            <a:off x="3871681"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占位符 17"/>
          <p:cNvSpPr>
            <a:spLocks noGrp="1"/>
          </p:cNvSpPr>
          <p:nvPr>
            <p:ph type="body" sz="quarter" idx="20" hasCustomPrompt="1"/>
          </p:nvPr>
        </p:nvSpPr>
        <p:spPr>
          <a:xfrm>
            <a:off x="3825762"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3" name="文本占位符 28"/>
          <p:cNvSpPr>
            <a:spLocks noGrp="1"/>
          </p:cNvSpPr>
          <p:nvPr>
            <p:ph type="body" sz="quarter" idx="21" hasCustomPrompt="1"/>
          </p:nvPr>
        </p:nvSpPr>
        <p:spPr>
          <a:xfrm>
            <a:off x="3825762" y="3535671"/>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4" name="文本占位符 28"/>
          <p:cNvSpPr>
            <a:spLocks noGrp="1"/>
          </p:cNvSpPr>
          <p:nvPr>
            <p:ph type="body" sz="quarter" idx="22" hasCustomPrompt="1"/>
          </p:nvPr>
        </p:nvSpPr>
        <p:spPr>
          <a:xfrm>
            <a:off x="3825762"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5" name="圆角矩形 24"/>
          <p:cNvSpPr/>
          <p:nvPr userDrawn="1"/>
        </p:nvSpPr>
        <p:spPr>
          <a:xfrm rot="18900000">
            <a:off x="8982180"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占位符 17"/>
          <p:cNvSpPr>
            <a:spLocks noGrp="1"/>
          </p:cNvSpPr>
          <p:nvPr>
            <p:ph type="body" sz="quarter" idx="23" hasCustomPrompt="1"/>
          </p:nvPr>
        </p:nvSpPr>
        <p:spPr>
          <a:xfrm>
            <a:off x="8936261"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7" name="文本占位符 28"/>
          <p:cNvSpPr>
            <a:spLocks noGrp="1"/>
          </p:cNvSpPr>
          <p:nvPr>
            <p:ph type="body" sz="quarter" idx="24" hasCustomPrompt="1"/>
          </p:nvPr>
        </p:nvSpPr>
        <p:spPr>
          <a:xfrm>
            <a:off x="8936261" y="3535670"/>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28" name="文本占位符 28"/>
          <p:cNvSpPr>
            <a:spLocks noGrp="1"/>
          </p:cNvSpPr>
          <p:nvPr>
            <p:ph type="body" sz="quarter" idx="25" hasCustomPrompt="1"/>
          </p:nvPr>
        </p:nvSpPr>
        <p:spPr>
          <a:xfrm>
            <a:off x="8936261"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9" name="文本框 28"/>
          <p:cNvSpPr txBox="1"/>
          <p:nvPr userDrawn="1"/>
        </p:nvSpPr>
        <p:spPr>
          <a:xfrm>
            <a:off x="9139430" y="5524632"/>
            <a:ext cx="2667718" cy="1019959"/>
          </a:xfrm>
          <a:prstGeom prst="rect">
            <a:avLst/>
          </a:prstGeom>
          <a:noFill/>
        </p:spPr>
        <p:txBody>
          <a:bodyPr wrap="none" rtlCol="0">
            <a:spAutoFit/>
          </a:bodyPr>
          <a:lstStyle/>
          <a:p>
            <a:pPr>
              <a:lnSpc>
                <a:spcPct val="150000"/>
              </a:lnSpc>
            </a:pPr>
            <a:r>
              <a:rPr kumimoji="1" lang="zh-CN" altLang="en-US" sz="1400" dirty="0">
                <a:solidFill>
                  <a:schemeClr val="bg1">
                    <a:lumMod val="65000"/>
                  </a:schemeClr>
                </a:solidFill>
              </a:rPr>
              <a:t>北邮校风：团结 勤奋 严谨 创新</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北邮校训：厚德博学  敬业乐群</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北邮精神：崇尚奉献  追求卓越</a:t>
            </a:r>
            <a:endParaRPr kumimoji="1" lang="zh-CN" altLang="en-US" sz="1400" dirty="0">
              <a:solidFill>
                <a:schemeClr val="bg1">
                  <a:lumMod val="65000"/>
                </a:schemeClr>
              </a:solidFill>
            </a:endParaRPr>
          </a:p>
        </p:txBody>
      </p:sp>
      <p:sp>
        <p:nvSpPr>
          <p:cNvPr id="30" name="圆角矩形 29"/>
          <p:cNvSpPr/>
          <p:nvPr userDrawn="1"/>
        </p:nvSpPr>
        <p:spPr>
          <a:xfrm rot="18900000">
            <a:off x="6426931"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占位符 17"/>
          <p:cNvSpPr>
            <a:spLocks noGrp="1"/>
          </p:cNvSpPr>
          <p:nvPr>
            <p:ph type="body" sz="quarter" idx="26" hasCustomPrompt="1"/>
          </p:nvPr>
        </p:nvSpPr>
        <p:spPr>
          <a:xfrm>
            <a:off x="6381012"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33" name="文本占位符 28"/>
          <p:cNvSpPr>
            <a:spLocks noGrp="1"/>
          </p:cNvSpPr>
          <p:nvPr>
            <p:ph type="body" sz="quarter" idx="27" hasCustomPrompt="1"/>
          </p:nvPr>
        </p:nvSpPr>
        <p:spPr>
          <a:xfrm>
            <a:off x="6381012" y="3535672"/>
            <a:ext cx="1992293"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输入六字内标题</a:t>
            </a:r>
            <a:endParaRPr kumimoji="1" lang="zh-CN" altLang="en-US" dirty="0"/>
          </a:p>
        </p:txBody>
      </p:sp>
      <p:sp>
        <p:nvSpPr>
          <p:cNvPr id="34" name="文本占位符 28"/>
          <p:cNvSpPr>
            <a:spLocks noGrp="1"/>
          </p:cNvSpPr>
          <p:nvPr>
            <p:ph type="body" sz="quarter" idx="28" hasCustomPrompt="1"/>
          </p:nvPr>
        </p:nvSpPr>
        <p:spPr>
          <a:xfrm>
            <a:off x="6381012"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目录页-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1" name="图片 30" hidden="1"/>
          <p:cNvPicPr>
            <a:picLocks noChangeAspect="1"/>
          </p:cNvPicPr>
          <p:nvPr userDrawn="1"/>
        </p:nvPicPr>
        <p:blipFill>
          <a:blip r:embed="rId3"/>
          <a:stretch>
            <a:fillRect/>
          </a:stretch>
        </p:blipFill>
        <p:spPr>
          <a:xfrm>
            <a:off x="8321" y="0"/>
            <a:ext cx="12175357" cy="6858000"/>
          </a:xfrm>
          <a:prstGeom prst="rect">
            <a:avLst/>
          </a:prstGeom>
        </p:spPr>
      </p:pic>
      <p:sp>
        <p:nvSpPr>
          <p:cNvPr id="7" name="矩形 6"/>
          <p:cNvSpPr/>
          <p:nvPr userDrawn="1"/>
        </p:nvSpPr>
        <p:spPr>
          <a:xfrm>
            <a:off x="0" y="-1"/>
            <a:ext cx="12192000" cy="1975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1" y="5160579"/>
            <a:ext cx="12192000" cy="16974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1" y="1975932"/>
            <a:ext cx="12192000" cy="3184647"/>
          </a:xfrm>
          <a:prstGeom prst="rect">
            <a:avLst/>
          </a:prstGeom>
          <a:solidFill>
            <a:srgbClr val="0525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标题 1"/>
          <p:cNvSpPr>
            <a:spLocks noGrp="1"/>
          </p:cNvSpPr>
          <p:nvPr>
            <p:ph type="title" hasCustomPrompt="1"/>
          </p:nvPr>
        </p:nvSpPr>
        <p:spPr>
          <a:xfrm>
            <a:off x="457974" y="615232"/>
            <a:ext cx="1992293" cy="410400"/>
          </a:xfrm>
        </p:spPr>
        <p:txBody>
          <a:bodyPr>
            <a:noAutofit/>
          </a:bodyPr>
          <a:lstStyle>
            <a:lvl1pPr algn="dist">
              <a:defRPr sz="2400" b="0">
                <a:solidFill>
                  <a:srgbClr val="052547"/>
                </a:solidFill>
                <a:latin typeface="+mj-ea"/>
                <a:ea typeface="+mj-ea"/>
              </a:defRPr>
            </a:lvl1pPr>
          </a:lstStyle>
          <a:p>
            <a:r>
              <a:rPr kumimoji="1" lang="zh-CN" altLang="en-US" dirty="0"/>
              <a:t>目录</a:t>
            </a:r>
            <a:endParaRPr kumimoji="1" lang="zh-CN" altLang="en-US" dirty="0"/>
          </a:p>
        </p:txBody>
      </p:sp>
      <p:sp>
        <p:nvSpPr>
          <p:cNvPr id="11" name="文本占位符 11"/>
          <p:cNvSpPr>
            <a:spLocks noGrp="1"/>
          </p:cNvSpPr>
          <p:nvPr>
            <p:ph type="body" sz="quarter" idx="13"/>
          </p:nvPr>
        </p:nvSpPr>
        <p:spPr>
          <a:xfrm>
            <a:off x="457974" y="1099559"/>
            <a:ext cx="1992293" cy="238175"/>
          </a:xfrm>
        </p:spPr>
        <p:txBody>
          <a:bodyPr>
            <a:noAutofit/>
          </a:bodyPr>
          <a:lstStyle>
            <a:lvl1pPr marL="0" indent="0" algn="dist">
              <a:buNone/>
              <a:defRPr sz="1400" baseline="0">
                <a:solidFill>
                  <a:srgbClr val="052547"/>
                </a:solidFill>
                <a:latin typeface="+mj-ea"/>
                <a:ea typeface="+mj-ea"/>
              </a:defRPr>
            </a:lvl1pPr>
          </a:lstStyle>
          <a:p>
            <a:r>
              <a:rPr kumimoji="1" lang="en-US" altLang="zh-CN" sz="1800" dirty="0"/>
              <a:t>CONTENTS</a:t>
            </a:r>
            <a:endParaRPr kumimoji="1" lang="zh-CN" altLang="en-US" sz="1800" dirty="0"/>
          </a:p>
        </p:txBody>
      </p:sp>
      <p:sp>
        <p:nvSpPr>
          <p:cNvPr id="12" name="矩形 11"/>
          <p:cNvSpPr/>
          <p:nvPr userDrawn="1"/>
        </p:nvSpPr>
        <p:spPr>
          <a:xfrm>
            <a:off x="186849" y="615232"/>
            <a:ext cx="106662" cy="722502"/>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p:cNvSpPr/>
          <p:nvPr userDrawn="1"/>
        </p:nvSpPr>
        <p:spPr>
          <a:xfrm rot="18900000">
            <a:off x="946425"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占位符 17"/>
          <p:cNvSpPr>
            <a:spLocks noGrp="1"/>
          </p:cNvSpPr>
          <p:nvPr>
            <p:ph type="body" sz="quarter" idx="14" hasCustomPrompt="1"/>
          </p:nvPr>
        </p:nvSpPr>
        <p:spPr>
          <a:xfrm>
            <a:off x="900506"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19" name="文本占位符 28"/>
          <p:cNvSpPr>
            <a:spLocks noGrp="1"/>
          </p:cNvSpPr>
          <p:nvPr>
            <p:ph type="body" sz="quarter" idx="18" hasCustomPrompt="1"/>
          </p:nvPr>
        </p:nvSpPr>
        <p:spPr>
          <a:xfrm>
            <a:off x="900506" y="3535670"/>
            <a:ext cx="1620000"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五字内标题</a:t>
            </a:r>
            <a:endParaRPr kumimoji="1" lang="zh-CN" altLang="en-US" dirty="0"/>
          </a:p>
        </p:txBody>
      </p:sp>
      <p:sp>
        <p:nvSpPr>
          <p:cNvPr id="20" name="文本占位符 28"/>
          <p:cNvSpPr>
            <a:spLocks noGrp="1"/>
          </p:cNvSpPr>
          <p:nvPr>
            <p:ph type="body" sz="quarter" idx="19" hasCustomPrompt="1"/>
          </p:nvPr>
        </p:nvSpPr>
        <p:spPr>
          <a:xfrm>
            <a:off x="900506"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1" name="圆角矩形 20"/>
          <p:cNvSpPr/>
          <p:nvPr userDrawn="1"/>
        </p:nvSpPr>
        <p:spPr>
          <a:xfrm rot="18900000">
            <a:off x="3140204"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占位符 17"/>
          <p:cNvSpPr>
            <a:spLocks noGrp="1"/>
          </p:cNvSpPr>
          <p:nvPr>
            <p:ph type="body" sz="quarter" idx="20" hasCustomPrompt="1"/>
          </p:nvPr>
        </p:nvSpPr>
        <p:spPr>
          <a:xfrm>
            <a:off x="3094285"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3" name="文本占位符 28"/>
          <p:cNvSpPr>
            <a:spLocks noGrp="1"/>
          </p:cNvSpPr>
          <p:nvPr>
            <p:ph type="body" sz="quarter" idx="21" hasCustomPrompt="1"/>
          </p:nvPr>
        </p:nvSpPr>
        <p:spPr>
          <a:xfrm>
            <a:off x="3094285" y="3535671"/>
            <a:ext cx="1620000"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五字内标题</a:t>
            </a:r>
            <a:endParaRPr kumimoji="1" lang="zh-CN" altLang="en-US" dirty="0"/>
          </a:p>
        </p:txBody>
      </p:sp>
      <p:sp>
        <p:nvSpPr>
          <p:cNvPr id="24" name="文本占位符 28"/>
          <p:cNvSpPr>
            <a:spLocks noGrp="1"/>
          </p:cNvSpPr>
          <p:nvPr>
            <p:ph type="body" sz="quarter" idx="22" hasCustomPrompt="1"/>
          </p:nvPr>
        </p:nvSpPr>
        <p:spPr>
          <a:xfrm>
            <a:off x="3094285"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5" name="圆角矩形 24"/>
          <p:cNvSpPr/>
          <p:nvPr userDrawn="1"/>
        </p:nvSpPr>
        <p:spPr>
          <a:xfrm rot="18900000">
            <a:off x="9721543"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占位符 17"/>
          <p:cNvSpPr>
            <a:spLocks noGrp="1"/>
          </p:cNvSpPr>
          <p:nvPr>
            <p:ph type="body" sz="quarter" idx="23" hasCustomPrompt="1"/>
          </p:nvPr>
        </p:nvSpPr>
        <p:spPr>
          <a:xfrm>
            <a:off x="9675624"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7" name="文本占位符 28"/>
          <p:cNvSpPr>
            <a:spLocks noGrp="1"/>
          </p:cNvSpPr>
          <p:nvPr>
            <p:ph type="body" sz="quarter" idx="24" hasCustomPrompt="1"/>
          </p:nvPr>
        </p:nvSpPr>
        <p:spPr>
          <a:xfrm>
            <a:off x="9675624" y="3535670"/>
            <a:ext cx="1620000"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五字内标题</a:t>
            </a:r>
            <a:endParaRPr kumimoji="1" lang="zh-CN" altLang="en-US" dirty="0"/>
          </a:p>
        </p:txBody>
      </p:sp>
      <p:sp>
        <p:nvSpPr>
          <p:cNvPr id="28" name="文本占位符 28"/>
          <p:cNvSpPr>
            <a:spLocks noGrp="1"/>
          </p:cNvSpPr>
          <p:nvPr>
            <p:ph type="body" sz="quarter" idx="25" hasCustomPrompt="1"/>
          </p:nvPr>
        </p:nvSpPr>
        <p:spPr>
          <a:xfrm>
            <a:off x="9675624"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29" name="文本框 28"/>
          <p:cNvSpPr txBox="1"/>
          <p:nvPr userDrawn="1"/>
        </p:nvSpPr>
        <p:spPr>
          <a:xfrm>
            <a:off x="9139430" y="5524632"/>
            <a:ext cx="2667718" cy="1019959"/>
          </a:xfrm>
          <a:prstGeom prst="rect">
            <a:avLst/>
          </a:prstGeom>
          <a:noFill/>
        </p:spPr>
        <p:txBody>
          <a:bodyPr wrap="none" rtlCol="0">
            <a:spAutoFit/>
          </a:bodyPr>
          <a:lstStyle/>
          <a:p>
            <a:pPr>
              <a:lnSpc>
                <a:spcPct val="150000"/>
              </a:lnSpc>
            </a:pPr>
            <a:r>
              <a:rPr kumimoji="1" lang="zh-CN" altLang="en-US" sz="1400" dirty="0">
                <a:solidFill>
                  <a:schemeClr val="bg1">
                    <a:lumMod val="65000"/>
                  </a:schemeClr>
                </a:solidFill>
              </a:rPr>
              <a:t>北邮校风：团结 勤奋 严谨 创新</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北邮校训：厚德博学  敬业乐群</a:t>
            </a:r>
            <a:endParaRPr kumimoji="1" lang="zh-CN" altLang="en-US" sz="1400" dirty="0">
              <a:solidFill>
                <a:schemeClr val="bg1">
                  <a:lumMod val="65000"/>
                </a:schemeClr>
              </a:solidFill>
            </a:endParaRPr>
          </a:p>
          <a:p>
            <a:pPr>
              <a:lnSpc>
                <a:spcPct val="150000"/>
              </a:lnSpc>
            </a:pPr>
            <a:r>
              <a:rPr kumimoji="1" lang="zh-CN" altLang="en-US" sz="1400" dirty="0">
                <a:solidFill>
                  <a:schemeClr val="bg1">
                    <a:lumMod val="65000"/>
                  </a:schemeClr>
                </a:solidFill>
              </a:rPr>
              <a:t>北邮精神：崇尚奉献  追求卓越</a:t>
            </a:r>
            <a:endParaRPr kumimoji="1" lang="zh-CN" altLang="en-US" sz="1400" dirty="0">
              <a:solidFill>
                <a:schemeClr val="bg1">
                  <a:lumMod val="65000"/>
                </a:schemeClr>
              </a:solidFill>
            </a:endParaRPr>
          </a:p>
        </p:txBody>
      </p:sp>
      <p:sp>
        <p:nvSpPr>
          <p:cNvPr id="30" name="圆角矩形 29"/>
          <p:cNvSpPr/>
          <p:nvPr userDrawn="1"/>
        </p:nvSpPr>
        <p:spPr>
          <a:xfrm rot="18900000">
            <a:off x="5333983" y="2621776"/>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占位符 17"/>
          <p:cNvSpPr>
            <a:spLocks noGrp="1"/>
          </p:cNvSpPr>
          <p:nvPr>
            <p:ph type="body" sz="quarter" idx="26" hasCustomPrompt="1"/>
          </p:nvPr>
        </p:nvSpPr>
        <p:spPr>
          <a:xfrm>
            <a:off x="5288064" y="2753332"/>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33" name="文本占位符 28"/>
          <p:cNvSpPr>
            <a:spLocks noGrp="1"/>
          </p:cNvSpPr>
          <p:nvPr>
            <p:ph type="body" sz="quarter" idx="27" hasCustomPrompt="1"/>
          </p:nvPr>
        </p:nvSpPr>
        <p:spPr>
          <a:xfrm>
            <a:off x="5288064" y="3535672"/>
            <a:ext cx="1620000"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五字内标题</a:t>
            </a:r>
            <a:endParaRPr kumimoji="1" lang="zh-CN" altLang="en-US" dirty="0"/>
          </a:p>
        </p:txBody>
      </p:sp>
      <p:sp>
        <p:nvSpPr>
          <p:cNvPr id="34" name="文本占位符 28"/>
          <p:cNvSpPr>
            <a:spLocks noGrp="1"/>
          </p:cNvSpPr>
          <p:nvPr>
            <p:ph type="body" sz="quarter" idx="28" hasCustomPrompt="1"/>
          </p:nvPr>
        </p:nvSpPr>
        <p:spPr>
          <a:xfrm>
            <a:off x="5288064" y="3957595"/>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
        <p:nvSpPr>
          <p:cNvPr id="35" name="圆角矩形 34"/>
          <p:cNvSpPr/>
          <p:nvPr userDrawn="1"/>
        </p:nvSpPr>
        <p:spPr>
          <a:xfrm rot="18900000">
            <a:off x="7527762" y="2621777"/>
            <a:ext cx="655069" cy="655069"/>
          </a:xfrm>
          <a:prstGeom prst="roundRect">
            <a:avLst>
              <a:gd name="adj" fmla="val 6011"/>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7"/>
          <p:cNvSpPr>
            <a:spLocks noGrp="1"/>
          </p:cNvSpPr>
          <p:nvPr>
            <p:ph type="body" sz="quarter" idx="29" hasCustomPrompt="1"/>
          </p:nvPr>
        </p:nvSpPr>
        <p:spPr>
          <a:xfrm>
            <a:off x="7481843" y="2753333"/>
            <a:ext cx="746906" cy="391954"/>
          </a:xfrm>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37" name="文本占位符 28"/>
          <p:cNvSpPr>
            <a:spLocks noGrp="1"/>
          </p:cNvSpPr>
          <p:nvPr>
            <p:ph type="body" sz="quarter" idx="30" hasCustomPrompt="1"/>
          </p:nvPr>
        </p:nvSpPr>
        <p:spPr>
          <a:xfrm>
            <a:off x="7481843" y="3535673"/>
            <a:ext cx="1620000" cy="366412"/>
          </a:xfrm>
        </p:spPr>
        <p:txBody>
          <a:bodyPr>
            <a:noAutofit/>
          </a:bodyPr>
          <a:lstStyle>
            <a:lvl1pPr marL="0" indent="0" algn="l">
              <a:buNone/>
              <a:defRPr sz="2000" b="1">
                <a:solidFill>
                  <a:schemeClr val="bg1"/>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五字内标题</a:t>
            </a:r>
            <a:endParaRPr kumimoji="1" lang="zh-CN" altLang="en-US" dirty="0"/>
          </a:p>
        </p:txBody>
      </p:sp>
      <p:sp>
        <p:nvSpPr>
          <p:cNvPr id="38" name="文本占位符 28"/>
          <p:cNvSpPr>
            <a:spLocks noGrp="1"/>
          </p:cNvSpPr>
          <p:nvPr>
            <p:ph type="body" sz="quarter" idx="31" hasCustomPrompt="1"/>
          </p:nvPr>
        </p:nvSpPr>
        <p:spPr>
          <a:xfrm>
            <a:off x="7481843" y="3957596"/>
            <a:ext cx="1438847" cy="1149842"/>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charset="0"/>
              <a:buNone/>
              <a:defRPr sz="1400">
                <a:solidFill>
                  <a:schemeClr val="bg1"/>
                </a:solidFill>
                <a:latin typeface="+mn-ea"/>
                <a:ea typeface="+mn-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a:p>
            <a:pPr lvl="0"/>
            <a:r>
              <a:rPr kumimoji="1" lang="zh-CN" altLang="en-US" dirty="0"/>
              <a:t>输入节名</a:t>
            </a:r>
            <a:endParaRPr kumimoji="1"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tile tx="0" ty="-1016000" sx="100000" sy="100000" flip="none" algn="tl"/>
        </a:blipFill>
        <a:effectLst/>
      </p:bgPr>
    </p:bg>
    <p:spTree>
      <p:nvGrpSpPr>
        <p:cNvPr id="1" name=""/>
        <p:cNvGrpSpPr/>
        <p:nvPr/>
      </p:nvGrpSpPr>
      <p:grpSpPr>
        <a:xfrm>
          <a:off x="0" y="0"/>
          <a:ext cx="0" cy="0"/>
          <a:chOff x="0" y="0"/>
          <a:chExt cx="0" cy="0"/>
        </a:xfrm>
      </p:grpSpPr>
      <p:pic>
        <p:nvPicPr>
          <p:cNvPr id="31" name="图片 30" hidden="1"/>
          <p:cNvPicPr>
            <a:picLocks noChangeAspect="1"/>
          </p:cNvPicPr>
          <p:nvPr userDrawn="1"/>
        </p:nvPicPr>
        <p:blipFill>
          <a:blip r:embed="rId3"/>
          <a:stretch>
            <a:fillRect/>
          </a:stretch>
        </p:blipFill>
        <p:spPr>
          <a:xfrm>
            <a:off x="8321" y="0"/>
            <a:ext cx="12175357" cy="6858000"/>
          </a:xfrm>
          <a:prstGeom prst="rect">
            <a:avLst/>
          </a:prstGeom>
        </p:spPr>
      </p:pic>
      <p:sp>
        <p:nvSpPr>
          <p:cNvPr id="41" name="矩形 40"/>
          <p:cNvSpPr/>
          <p:nvPr userDrawn="1"/>
        </p:nvSpPr>
        <p:spPr>
          <a:xfrm>
            <a:off x="0" y="-1"/>
            <a:ext cx="12192000" cy="1143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p:cNvSpPr/>
          <p:nvPr userDrawn="1"/>
        </p:nvSpPr>
        <p:spPr>
          <a:xfrm>
            <a:off x="-1" y="3615559"/>
            <a:ext cx="12192000" cy="3242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userDrawn="1"/>
        </p:nvSpPr>
        <p:spPr>
          <a:xfrm>
            <a:off x="2501461" y="1143395"/>
            <a:ext cx="2469931" cy="2472164"/>
          </a:xfrm>
          <a:prstGeom prst="rect">
            <a:avLst/>
          </a:prstGeom>
          <a:solidFill>
            <a:srgbClr val="05254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占位符 17"/>
          <p:cNvSpPr>
            <a:spLocks noGrp="1"/>
          </p:cNvSpPr>
          <p:nvPr>
            <p:ph type="body" sz="quarter" idx="14" hasCustomPrompt="1"/>
          </p:nvPr>
        </p:nvSpPr>
        <p:spPr>
          <a:xfrm>
            <a:off x="2868476" y="1910441"/>
            <a:ext cx="1735899" cy="938072"/>
          </a:xfrm>
        </p:spPr>
        <p:txBody>
          <a:bodyPr>
            <a:noAutofit/>
          </a:bodyPr>
          <a:lstStyle>
            <a:lvl1pPr marL="0" indent="0" algn="l">
              <a:buNone/>
              <a:defRPr sz="7200" b="1">
                <a:solidFill>
                  <a:schemeClr val="bg1"/>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45" name="文本占位符 28"/>
          <p:cNvSpPr>
            <a:spLocks noGrp="1"/>
          </p:cNvSpPr>
          <p:nvPr>
            <p:ph type="body" sz="quarter" idx="19" hasCustomPrompt="1"/>
          </p:nvPr>
        </p:nvSpPr>
        <p:spPr>
          <a:xfrm>
            <a:off x="679788" y="4067504"/>
            <a:ext cx="2841178" cy="525518"/>
          </a:xfrm>
        </p:spPr>
        <p:txBody>
          <a:bodyPr>
            <a:noAutofit/>
          </a:bodyPr>
          <a:lstStyle>
            <a:lvl1pPr marL="0" indent="0" algn="l">
              <a:buNone/>
              <a:defRPr sz="3600" b="1">
                <a:solidFill>
                  <a:schemeClr val="tx1">
                    <a:lumMod val="85000"/>
                    <a:lumOff val="15000"/>
                  </a:schemeClr>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lvl="0"/>
            <a:r>
              <a:rPr kumimoji="1" lang="zh-CN" altLang="en-US" dirty="0"/>
              <a:t>请输入标题</a:t>
            </a:r>
            <a:endParaRPr kumimoji="1" lang="zh-CN" altLang="en-US" dirty="0"/>
          </a:p>
        </p:txBody>
      </p:sp>
      <p:sp>
        <p:nvSpPr>
          <p:cNvPr id="47" name="文本占位符 28"/>
          <p:cNvSpPr>
            <a:spLocks noGrp="1"/>
          </p:cNvSpPr>
          <p:nvPr>
            <p:ph type="body" sz="quarter" idx="20" hasCustomPrompt="1"/>
          </p:nvPr>
        </p:nvSpPr>
        <p:spPr>
          <a:xfrm>
            <a:off x="679787" y="4711260"/>
            <a:ext cx="6266951" cy="1003345"/>
          </a:xfrm>
        </p:spPr>
        <p:txBody>
          <a:bodyPr>
            <a:noAutofit/>
          </a:bodyPr>
          <a:lstStyle>
            <a:lvl1pPr marL="0" marR="0" indent="0" algn="dist" defTabSz="914400" rtl="0" eaLnBrk="1" fontAlgn="auto" latinLnBrk="0" hangingPunct="1">
              <a:lnSpc>
                <a:spcPct val="150000"/>
              </a:lnSpc>
              <a:spcBef>
                <a:spcPts val="1000"/>
              </a:spcBef>
              <a:spcAft>
                <a:spcPts val="0"/>
              </a:spcAft>
              <a:buClrTx/>
              <a:buSzTx/>
              <a:buFont typeface="Arial" charset="0"/>
              <a:buNone/>
              <a:defRPr sz="1400" b="0">
                <a:solidFill>
                  <a:schemeClr val="tx1">
                    <a:lumMod val="65000"/>
                    <a:lumOff val="35000"/>
                  </a:schemeClr>
                </a:solidFill>
                <a:latin typeface="+mj-ea"/>
                <a:ea typeface="+mj-ea"/>
              </a:defRPr>
            </a:lvl1pPr>
            <a:lvl2pPr marL="457200" indent="0">
              <a:buNone/>
              <a:defRPr sz="2000">
                <a:latin typeface="+mj-ea"/>
                <a:ea typeface="+mj-ea"/>
              </a:defRPr>
            </a:lvl2pPr>
            <a:lvl3pPr marL="914400" indent="0">
              <a:buNone/>
              <a:defRPr sz="1800">
                <a:latin typeface="+mj-ea"/>
                <a:ea typeface="+mj-ea"/>
              </a:defRPr>
            </a:lvl3pPr>
            <a:lvl4pPr marL="1371600" indent="0">
              <a:buNone/>
              <a:defRPr sz="1600">
                <a:latin typeface="+mj-ea"/>
                <a:ea typeface="+mj-ea"/>
              </a:defRPr>
            </a:lvl4pPr>
            <a:lvl5pPr marL="1828800" indent="0">
              <a:buNone/>
              <a:defRPr sz="1600">
                <a:latin typeface="+mj-ea"/>
                <a:ea typeface="+mj-ea"/>
              </a:defRPr>
            </a:lvl5pPr>
          </a:lstStyle>
          <a:p>
            <a:pPr marL="0" marR="0" lvl="0" indent="0" algn="l" defTabSz="914400" rtl="0" eaLnBrk="1" fontAlgn="auto" latinLnBrk="0" hangingPunct="1">
              <a:lnSpc>
                <a:spcPct val="90000"/>
              </a:lnSpc>
              <a:spcBef>
                <a:spcPts val="1000"/>
              </a:spcBef>
              <a:spcAft>
                <a:spcPts val="0"/>
              </a:spcAft>
              <a:buClrTx/>
              <a:buSzTx/>
              <a:buFont typeface="Arial" charset="0"/>
              <a:buNone/>
              <a:defRPr/>
            </a:pPr>
            <a:r>
              <a:rPr kumimoji="1" lang="zh-CN" altLang="en-US" dirty="0"/>
              <a:t>请输入内容请输入内容请输入内容请输入内容请输入内容请输入内容请输入内容请输入内容请输入内容请输入内容请输入内容请输入内容请输入内容请输入内容请输入内容请输入内容请输入内容请输入内容请输入内容请输入内容请输入内容</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idx="1"/>
          </p:nvPr>
        </p:nvSpPr>
        <p:spPr>
          <a:xfrm>
            <a:off x="319544" y="1113503"/>
            <a:ext cx="11567656" cy="5361039"/>
          </a:xfrm>
        </p:spPr>
        <p:txBody>
          <a:bodyPr>
            <a:normAutofit/>
          </a:bodyPr>
          <a:lstStyle>
            <a:lvl1pPr marL="0" indent="0" algn="just">
              <a:buNone/>
              <a:defRPr sz="2000">
                <a:solidFill>
                  <a:schemeClr val="tx1">
                    <a:lumMod val="85000"/>
                    <a:lumOff val="15000"/>
                  </a:schemeClr>
                </a:solidFill>
              </a:defRPr>
            </a:lvl1pPr>
            <a:lvl2pPr marL="457200" indent="0" algn="just">
              <a:buNone/>
              <a:defRPr sz="2000"/>
            </a:lvl2pPr>
            <a:lvl3pPr marL="914400" indent="0" algn="just">
              <a:buNone/>
              <a:defRPr sz="2000"/>
            </a:lvl3pPr>
            <a:lvl4pPr marL="1371600" indent="0" algn="just">
              <a:buNone/>
              <a:defRPr sz="2000"/>
            </a:lvl4pPr>
            <a:lvl5pPr marL="1828800" indent="0" algn="just">
              <a:buNone/>
              <a:defRPr sz="2000"/>
            </a:lvl5pPr>
          </a:lstStyle>
          <a:p>
            <a:pPr lvl="0"/>
            <a:r>
              <a:rPr kumimoji="1" lang="zh-CN" altLang="en-US" dirty="0"/>
              <a:t>单击此处编辑母版文本样式</a:t>
            </a:r>
            <a:endParaRPr kumimoji="1" lang="en-US" altLang="zh-CN" dirty="0"/>
          </a:p>
        </p:txBody>
      </p:sp>
      <p:sp>
        <p:nvSpPr>
          <p:cNvPr id="9" name="矩形 8"/>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11" name="日期占位符 3"/>
          <p:cNvSpPr>
            <a:spLocks noGrp="1"/>
          </p:cNvSpPr>
          <p:nvPr>
            <p:ph type="dt" sz="half" idx="10"/>
          </p:nvPr>
        </p:nvSpPr>
        <p:spPr>
          <a:xfrm>
            <a:off x="0" y="6546433"/>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12" name="灯片编号占位符 5"/>
          <p:cNvSpPr>
            <a:spLocks noGrp="1"/>
          </p:cNvSpPr>
          <p:nvPr>
            <p:ph type="sldNum" sz="quarter" idx="12"/>
          </p:nvPr>
        </p:nvSpPr>
        <p:spPr>
          <a:xfrm>
            <a:off x="10873451" y="6567586"/>
            <a:ext cx="1318549" cy="307777"/>
          </a:xfrm>
        </p:spPr>
        <p:txBody>
          <a:bodyPr/>
          <a:lstStyle>
            <a:lvl1pPr>
              <a:defRPr sz="1200"/>
            </a:lvl1pPr>
          </a:lstStyle>
          <a:p>
            <a:r>
              <a:rPr kumimoji="1" lang="en-US" altLang="zh-CN" dirty="0"/>
              <a:t>PAGE</a:t>
            </a:r>
            <a:r>
              <a:rPr kumimoji="1" lang="zh-CN" altLang="en-US" dirty="0"/>
              <a:t> </a:t>
            </a:r>
            <a:fld id="{45C466B8-AFC2-AE4B-94BC-EF87A0F7179E}" type="slidenum">
              <a:rPr kumimoji="1" lang="zh-CN" altLang="en-US" dirty="0" smtClean="0"/>
            </a:fld>
            <a:endParaRPr kumimoji="1" lang="zh-CN" altLang="en-US" dirty="0"/>
          </a:p>
        </p:txBody>
      </p:sp>
      <p:cxnSp>
        <p:nvCxnSpPr>
          <p:cNvPr id="14" name="直线连接符 13"/>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图片">
    <p:spTree>
      <p:nvGrpSpPr>
        <p:cNvPr id="1" name=""/>
        <p:cNvGrpSpPr/>
        <p:nvPr/>
      </p:nvGrpSpPr>
      <p:grpSpPr>
        <a:xfrm>
          <a:off x="0" y="0"/>
          <a:ext cx="0" cy="0"/>
          <a:chOff x="0" y="0"/>
          <a:chExt cx="0" cy="0"/>
        </a:xfrm>
      </p:grpSpPr>
      <p:sp>
        <p:nvSpPr>
          <p:cNvPr id="3" name="内容占位符 2"/>
          <p:cNvSpPr>
            <a:spLocks noGrp="1"/>
          </p:cNvSpPr>
          <p:nvPr>
            <p:ph idx="1"/>
          </p:nvPr>
        </p:nvSpPr>
        <p:spPr>
          <a:xfrm>
            <a:off x="819726" y="1307939"/>
            <a:ext cx="5276274" cy="4869024"/>
          </a:xfrm>
        </p:spPr>
        <p:txBody>
          <a:bodyPr>
            <a:normAutofit/>
          </a:bodyPr>
          <a:lstStyle>
            <a:lvl1pPr marL="0" indent="0" algn="just">
              <a:buNone/>
              <a:defRPr sz="1800">
                <a:solidFill>
                  <a:schemeClr val="tx1">
                    <a:lumMod val="85000"/>
                    <a:lumOff val="15000"/>
                  </a:schemeClr>
                </a:solidFill>
              </a:defRPr>
            </a:lvl1pPr>
            <a:lvl2pPr marL="457200" indent="0" algn="just">
              <a:buNone/>
              <a:defRPr sz="2000"/>
            </a:lvl2pPr>
            <a:lvl3pPr marL="914400" indent="0" algn="just">
              <a:buNone/>
              <a:defRPr sz="2000"/>
            </a:lvl3pPr>
            <a:lvl4pPr marL="1371600" indent="0" algn="just">
              <a:buNone/>
              <a:defRPr sz="2000"/>
            </a:lvl4pPr>
            <a:lvl5pPr marL="1828800" indent="0" algn="just">
              <a:buNone/>
              <a:defRPr sz="2000"/>
            </a:lvl5pPr>
          </a:lstStyle>
          <a:p>
            <a:pPr lvl="0"/>
            <a:r>
              <a:rPr kumimoji="1" lang="zh-CN" altLang="en-US" dirty="0"/>
              <a:t>单击此处编辑母版文本样式</a:t>
            </a:r>
            <a:endParaRPr kumimoji="1" lang="en-US" altLang="zh-CN" dirty="0"/>
          </a:p>
        </p:txBody>
      </p:sp>
      <p:sp>
        <p:nvSpPr>
          <p:cNvPr id="8" name="图片占位符 7"/>
          <p:cNvSpPr>
            <a:spLocks noGrp="1"/>
          </p:cNvSpPr>
          <p:nvPr>
            <p:ph type="pic" sz="quarter" idx="13"/>
          </p:nvPr>
        </p:nvSpPr>
        <p:spPr>
          <a:xfrm>
            <a:off x="6095999" y="1307911"/>
            <a:ext cx="5275801" cy="4869023"/>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0"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21"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22" name="文本框 21"/>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23" name="直线连接符 22"/>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29"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图片-2">
    <p:spTree>
      <p:nvGrpSpPr>
        <p:cNvPr id="1" name=""/>
        <p:cNvGrpSpPr/>
        <p:nvPr/>
      </p:nvGrpSpPr>
      <p:grpSpPr>
        <a:xfrm>
          <a:off x="0" y="0"/>
          <a:ext cx="0" cy="0"/>
          <a:chOff x="0" y="0"/>
          <a:chExt cx="0" cy="0"/>
        </a:xfrm>
      </p:grpSpPr>
      <p:sp>
        <p:nvSpPr>
          <p:cNvPr id="22" name="内容占位符 2"/>
          <p:cNvSpPr>
            <a:spLocks noGrp="1"/>
          </p:cNvSpPr>
          <p:nvPr>
            <p:ph idx="1"/>
          </p:nvPr>
        </p:nvSpPr>
        <p:spPr>
          <a:xfrm>
            <a:off x="819729" y="3909847"/>
            <a:ext cx="10552543" cy="2267115"/>
          </a:xfrm>
        </p:spPr>
        <p:txBody>
          <a:bodyPr>
            <a:normAutofit/>
          </a:bodyPr>
          <a:lstStyle>
            <a:lvl1pPr marL="0" indent="0" algn="just">
              <a:buNone/>
              <a:defRPr sz="1800">
                <a:solidFill>
                  <a:schemeClr val="tx1">
                    <a:lumMod val="85000"/>
                    <a:lumOff val="15000"/>
                  </a:schemeClr>
                </a:solidFill>
              </a:defRPr>
            </a:lvl1pPr>
            <a:lvl2pPr marL="457200" indent="0" algn="just">
              <a:buNone/>
              <a:defRPr sz="2000"/>
            </a:lvl2pPr>
            <a:lvl3pPr marL="914400" indent="0" algn="just">
              <a:buNone/>
              <a:defRPr sz="2000"/>
            </a:lvl3pPr>
            <a:lvl4pPr marL="1371600" indent="0" algn="just">
              <a:buNone/>
              <a:defRPr sz="2000"/>
            </a:lvl4pPr>
            <a:lvl5pPr marL="1828800" indent="0" algn="just">
              <a:buNone/>
              <a:defRPr sz="2000"/>
            </a:lvl5pPr>
          </a:lstStyle>
          <a:p>
            <a:pPr lvl="0"/>
            <a:r>
              <a:rPr kumimoji="1" lang="zh-CN" altLang="en-US" dirty="0"/>
              <a:t>单击此处编辑母版文本样式</a:t>
            </a:r>
            <a:endParaRPr kumimoji="1" lang="en-US" altLang="zh-CN" dirty="0"/>
          </a:p>
        </p:txBody>
      </p:sp>
      <p:sp>
        <p:nvSpPr>
          <p:cNvPr id="23" name="图片占位符 7"/>
          <p:cNvSpPr>
            <a:spLocks noGrp="1"/>
          </p:cNvSpPr>
          <p:nvPr>
            <p:ph type="pic" sz="quarter" idx="13"/>
          </p:nvPr>
        </p:nvSpPr>
        <p:spPr>
          <a:xfrm>
            <a:off x="819729" y="1307912"/>
            <a:ext cx="10552543" cy="2365199"/>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6"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27"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28" name="文本框 27"/>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29" name="直线连接符 28"/>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35"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多图">
    <p:spTree>
      <p:nvGrpSpPr>
        <p:cNvPr id="1" name=""/>
        <p:cNvGrpSpPr/>
        <p:nvPr/>
      </p:nvGrpSpPr>
      <p:grpSpPr>
        <a:xfrm>
          <a:off x="0" y="0"/>
          <a:ext cx="0" cy="0"/>
          <a:chOff x="0" y="0"/>
          <a:chExt cx="0" cy="0"/>
        </a:xfrm>
      </p:grpSpPr>
      <p:sp>
        <p:nvSpPr>
          <p:cNvPr id="8" name="图片占位符 7"/>
          <p:cNvSpPr>
            <a:spLocks noGrp="1"/>
          </p:cNvSpPr>
          <p:nvPr>
            <p:ph type="pic" sz="quarter" idx="13"/>
          </p:nvPr>
        </p:nvSpPr>
        <p:spPr>
          <a:xfrm>
            <a:off x="1185231" y="1695451"/>
            <a:ext cx="2520000" cy="2520000"/>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9" name="日期占位符 3"/>
          <p:cNvSpPr>
            <a:spLocks noGrp="1"/>
          </p:cNvSpPr>
          <p:nvPr>
            <p:ph type="dt" sz="half" idx="10"/>
          </p:nvPr>
        </p:nvSpPr>
        <p:spPr>
          <a:xfrm>
            <a:off x="819726" y="6413698"/>
            <a:ext cx="1083197" cy="307777"/>
          </a:xfrm>
        </p:spPr>
        <p:txBody>
          <a:bodyPr/>
          <a:lstStyle>
            <a:lvl1pPr>
              <a:defRPr sz="1200"/>
            </a:lvl1pPr>
          </a:lstStyle>
          <a:p>
            <a:fld id="{D342AF8A-6C9F-6440-B81F-0F8AB8C85483}" type="datetime1">
              <a:rPr kumimoji="1" lang="zh-CN" altLang="en-US" smtClean="0"/>
            </a:fld>
            <a:endParaRPr kumimoji="1" lang="zh-CN" altLang="en-US" dirty="0"/>
          </a:p>
        </p:txBody>
      </p:sp>
      <p:sp>
        <p:nvSpPr>
          <p:cNvPr id="10" name="灯片编号占位符 5"/>
          <p:cNvSpPr>
            <a:spLocks noGrp="1"/>
          </p:cNvSpPr>
          <p:nvPr>
            <p:ph type="sldNum" sz="quarter" idx="12"/>
          </p:nvPr>
        </p:nvSpPr>
        <p:spPr>
          <a:xfrm>
            <a:off x="10053251" y="6413698"/>
            <a:ext cx="1318549" cy="307777"/>
          </a:xfrm>
        </p:spPr>
        <p:txBody>
          <a:bodyPr/>
          <a:lstStyle>
            <a:lvl1pPr>
              <a:defRPr sz="1200"/>
            </a:lvl1pPr>
          </a:lstStyle>
          <a:p>
            <a:r>
              <a:rPr kumimoji="1" lang="en-US" altLang="zh-CN"/>
              <a:t>PAGE</a:t>
            </a:r>
            <a:r>
              <a:rPr kumimoji="1" lang="zh-CN" altLang="en-US"/>
              <a:t> </a:t>
            </a:r>
            <a:fld id="{45C466B8-AFC2-AE4B-94BC-EF87A0F7179E}" type="slidenum">
              <a:rPr kumimoji="1" lang="zh-CN" altLang="en-US" smtClean="0"/>
            </a:fld>
            <a:endParaRPr kumimoji="1" lang="zh-CN" altLang="en-US" dirty="0"/>
          </a:p>
        </p:txBody>
      </p:sp>
      <p:sp>
        <p:nvSpPr>
          <p:cNvPr id="11" name="文本框 10"/>
          <p:cNvSpPr txBox="1"/>
          <p:nvPr userDrawn="1"/>
        </p:nvSpPr>
        <p:spPr>
          <a:xfrm>
            <a:off x="2109727" y="6429087"/>
            <a:ext cx="7972546" cy="276999"/>
          </a:xfrm>
          <a:prstGeom prst="rect">
            <a:avLst/>
          </a:prstGeom>
          <a:noFill/>
        </p:spPr>
        <p:txBody>
          <a:bodyPr wrap="square" rtlCol="0">
            <a:spAutoFit/>
          </a:bodyPr>
          <a:lstStyle/>
          <a:p>
            <a:pPr algn="ctr"/>
            <a:r>
              <a:rPr kumimoji="1" lang="en-GB" altLang="zh-CN" sz="1200" dirty="0">
                <a:solidFill>
                  <a:schemeClr val="tx1">
                    <a:lumMod val="50000"/>
                    <a:lumOff val="50000"/>
                  </a:schemeClr>
                </a:solidFill>
                <a:latin typeface="+mn-lt"/>
                <a:ea typeface="+mn-ea"/>
              </a:rPr>
              <a:t>BEIJING UNIVERSITY OF POSTS AND TELECOMMUNICATIONS</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&amp;</a:t>
            </a:r>
            <a:r>
              <a:rPr kumimoji="1" lang="zh-CN" altLang="en-US" sz="1200" dirty="0">
                <a:solidFill>
                  <a:schemeClr val="tx1">
                    <a:lumMod val="50000"/>
                    <a:lumOff val="50000"/>
                  </a:schemeClr>
                </a:solidFill>
                <a:latin typeface="+mn-lt"/>
                <a:ea typeface="+mn-ea"/>
              </a:rPr>
              <a:t> </a:t>
            </a:r>
            <a:r>
              <a:rPr kumimoji="1" lang="en-US" altLang="zh-CN" sz="1200" dirty="0">
                <a:solidFill>
                  <a:schemeClr val="tx1">
                    <a:lumMod val="50000"/>
                    <a:lumOff val="50000"/>
                  </a:schemeClr>
                </a:solidFill>
                <a:latin typeface="+mn-lt"/>
                <a:ea typeface="+mn-ea"/>
              </a:rPr>
              <a:t>HUAWEI</a:t>
            </a:r>
            <a:endParaRPr kumimoji="1" lang="zh-CN" altLang="en-US" sz="1200" dirty="0">
              <a:solidFill>
                <a:schemeClr val="tx1">
                  <a:lumMod val="50000"/>
                  <a:lumOff val="50000"/>
                </a:schemeClr>
              </a:solidFill>
              <a:latin typeface="+mn-lt"/>
              <a:ea typeface="+mn-ea"/>
            </a:endParaRPr>
          </a:p>
        </p:txBody>
      </p:sp>
      <p:cxnSp>
        <p:nvCxnSpPr>
          <p:cNvPr id="12" name="直线连接符 11"/>
          <p:cNvCxnSpPr/>
          <p:nvPr userDrawn="1"/>
        </p:nvCxnSpPr>
        <p:spPr>
          <a:xfrm>
            <a:off x="820200" y="6405952"/>
            <a:ext cx="10551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rot="-2700000">
            <a:off x="-114224" y="525377"/>
            <a:ext cx="1260000" cy="36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700000">
            <a:off x="572494" y="184358"/>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2700000">
            <a:off x="175544" y="884395"/>
            <a:ext cx="288000" cy="18000"/>
          </a:xfrm>
          <a:prstGeom prst="rect">
            <a:avLst/>
          </a:prstGeom>
          <a:solidFill>
            <a:srgbClr val="0525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819726" y="922145"/>
            <a:ext cx="105516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
          <p:cNvSpPr>
            <a:spLocks noGrp="1"/>
          </p:cNvSpPr>
          <p:nvPr>
            <p:ph type="title"/>
          </p:nvPr>
        </p:nvSpPr>
        <p:spPr>
          <a:xfrm>
            <a:off x="819730" y="365126"/>
            <a:ext cx="10552540" cy="549274"/>
          </a:xfrm>
        </p:spPr>
        <p:txBody>
          <a:bodyPr>
            <a:normAutofit/>
          </a:bodyPr>
          <a:lstStyle>
            <a:lvl1pPr>
              <a:defRPr sz="2000" b="0" i="0">
                <a:solidFill>
                  <a:srgbClr val="002647"/>
                </a:solidFill>
                <a:latin typeface="+mj-ea"/>
                <a:ea typeface="+mj-ea"/>
              </a:defRPr>
            </a:lvl1pPr>
          </a:lstStyle>
          <a:p>
            <a:r>
              <a:rPr kumimoji="1" lang="zh-CN" altLang="en-US" dirty="0"/>
              <a:t>单击此处编辑母版标题样式</a:t>
            </a:r>
            <a:endParaRPr kumimoji="1" lang="zh-CN" altLang="en-US" dirty="0"/>
          </a:p>
        </p:txBody>
      </p:sp>
      <p:sp>
        <p:nvSpPr>
          <p:cNvPr id="18" name="文本占位符 17"/>
          <p:cNvSpPr>
            <a:spLocks noGrp="1"/>
          </p:cNvSpPr>
          <p:nvPr>
            <p:ph type="body" sz="quarter" idx="14" hasCustomPrompt="1"/>
          </p:nvPr>
        </p:nvSpPr>
        <p:spPr>
          <a:xfrm>
            <a:off x="211826" y="365126"/>
            <a:ext cx="607900" cy="356503"/>
          </a:xfrm>
          <a:solidFill>
            <a:schemeClr val="bg1"/>
          </a:solidFill>
        </p:spPr>
        <p:txBody>
          <a:bodyPr>
            <a:noAutofit/>
          </a:bodyPr>
          <a:lstStyle>
            <a:lvl1pPr marL="0" indent="0" algn="ctr">
              <a:buNone/>
              <a:defRPr sz="2400">
                <a:solidFill>
                  <a:srgbClr val="052547"/>
                </a:solidFill>
                <a:latin typeface="+mj-ea"/>
                <a:ea typeface="+mj-ea"/>
              </a:defRPr>
            </a:lvl1pPr>
            <a:lvl2pPr marL="457200" indent="0">
              <a:buNone/>
              <a:defRPr sz="2800">
                <a:solidFill>
                  <a:schemeClr val="bg1"/>
                </a:solidFill>
                <a:latin typeface="+mj-ea"/>
                <a:ea typeface="+mj-ea"/>
              </a:defRPr>
            </a:lvl2pPr>
            <a:lvl3pPr marL="914400" indent="0">
              <a:buNone/>
              <a:defRPr sz="2800">
                <a:solidFill>
                  <a:schemeClr val="bg1"/>
                </a:solidFill>
                <a:latin typeface="+mj-ea"/>
                <a:ea typeface="+mj-ea"/>
              </a:defRPr>
            </a:lvl3pPr>
            <a:lvl4pPr marL="1371600" indent="0">
              <a:buNone/>
              <a:defRPr sz="2800">
                <a:solidFill>
                  <a:schemeClr val="bg1"/>
                </a:solidFill>
                <a:latin typeface="+mj-ea"/>
                <a:ea typeface="+mj-ea"/>
              </a:defRPr>
            </a:lvl4pPr>
            <a:lvl5pPr marL="1828800" indent="0">
              <a:buNone/>
              <a:defRPr sz="2800">
                <a:solidFill>
                  <a:schemeClr val="bg1"/>
                </a:solidFill>
                <a:latin typeface="+mj-ea"/>
                <a:ea typeface="+mj-ea"/>
              </a:defRPr>
            </a:lvl5pPr>
          </a:lstStyle>
          <a:p>
            <a:pPr lvl="0"/>
            <a:r>
              <a:rPr kumimoji="1" lang="en-US" altLang="zh-CN" dirty="0"/>
              <a:t>01</a:t>
            </a:r>
            <a:endParaRPr kumimoji="1" lang="zh-CN" altLang="en-US" dirty="0"/>
          </a:p>
        </p:txBody>
      </p:sp>
      <p:sp>
        <p:nvSpPr>
          <p:cNvPr id="20" name="图片占位符 7"/>
          <p:cNvSpPr>
            <a:spLocks noGrp="1"/>
          </p:cNvSpPr>
          <p:nvPr>
            <p:ph type="pic" sz="quarter" idx="15"/>
          </p:nvPr>
        </p:nvSpPr>
        <p:spPr>
          <a:xfrm>
            <a:off x="4835526" y="1695451"/>
            <a:ext cx="2520000" cy="2520000"/>
          </a:xfrm>
          <a:solidFill>
            <a:schemeClr val="bg1">
              <a:lumMod val="95000"/>
            </a:schemeClr>
          </a:solidFill>
        </p:spPr>
        <p:txBody>
          <a:bodyPr>
            <a:normAutofit/>
          </a:bodyPr>
          <a:lstStyle>
            <a:lvl1pPr marL="0" indent="0">
              <a:buNone/>
              <a:defRPr sz="2000"/>
            </a:lvl1pPr>
          </a:lstStyle>
          <a:p>
            <a:endParaRPr kumimoji="1" lang="zh-CN" altLang="en-US" dirty="0"/>
          </a:p>
        </p:txBody>
      </p:sp>
      <p:sp>
        <p:nvSpPr>
          <p:cNvPr id="21" name="图片占位符 7"/>
          <p:cNvSpPr>
            <a:spLocks noGrp="1"/>
          </p:cNvSpPr>
          <p:nvPr>
            <p:ph type="pic" sz="quarter" idx="16"/>
          </p:nvPr>
        </p:nvSpPr>
        <p:spPr>
          <a:xfrm>
            <a:off x="8485821" y="1695451"/>
            <a:ext cx="2520000" cy="2520000"/>
          </a:xfrm>
          <a:solidFill>
            <a:schemeClr val="bg1">
              <a:lumMod val="95000"/>
            </a:schemeClr>
          </a:solidFill>
        </p:spPr>
        <p:txBody>
          <a:bodyPr>
            <a:normAutofit/>
          </a:bodyPr>
          <a:lstStyle>
            <a:lvl1pPr marL="0" indent="0">
              <a:buNone/>
              <a:defRPr sz="2000"/>
            </a:lvl1pPr>
          </a:lstStyle>
          <a:p>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4094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9F100-E294-4B47-BE5D-7E0607444C1F}" type="datetime1">
              <a:rPr kumimoji="1" lang="zh-CN" altLang="en-US" smtClean="0"/>
            </a:fld>
            <a:endParaRPr kumimoji="1" lang="zh-CN" altLang="en-US"/>
          </a:p>
        </p:txBody>
      </p:sp>
      <p:sp>
        <p:nvSpPr>
          <p:cNvPr id="5" name="页脚占位符 4"/>
          <p:cNvSpPr>
            <a:spLocks noGrp="1"/>
          </p:cNvSpPr>
          <p:nvPr>
            <p:ph type="ftr" sz="quarter" idx="3"/>
          </p:nvPr>
        </p:nvSpPr>
        <p:spPr>
          <a:xfrm>
            <a:off x="3247697" y="6356350"/>
            <a:ext cx="5696608" cy="365125"/>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defRPr sz="1200">
                <a:solidFill>
                  <a:schemeClr val="tx1">
                    <a:tint val="75000"/>
                  </a:schemeClr>
                </a:solidFill>
              </a:defRPr>
            </a:lvl1pPr>
          </a:lstStyle>
          <a:p>
            <a:r>
              <a:rPr kumimoji="1" lang="en-GB" altLang="zh-CN" dirty="0"/>
              <a:t>BEIJING UNIVERSITY OF POSTS AND TELECOMMUNICATIONS &amp; HUAWEI</a:t>
            </a:r>
            <a:endParaRPr kumimoji="1" lang="en-GB" altLang="zh-CN" dirty="0"/>
          </a:p>
        </p:txBody>
      </p:sp>
      <p:sp>
        <p:nvSpPr>
          <p:cNvPr id="6" name="灯片编号占位符 5"/>
          <p:cNvSpPr>
            <a:spLocks noGrp="1"/>
          </p:cNvSpPr>
          <p:nvPr>
            <p:ph type="sldNum" sz="quarter" idx="4"/>
          </p:nvPr>
        </p:nvSpPr>
        <p:spPr>
          <a:xfrm>
            <a:off x="8933794" y="6356350"/>
            <a:ext cx="242000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466B8-AFC2-AE4B-94BC-EF87A0F7179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customXml" Target="../ink/ink484.xml"/><Relationship Id="rId8" Type="http://schemas.openxmlformats.org/officeDocument/2006/relationships/image" Target="../media/image486.png"/><Relationship Id="rId7" Type="http://schemas.openxmlformats.org/officeDocument/2006/relationships/customXml" Target="../ink/ink483.xml"/><Relationship Id="rId6" Type="http://schemas.openxmlformats.org/officeDocument/2006/relationships/image" Target="../media/image485.png"/><Relationship Id="rId5" Type="http://schemas.openxmlformats.org/officeDocument/2006/relationships/customXml" Target="../ink/ink482.xml"/><Relationship Id="rId45" Type="http://schemas.openxmlformats.org/officeDocument/2006/relationships/slideLayout" Target="../slideLayouts/slideLayout6.xml"/><Relationship Id="rId44" Type="http://schemas.openxmlformats.org/officeDocument/2006/relationships/image" Target="../media/image504.png"/><Relationship Id="rId43" Type="http://schemas.openxmlformats.org/officeDocument/2006/relationships/customXml" Target="../ink/ink501.xml"/><Relationship Id="rId42" Type="http://schemas.openxmlformats.org/officeDocument/2006/relationships/image" Target="../media/image503.png"/><Relationship Id="rId41" Type="http://schemas.openxmlformats.org/officeDocument/2006/relationships/customXml" Target="../ink/ink500.xml"/><Relationship Id="rId40" Type="http://schemas.openxmlformats.org/officeDocument/2006/relationships/image" Target="../media/image502.png"/><Relationship Id="rId4" Type="http://schemas.openxmlformats.org/officeDocument/2006/relationships/image" Target="../media/image484.png"/><Relationship Id="rId39" Type="http://schemas.openxmlformats.org/officeDocument/2006/relationships/customXml" Target="../ink/ink499.xml"/><Relationship Id="rId38" Type="http://schemas.openxmlformats.org/officeDocument/2006/relationships/image" Target="../media/image501.png"/><Relationship Id="rId37" Type="http://schemas.openxmlformats.org/officeDocument/2006/relationships/customXml" Target="../ink/ink498.xml"/><Relationship Id="rId36" Type="http://schemas.openxmlformats.org/officeDocument/2006/relationships/image" Target="../media/image500.png"/><Relationship Id="rId35" Type="http://schemas.openxmlformats.org/officeDocument/2006/relationships/customXml" Target="../ink/ink497.xml"/><Relationship Id="rId34" Type="http://schemas.openxmlformats.org/officeDocument/2006/relationships/image" Target="../media/image499.png"/><Relationship Id="rId33" Type="http://schemas.openxmlformats.org/officeDocument/2006/relationships/customXml" Target="../ink/ink496.xml"/><Relationship Id="rId32" Type="http://schemas.openxmlformats.org/officeDocument/2006/relationships/image" Target="../media/image498.png"/><Relationship Id="rId31" Type="http://schemas.openxmlformats.org/officeDocument/2006/relationships/customXml" Target="../ink/ink495.xml"/><Relationship Id="rId30" Type="http://schemas.openxmlformats.org/officeDocument/2006/relationships/image" Target="../media/image497.png"/><Relationship Id="rId3" Type="http://schemas.openxmlformats.org/officeDocument/2006/relationships/customXml" Target="../ink/ink481.xml"/><Relationship Id="rId29" Type="http://schemas.openxmlformats.org/officeDocument/2006/relationships/customXml" Target="../ink/ink494.xml"/><Relationship Id="rId28" Type="http://schemas.openxmlformats.org/officeDocument/2006/relationships/image" Target="../media/image496.png"/><Relationship Id="rId27" Type="http://schemas.openxmlformats.org/officeDocument/2006/relationships/customXml" Target="../ink/ink493.xml"/><Relationship Id="rId26" Type="http://schemas.openxmlformats.org/officeDocument/2006/relationships/image" Target="../media/image495.png"/><Relationship Id="rId25" Type="http://schemas.openxmlformats.org/officeDocument/2006/relationships/customXml" Target="../ink/ink492.xml"/><Relationship Id="rId24" Type="http://schemas.openxmlformats.org/officeDocument/2006/relationships/image" Target="../media/image494.png"/><Relationship Id="rId23" Type="http://schemas.openxmlformats.org/officeDocument/2006/relationships/customXml" Target="../ink/ink491.xml"/><Relationship Id="rId22" Type="http://schemas.openxmlformats.org/officeDocument/2006/relationships/image" Target="../media/image493.png"/><Relationship Id="rId21" Type="http://schemas.openxmlformats.org/officeDocument/2006/relationships/customXml" Target="../ink/ink490.xml"/><Relationship Id="rId20" Type="http://schemas.openxmlformats.org/officeDocument/2006/relationships/image" Target="../media/image492.png"/><Relationship Id="rId2" Type="http://schemas.openxmlformats.org/officeDocument/2006/relationships/image" Target="../media/image483.png"/><Relationship Id="rId19" Type="http://schemas.openxmlformats.org/officeDocument/2006/relationships/customXml" Target="../ink/ink489.xml"/><Relationship Id="rId18" Type="http://schemas.openxmlformats.org/officeDocument/2006/relationships/image" Target="../media/image491.png"/><Relationship Id="rId17" Type="http://schemas.openxmlformats.org/officeDocument/2006/relationships/customXml" Target="../ink/ink488.xml"/><Relationship Id="rId16" Type="http://schemas.openxmlformats.org/officeDocument/2006/relationships/image" Target="../media/image490.png"/><Relationship Id="rId15" Type="http://schemas.openxmlformats.org/officeDocument/2006/relationships/customXml" Target="../ink/ink487.xml"/><Relationship Id="rId14" Type="http://schemas.openxmlformats.org/officeDocument/2006/relationships/image" Target="../media/image489.png"/><Relationship Id="rId13" Type="http://schemas.openxmlformats.org/officeDocument/2006/relationships/customXml" Target="../ink/ink486.xml"/><Relationship Id="rId12" Type="http://schemas.openxmlformats.org/officeDocument/2006/relationships/image" Target="../media/image488.png"/><Relationship Id="rId11" Type="http://schemas.openxmlformats.org/officeDocument/2006/relationships/customXml" Target="../ink/ink485.xml"/><Relationship Id="rId10" Type="http://schemas.openxmlformats.org/officeDocument/2006/relationships/image" Target="../media/image487.png"/><Relationship Id="rId1" Type="http://schemas.openxmlformats.org/officeDocument/2006/relationships/customXml" Target="../ink/ink48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05.png"/></Relationships>
</file>

<file path=ppt/slides/_rels/slide18.xml.rels><?xml version="1.0" encoding="UTF-8" standalone="yes"?>
<Relationships xmlns="http://schemas.openxmlformats.org/package/2006/relationships"><Relationship Id="rId99" Type="http://schemas.openxmlformats.org/officeDocument/2006/relationships/customXml" Target="../ink/ink551.xml"/><Relationship Id="rId98" Type="http://schemas.openxmlformats.org/officeDocument/2006/relationships/image" Target="../media/image554.png"/><Relationship Id="rId97" Type="http://schemas.openxmlformats.org/officeDocument/2006/relationships/customXml" Target="../ink/ink550.xml"/><Relationship Id="rId96" Type="http://schemas.openxmlformats.org/officeDocument/2006/relationships/image" Target="../media/image553.png"/><Relationship Id="rId95" Type="http://schemas.openxmlformats.org/officeDocument/2006/relationships/customXml" Target="../ink/ink549.xml"/><Relationship Id="rId94" Type="http://schemas.openxmlformats.org/officeDocument/2006/relationships/image" Target="../media/image552.png"/><Relationship Id="rId93" Type="http://schemas.openxmlformats.org/officeDocument/2006/relationships/customXml" Target="../ink/ink548.xml"/><Relationship Id="rId92" Type="http://schemas.openxmlformats.org/officeDocument/2006/relationships/image" Target="../media/image551.png"/><Relationship Id="rId91" Type="http://schemas.openxmlformats.org/officeDocument/2006/relationships/customXml" Target="../ink/ink547.xml"/><Relationship Id="rId90" Type="http://schemas.openxmlformats.org/officeDocument/2006/relationships/image" Target="../media/image550.png"/><Relationship Id="rId9" Type="http://schemas.openxmlformats.org/officeDocument/2006/relationships/customXml" Target="../ink/ink506.xml"/><Relationship Id="rId89" Type="http://schemas.openxmlformats.org/officeDocument/2006/relationships/customXml" Target="../ink/ink546.xml"/><Relationship Id="rId88" Type="http://schemas.openxmlformats.org/officeDocument/2006/relationships/image" Target="../media/image549.png"/><Relationship Id="rId87" Type="http://schemas.openxmlformats.org/officeDocument/2006/relationships/customXml" Target="../ink/ink545.xml"/><Relationship Id="rId86" Type="http://schemas.openxmlformats.org/officeDocument/2006/relationships/image" Target="../media/image548.png"/><Relationship Id="rId85" Type="http://schemas.openxmlformats.org/officeDocument/2006/relationships/customXml" Target="../ink/ink544.xml"/><Relationship Id="rId84" Type="http://schemas.openxmlformats.org/officeDocument/2006/relationships/image" Target="../media/image547.png"/><Relationship Id="rId83" Type="http://schemas.openxmlformats.org/officeDocument/2006/relationships/customXml" Target="../ink/ink543.xml"/><Relationship Id="rId82" Type="http://schemas.openxmlformats.org/officeDocument/2006/relationships/image" Target="../media/image546.png"/><Relationship Id="rId81" Type="http://schemas.openxmlformats.org/officeDocument/2006/relationships/customXml" Target="../ink/ink542.xml"/><Relationship Id="rId80" Type="http://schemas.openxmlformats.org/officeDocument/2006/relationships/image" Target="../media/image545.png"/><Relationship Id="rId8" Type="http://schemas.openxmlformats.org/officeDocument/2006/relationships/image" Target="../media/image509.png"/><Relationship Id="rId79" Type="http://schemas.openxmlformats.org/officeDocument/2006/relationships/customXml" Target="../ink/ink541.xml"/><Relationship Id="rId78" Type="http://schemas.openxmlformats.org/officeDocument/2006/relationships/image" Target="../media/image544.png"/><Relationship Id="rId77" Type="http://schemas.openxmlformats.org/officeDocument/2006/relationships/customXml" Target="../ink/ink540.xml"/><Relationship Id="rId76" Type="http://schemas.openxmlformats.org/officeDocument/2006/relationships/image" Target="../media/image543.png"/><Relationship Id="rId75" Type="http://schemas.openxmlformats.org/officeDocument/2006/relationships/customXml" Target="../ink/ink539.xml"/><Relationship Id="rId74" Type="http://schemas.openxmlformats.org/officeDocument/2006/relationships/image" Target="../media/image542.png"/><Relationship Id="rId73" Type="http://schemas.openxmlformats.org/officeDocument/2006/relationships/customXml" Target="../ink/ink538.xml"/><Relationship Id="rId72" Type="http://schemas.openxmlformats.org/officeDocument/2006/relationships/image" Target="../media/image541.png"/><Relationship Id="rId71" Type="http://schemas.openxmlformats.org/officeDocument/2006/relationships/customXml" Target="../ink/ink537.xml"/><Relationship Id="rId70" Type="http://schemas.openxmlformats.org/officeDocument/2006/relationships/image" Target="../media/image540.png"/><Relationship Id="rId7" Type="http://schemas.openxmlformats.org/officeDocument/2006/relationships/customXml" Target="../ink/ink505.xml"/><Relationship Id="rId69" Type="http://schemas.openxmlformats.org/officeDocument/2006/relationships/customXml" Target="../ink/ink536.xml"/><Relationship Id="rId68" Type="http://schemas.openxmlformats.org/officeDocument/2006/relationships/image" Target="../media/image539.png"/><Relationship Id="rId67" Type="http://schemas.openxmlformats.org/officeDocument/2006/relationships/customXml" Target="../ink/ink535.xml"/><Relationship Id="rId66" Type="http://schemas.openxmlformats.org/officeDocument/2006/relationships/image" Target="../media/image538.png"/><Relationship Id="rId65" Type="http://schemas.openxmlformats.org/officeDocument/2006/relationships/customXml" Target="../ink/ink534.xml"/><Relationship Id="rId64" Type="http://schemas.openxmlformats.org/officeDocument/2006/relationships/image" Target="../media/image537.png"/><Relationship Id="rId63" Type="http://schemas.openxmlformats.org/officeDocument/2006/relationships/customXml" Target="../ink/ink533.xml"/><Relationship Id="rId62" Type="http://schemas.openxmlformats.org/officeDocument/2006/relationships/image" Target="../media/image536.png"/><Relationship Id="rId61" Type="http://schemas.openxmlformats.org/officeDocument/2006/relationships/customXml" Target="../ink/ink532.xml"/><Relationship Id="rId60" Type="http://schemas.openxmlformats.org/officeDocument/2006/relationships/image" Target="../media/image535.png"/><Relationship Id="rId6" Type="http://schemas.openxmlformats.org/officeDocument/2006/relationships/image" Target="../media/image508.png"/><Relationship Id="rId59" Type="http://schemas.openxmlformats.org/officeDocument/2006/relationships/customXml" Target="../ink/ink531.xml"/><Relationship Id="rId58" Type="http://schemas.openxmlformats.org/officeDocument/2006/relationships/image" Target="../media/image534.png"/><Relationship Id="rId57" Type="http://schemas.openxmlformats.org/officeDocument/2006/relationships/customXml" Target="../ink/ink530.xml"/><Relationship Id="rId56" Type="http://schemas.openxmlformats.org/officeDocument/2006/relationships/image" Target="../media/image533.png"/><Relationship Id="rId55" Type="http://schemas.openxmlformats.org/officeDocument/2006/relationships/customXml" Target="../ink/ink529.xml"/><Relationship Id="rId54" Type="http://schemas.openxmlformats.org/officeDocument/2006/relationships/image" Target="../media/image532.png"/><Relationship Id="rId53" Type="http://schemas.openxmlformats.org/officeDocument/2006/relationships/customXml" Target="../ink/ink528.xml"/><Relationship Id="rId52" Type="http://schemas.openxmlformats.org/officeDocument/2006/relationships/image" Target="../media/image531.png"/><Relationship Id="rId51" Type="http://schemas.openxmlformats.org/officeDocument/2006/relationships/customXml" Target="../ink/ink527.xml"/><Relationship Id="rId50" Type="http://schemas.openxmlformats.org/officeDocument/2006/relationships/image" Target="../media/image530.png"/><Relationship Id="rId5" Type="http://schemas.openxmlformats.org/officeDocument/2006/relationships/customXml" Target="../ink/ink504.xml"/><Relationship Id="rId49" Type="http://schemas.openxmlformats.org/officeDocument/2006/relationships/customXml" Target="../ink/ink526.xml"/><Relationship Id="rId48" Type="http://schemas.openxmlformats.org/officeDocument/2006/relationships/image" Target="../media/image529.png"/><Relationship Id="rId47" Type="http://schemas.openxmlformats.org/officeDocument/2006/relationships/customXml" Target="../ink/ink525.xml"/><Relationship Id="rId46" Type="http://schemas.openxmlformats.org/officeDocument/2006/relationships/image" Target="../media/image528.png"/><Relationship Id="rId45" Type="http://schemas.openxmlformats.org/officeDocument/2006/relationships/customXml" Target="../ink/ink524.xml"/><Relationship Id="rId44" Type="http://schemas.openxmlformats.org/officeDocument/2006/relationships/image" Target="../media/image527.png"/><Relationship Id="rId43" Type="http://schemas.openxmlformats.org/officeDocument/2006/relationships/customXml" Target="../ink/ink523.xml"/><Relationship Id="rId42" Type="http://schemas.openxmlformats.org/officeDocument/2006/relationships/image" Target="../media/image526.png"/><Relationship Id="rId41" Type="http://schemas.openxmlformats.org/officeDocument/2006/relationships/customXml" Target="../ink/ink522.xml"/><Relationship Id="rId40" Type="http://schemas.openxmlformats.org/officeDocument/2006/relationships/image" Target="../media/image525.png"/><Relationship Id="rId4" Type="http://schemas.openxmlformats.org/officeDocument/2006/relationships/image" Target="../media/image507.png"/><Relationship Id="rId39" Type="http://schemas.openxmlformats.org/officeDocument/2006/relationships/customXml" Target="../ink/ink521.xml"/><Relationship Id="rId38" Type="http://schemas.openxmlformats.org/officeDocument/2006/relationships/image" Target="../media/image524.png"/><Relationship Id="rId37" Type="http://schemas.openxmlformats.org/officeDocument/2006/relationships/customXml" Target="../ink/ink520.xml"/><Relationship Id="rId36" Type="http://schemas.openxmlformats.org/officeDocument/2006/relationships/image" Target="../media/image523.png"/><Relationship Id="rId35" Type="http://schemas.openxmlformats.org/officeDocument/2006/relationships/customXml" Target="../ink/ink519.xml"/><Relationship Id="rId34" Type="http://schemas.openxmlformats.org/officeDocument/2006/relationships/image" Target="../media/image522.png"/><Relationship Id="rId33" Type="http://schemas.openxmlformats.org/officeDocument/2006/relationships/customXml" Target="../ink/ink518.xml"/><Relationship Id="rId32" Type="http://schemas.openxmlformats.org/officeDocument/2006/relationships/image" Target="../media/image521.png"/><Relationship Id="rId31" Type="http://schemas.openxmlformats.org/officeDocument/2006/relationships/customXml" Target="../ink/ink517.xml"/><Relationship Id="rId30" Type="http://schemas.openxmlformats.org/officeDocument/2006/relationships/image" Target="../media/image520.png"/><Relationship Id="rId3" Type="http://schemas.openxmlformats.org/officeDocument/2006/relationships/customXml" Target="../ink/ink503.xml"/><Relationship Id="rId29" Type="http://schemas.openxmlformats.org/officeDocument/2006/relationships/customXml" Target="../ink/ink516.xml"/><Relationship Id="rId28" Type="http://schemas.openxmlformats.org/officeDocument/2006/relationships/image" Target="../media/image519.png"/><Relationship Id="rId27" Type="http://schemas.openxmlformats.org/officeDocument/2006/relationships/customXml" Target="../ink/ink515.xml"/><Relationship Id="rId26" Type="http://schemas.openxmlformats.org/officeDocument/2006/relationships/image" Target="../media/image518.png"/><Relationship Id="rId25" Type="http://schemas.openxmlformats.org/officeDocument/2006/relationships/customXml" Target="../ink/ink514.xml"/><Relationship Id="rId24" Type="http://schemas.openxmlformats.org/officeDocument/2006/relationships/image" Target="../media/image517.png"/><Relationship Id="rId23" Type="http://schemas.openxmlformats.org/officeDocument/2006/relationships/customXml" Target="../ink/ink513.xml"/><Relationship Id="rId22" Type="http://schemas.openxmlformats.org/officeDocument/2006/relationships/image" Target="../media/image516.png"/><Relationship Id="rId21" Type="http://schemas.openxmlformats.org/officeDocument/2006/relationships/customXml" Target="../ink/ink512.xml"/><Relationship Id="rId20" Type="http://schemas.openxmlformats.org/officeDocument/2006/relationships/image" Target="../media/image515.png"/><Relationship Id="rId2" Type="http://schemas.openxmlformats.org/officeDocument/2006/relationships/image" Target="../media/image506.png"/><Relationship Id="rId19" Type="http://schemas.openxmlformats.org/officeDocument/2006/relationships/customXml" Target="../ink/ink511.xml"/><Relationship Id="rId18" Type="http://schemas.openxmlformats.org/officeDocument/2006/relationships/image" Target="../media/image514.png"/><Relationship Id="rId17" Type="http://schemas.openxmlformats.org/officeDocument/2006/relationships/customXml" Target="../ink/ink510.xml"/><Relationship Id="rId16" Type="http://schemas.openxmlformats.org/officeDocument/2006/relationships/image" Target="../media/image513.png"/><Relationship Id="rId15" Type="http://schemas.openxmlformats.org/officeDocument/2006/relationships/customXml" Target="../ink/ink509.xml"/><Relationship Id="rId14" Type="http://schemas.openxmlformats.org/officeDocument/2006/relationships/image" Target="../media/image512.png"/><Relationship Id="rId13" Type="http://schemas.openxmlformats.org/officeDocument/2006/relationships/customXml" Target="../ink/ink508.xml"/><Relationship Id="rId12" Type="http://schemas.openxmlformats.org/officeDocument/2006/relationships/image" Target="../media/image511.png"/><Relationship Id="rId11" Type="http://schemas.openxmlformats.org/officeDocument/2006/relationships/customXml" Target="../ink/ink507.xml"/><Relationship Id="rId103" Type="http://schemas.openxmlformats.org/officeDocument/2006/relationships/slideLayout" Target="../slideLayouts/slideLayout6.xml"/><Relationship Id="rId102" Type="http://schemas.openxmlformats.org/officeDocument/2006/relationships/image" Target="../media/image556.png"/><Relationship Id="rId101" Type="http://schemas.openxmlformats.org/officeDocument/2006/relationships/customXml" Target="../ink/ink552.xml"/><Relationship Id="rId100" Type="http://schemas.openxmlformats.org/officeDocument/2006/relationships/image" Target="../media/image555.png"/><Relationship Id="rId10" Type="http://schemas.openxmlformats.org/officeDocument/2006/relationships/image" Target="../media/image510.png"/><Relationship Id="rId1" Type="http://schemas.openxmlformats.org/officeDocument/2006/relationships/customXml" Target="../ink/ink50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558.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6.xml"/><Relationship Id="rId3" Type="http://schemas.openxmlformats.org/officeDocument/2006/relationships/image" Target="../media/image560.png"/><Relationship Id="rId2" Type="http://schemas.openxmlformats.org/officeDocument/2006/relationships/image" Target="../media/image559.wmf"/><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561.w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564.png"/><Relationship Id="rId5" Type="http://schemas.openxmlformats.org/officeDocument/2006/relationships/customXml" Target="../ink/ink555.xml"/><Relationship Id="rId4" Type="http://schemas.openxmlformats.org/officeDocument/2006/relationships/image" Target="../media/image563.png"/><Relationship Id="rId3" Type="http://schemas.openxmlformats.org/officeDocument/2006/relationships/customXml" Target="../ink/ink554.xml"/><Relationship Id="rId2" Type="http://schemas.openxmlformats.org/officeDocument/2006/relationships/image" Target="../media/image562.png"/><Relationship Id="rId1" Type="http://schemas.openxmlformats.org/officeDocument/2006/relationships/customXml" Target="../ink/ink55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51.png"/><Relationship Id="rId97" Type="http://schemas.openxmlformats.org/officeDocument/2006/relationships/customXml" Target="../ink/ink49.xml"/><Relationship Id="rId96" Type="http://schemas.openxmlformats.org/officeDocument/2006/relationships/image" Target="../media/image50.png"/><Relationship Id="rId95" Type="http://schemas.openxmlformats.org/officeDocument/2006/relationships/customXml" Target="../ink/ink48.xml"/><Relationship Id="rId94" Type="http://schemas.openxmlformats.org/officeDocument/2006/relationships/image" Target="../media/image49.png"/><Relationship Id="rId93" Type="http://schemas.openxmlformats.org/officeDocument/2006/relationships/customXml" Target="../ink/ink47.xml"/><Relationship Id="rId92" Type="http://schemas.openxmlformats.org/officeDocument/2006/relationships/image" Target="../media/image48.png"/><Relationship Id="rId91" Type="http://schemas.openxmlformats.org/officeDocument/2006/relationships/customXml" Target="../ink/ink46.xml"/><Relationship Id="rId90" Type="http://schemas.openxmlformats.org/officeDocument/2006/relationships/image" Target="../media/image47.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6.png"/><Relationship Id="rId87" Type="http://schemas.openxmlformats.org/officeDocument/2006/relationships/customXml" Target="../ink/ink44.xml"/><Relationship Id="rId86" Type="http://schemas.openxmlformats.org/officeDocument/2006/relationships/image" Target="../media/image45.png"/><Relationship Id="rId85" Type="http://schemas.openxmlformats.org/officeDocument/2006/relationships/customXml" Target="../ink/ink43.xml"/><Relationship Id="rId84" Type="http://schemas.openxmlformats.org/officeDocument/2006/relationships/image" Target="../media/image44.png"/><Relationship Id="rId83" Type="http://schemas.openxmlformats.org/officeDocument/2006/relationships/customXml" Target="../ink/ink42.xml"/><Relationship Id="rId82" Type="http://schemas.openxmlformats.org/officeDocument/2006/relationships/image" Target="../media/image43.png"/><Relationship Id="rId81" Type="http://schemas.openxmlformats.org/officeDocument/2006/relationships/customXml" Target="../ink/ink41.xml"/><Relationship Id="rId80" Type="http://schemas.openxmlformats.org/officeDocument/2006/relationships/image" Target="../media/image42.png"/><Relationship Id="rId8" Type="http://schemas.openxmlformats.org/officeDocument/2006/relationships/image" Target="../media/image6.png"/><Relationship Id="rId79" Type="http://schemas.openxmlformats.org/officeDocument/2006/relationships/customXml" Target="../ink/ink40.xml"/><Relationship Id="rId78" Type="http://schemas.openxmlformats.org/officeDocument/2006/relationships/image" Target="../media/image41.png"/><Relationship Id="rId77" Type="http://schemas.openxmlformats.org/officeDocument/2006/relationships/customXml" Target="../ink/ink39.xml"/><Relationship Id="rId76" Type="http://schemas.openxmlformats.org/officeDocument/2006/relationships/image" Target="../media/image40.png"/><Relationship Id="rId75" Type="http://schemas.openxmlformats.org/officeDocument/2006/relationships/customXml" Target="../ink/ink38.xml"/><Relationship Id="rId74" Type="http://schemas.openxmlformats.org/officeDocument/2006/relationships/image" Target="../media/image39.png"/><Relationship Id="rId73" Type="http://schemas.openxmlformats.org/officeDocument/2006/relationships/customXml" Target="../ink/ink37.xml"/><Relationship Id="rId72" Type="http://schemas.openxmlformats.org/officeDocument/2006/relationships/image" Target="../media/image38.png"/><Relationship Id="rId71" Type="http://schemas.openxmlformats.org/officeDocument/2006/relationships/customXml" Target="../ink/ink36.xml"/><Relationship Id="rId70" Type="http://schemas.openxmlformats.org/officeDocument/2006/relationships/image" Target="../media/image37.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6.png"/><Relationship Id="rId67" Type="http://schemas.openxmlformats.org/officeDocument/2006/relationships/customXml" Target="../ink/ink34.xml"/><Relationship Id="rId66" Type="http://schemas.openxmlformats.org/officeDocument/2006/relationships/image" Target="../media/image35.png"/><Relationship Id="rId65" Type="http://schemas.openxmlformats.org/officeDocument/2006/relationships/customXml" Target="../ink/ink33.xml"/><Relationship Id="rId64" Type="http://schemas.openxmlformats.org/officeDocument/2006/relationships/image" Target="../media/image34.png"/><Relationship Id="rId63" Type="http://schemas.openxmlformats.org/officeDocument/2006/relationships/customXml" Target="../ink/ink32.xml"/><Relationship Id="rId62" Type="http://schemas.openxmlformats.org/officeDocument/2006/relationships/image" Target="../media/image33.png"/><Relationship Id="rId61" Type="http://schemas.openxmlformats.org/officeDocument/2006/relationships/customXml" Target="../ink/ink31.xml"/><Relationship Id="rId60" Type="http://schemas.openxmlformats.org/officeDocument/2006/relationships/image" Target="../media/image32.png"/><Relationship Id="rId6" Type="http://schemas.openxmlformats.org/officeDocument/2006/relationships/image" Target="../media/image5.png"/><Relationship Id="rId59" Type="http://schemas.openxmlformats.org/officeDocument/2006/relationships/customXml" Target="../ink/ink30.xml"/><Relationship Id="rId58" Type="http://schemas.openxmlformats.org/officeDocument/2006/relationships/image" Target="../media/image31.png"/><Relationship Id="rId57" Type="http://schemas.openxmlformats.org/officeDocument/2006/relationships/customXml" Target="../ink/ink29.xml"/><Relationship Id="rId56" Type="http://schemas.openxmlformats.org/officeDocument/2006/relationships/image" Target="../media/image30.png"/><Relationship Id="rId55" Type="http://schemas.openxmlformats.org/officeDocument/2006/relationships/customXml" Target="../ink/ink28.xml"/><Relationship Id="rId54" Type="http://schemas.openxmlformats.org/officeDocument/2006/relationships/image" Target="../media/image29.png"/><Relationship Id="rId53" Type="http://schemas.openxmlformats.org/officeDocument/2006/relationships/customXml" Target="../ink/ink27.xml"/><Relationship Id="rId52" Type="http://schemas.openxmlformats.org/officeDocument/2006/relationships/image" Target="../media/image28.png"/><Relationship Id="rId51" Type="http://schemas.openxmlformats.org/officeDocument/2006/relationships/customXml" Target="../ink/ink26.xml"/><Relationship Id="rId50" Type="http://schemas.openxmlformats.org/officeDocument/2006/relationships/image" Target="../media/image27.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6.png"/><Relationship Id="rId47" Type="http://schemas.openxmlformats.org/officeDocument/2006/relationships/customXml" Target="../ink/ink24.xml"/><Relationship Id="rId46" Type="http://schemas.openxmlformats.org/officeDocument/2006/relationships/image" Target="../media/image25.png"/><Relationship Id="rId45" Type="http://schemas.openxmlformats.org/officeDocument/2006/relationships/customXml" Target="../ink/ink23.xml"/><Relationship Id="rId44" Type="http://schemas.openxmlformats.org/officeDocument/2006/relationships/image" Target="../media/image24.png"/><Relationship Id="rId43" Type="http://schemas.openxmlformats.org/officeDocument/2006/relationships/customXml" Target="../ink/ink22.xml"/><Relationship Id="rId42" Type="http://schemas.openxmlformats.org/officeDocument/2006/relationships/image" Target="../media/image23.png"/><Relationship Id="rId41" Type="http://schemas.openxmlformats.org/officeDocument/2006/relationships/customXml" Target="../ink/ink21.xml"/><Relationship Id="rId40" Type="http://schemas.openxmlformats.org/officeDocument/2006/relationships/image" Target="../media/image22.png"/><Relationship Id="rId4" Type="http://schemas.openxmlformats.org/officeDocument/2006/relationships/image" Target="../media/image4.png"/><Relationship Id="rId39" Type="http://schemas.openxmlformats.org/officeDocument/2006/relationships/customXml" Target="../ink/ink20.xml"/><Relationship Id="rId38" Type="http://schemas.openxmlformats.org/officeDocument/2006/relationships/image" Target="../media/image21.png"/><Relationship Id="rId37" Type="http://schemas.openxmlformats.org/officeDocument/2006/relationships/customXml" Target="../ink/ink19.xml"/><Relationship Id="rId36" Type="http://schemas.openxmlformats.org/officeDocument/2006/relationships/image" Target="../media/image20.png"/><Relationship Id="rId35" Type="http://schemas.openxmlformats.org/officeDocument/2006/relationships/customXml" Target="../ink/ink18.xml"/><Relationship Id="rId34" Type="http://schemas.openxmlformats.org/officeDocument/2006/relationships/image" Target="../media/image19.png"/><Relationship Id="rId33" Type="http://schemas.openxmlformats.org/officeDocument/2006/relationships/customXml" Target="../ink/ink17.xml"/><Relationship Id="rId32" Type="http://schemas.openxmlformats.org/officeDocument/2006/relationships/image" Target="../media/image18.png"/><Relationship Id="rId31" Type="http://schemas.openxmlformats.org/officeDocument/2006/relationships/customXml" Target="../ink/ink16.xml"/><Relationship Id="rId30" Type="http://schemas.openxmlformats.org/officeDocument/2006/relationships/image" Target="../media/image17.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6.png"/><Relationship Id="rId27" Type="http://schemas.openxmlformats.org/officeDocument/2006/relationships/customXml" Target="../ink/ink14.xml"/><Relationship Id="rId26" Type="http://schemas.openxmlformats.org/officeDocument/2006/relationships/image" Target="../media/image15.png"/><Relationship Id="rId25" Type="http://schemas.openxmlformats.org/officeDocument/2006/relationships/customXml" Target="../ink/ink13.xml"/><Relationship Id="rId24" Type="http://schemas.openxmlformats.org/officeDocument/2006/relationships/image" Target="../media/image14.png"/><Relationship Id="rId233" Type="http://schemas.openxmlformats.org/officeDocument/2006/relationships/slideLayout" Target="../slideLayouts/slideLayout6.xml"/><Relationship Id="rId232" Type="http://schemas.openxmlformats.org/officeDocument/2006/relationships/image" Target="../media/image118.png"/><Relationship Id="rId231" Type="http://schemas.openxmlformats.org/officeDocument/2006/relationships/customXml" Target="../ink/ink116.xml"/><Relationship Id="rId230" Type="http://schemas.openxmlformats.org/officeDocument/2006/relationships/image" Target="../media/image117.png"/><Relationship Id="rId23" Type="http://schemas.openxmlformats.org/officeDocument/2006/relationships/customXml" Target="../ink/ink12.xml"/><Relationship Id="rId229" Type="http://schemas.openxmlformats.org/officeDocument/2006/relationships/customXml" Target="../ink/ink115.xml"/><Relationship Id="rId228" Type="http://schemas.openxmlformats.org/officeDocument/2006/relationships/image" Target="../media/image116.png"/><Relationship Id="rId227" Type="http://schemas.openxmlformats.org/officeDocument/2006/relationships/customXml" Target="../ink/ink114.xml"/><Relationship Id="rId226" Type="http://schemas.openxmlformats.org/officeDocument/2006/relationships/image" Target="../media/image115.png"/><Relationship Id="rId225" Type="http://schemas.openxmlformats.org/officeDocument/2006/relationships/customXml" Target="../ink/ink113.xml"/><Relationship Id="rId224" Type="http://schemas.openxmlformats.org/officeDocument/2006/relationships/image" Target="../media/image114.png"/><Relationship Id="rId223" Type="http://schemas.openxmlformats.org/officeDocument/2006/relationships/customXml" Target="../ink/ink112.xml"/><Relationship Id="rId222" Type="http://schemas.openxmlformats.org/officeDocument/2006/relationships/image" Target="../media/image113.png"/><Relationship Id="rId221" Type="http://schemas.openxmlformats.org/officeDocument/2006/relationships/customXml" Target="../ink/ink111.xml"/><Relationship Id="rId220" Type="http://schemas.openxmlformats.org/officeDocument/2006/relationships/image" Target="../media/image112.png"/><Relationship Id="rId22" Type="http://schemas.openxmlformats.org/officeDocument/2006/relationships/image" Target="../media/image13.png"/><Relationship Id="rId219" Type="http://schemas.openxmlformats.org/officeDocument/2006/relationships/customXml" Target="../ink/ink110.xml"/><Relationship Id="rId218" Type="http://schemas.openxmlformats.org/officeDocument/2006/relationships/image" Target="../media/image111.png"/><Relationship Id="rId217" Type="http://schemas.openxmlformats.org/officeDocument/2006/relationships/customXml" Target="../ink/ink109.xml"/><Relationship Id="rId216" Type="http://schemas.openxmlformats.org/officeDocument/2006/relationships/image" Target="../media/image110.png"/><Relationship Id="rId215" Type="http://schemas.openxmlformats.org/officeDocument/2006/relationships/customXml" Target="../ink/ink108.xml"/><Relationship Id="rId214" Type="http://schemas.openxmlformats.org/officeDocument/2006/relationships/image" Target="../media/image109.png"/><Relationship Id="rId213" Type="http://schemas.openxmlformats.org/officeDocument/2006/relationships/customXml" Target="../ink/ink107.xml"/><Relationship Id="rId212" Type="http://schemas.openxmlformats.org/officeDocument/2006/relationships/image" Target="../media/image108.png"/><Relationship Id="rId211" Type="http://schemas.openxmlformats.org/officeDocument/2006/relationships/customXml" Target="../ink/ink106.xml"/><Relationship Id="rId210" Type="http://schemas.openxmlformats.org/officeDocument/2006/relationships/image" Target="../media/image107.png"/><Relationship Id="rId21" Type="http://schemas.openxmlformats.org/officeDocument/2006/relationships/customXml" Target="../ink/ink11.xml"/><Relationship Id="rId209" Type="http://schemas.openxmlformats.org/officeDocument/2006/relationships/customXml" Target="../ink/ink105.xml"/><Relationship Id="rId208" Type="http://schemas.openxmlformats.org/officeDocument/2006/relationships/image" Target="../media/image106.png"/><Relationship Id="rId207" Type="http://schemas.openxmlformats.org/officeDocument/2006/relationships/customXml" Target="../ink/ink104.xml"/><Relationship Id="rId206" Type="http://schemas.openxmlformats.org/officeDocument/2006/relationships/image" Target="../media/image105.png"/><Relationship Id="rId205" Type="http://schemas.openxmlformats.org/officeDocument/2006/relationships/customXml" Target="../ink/ink103.xml"/><Relationship Id="rId204" Type="http://schemas.openxmlformats.org/officeDocument/2006/relationships/image" Target="../media/image104.png"/><Relationship Id="rId203" Type="http://schemas.openxmlformats.org/officeDocument/2006/relationships/customXml" Target="../ink/ink102.xml"/><Relationship Id="rId202" Type="http://schemas.openxmlformats.org/officeDocument/2006/relationships/image" Target="../media/image103.png"/><Relationship Id="rId201" Type="http://schemas.openxmlformats.org/officeDocument/2006/relationships/customXml" Target="../ink/ink101.xml"/><Relationship Id="rId200" Type="http://schemas.openxmlformats.org/officeDocument/2006/relationships/image" Target="../media/image102.png"/><Relationship Id="rId20" Type="http://schemas.openxmlformats.org/officeDocument/2006/relationships/image" Target="../media/image12.png"/><Relationship Id="rId2" Type="http://schemas.openxmlformats.org/officeDocument/2006/relationships/image" Target="../media/image3.png"/><Relationship Id="rId199" Type="http://schemas.openxmlformats.org/officeDocument/2006/relationships/customXml" Target="../ink/ink100.xml"/><Relationship Id="rId198" Type="http://schemas.openxmlformats.org/officeDocument/2006/relationships/image" Target="../media/image101.png"/><Relationship Id="rId197" Type="http://schemas.openxmlformats.org/officeDocument/2006/relationships/customXml" Target="../ink/ink99.xml"/><Relationship Id="rId196" Type="http://schemas.openxmlformats.org/officeDocument/2006/relationships/image" Target="../media/image100.png"/><Relationship Id="rId195" Type="http://schemas.openxmlformats.org/officeDocument/2006/relationships/customXml" Target="../ink/ink98.xml"/><Relationship Id="rId194" Type="http://schemas.openxmlformats.org/officeDocument/2006/relationships/image" Target="../media/image99.png"/><Relationship Id="rId193" Type="http://schemas.openxmlformats.org/officeDocument/2006/relationships/customXml" Target="../ink/ink97.xml"/><Relationship Id="rId192" Type="http://schemas.openxmlformats.org/officeDocument/2006/relationships/image" Target="../media/image98.png"/><Relationship Id="rId191" Type="http://schemas.openxmlformats.org/officeDocument/2006/relationships/customXml" Target="../ink/ink96.xml"/><Relationship Id="rId190" Type="http://schemas.openxmlformats.org/officeDocument/2006/relationships/image" Target="../media/image97.png"/><Relationship Id="rId19" Type="http://schemas.openxmlformats.org/officeDocument/2006/relationships/customXml" Target="../ink/ink10.xml"/><Relationship Id="rId189" Type="http://schemas.openxmlformats.org/officeDocument/2006/relationships/customXml" Target="../ink/ink95.xml"/><Relationship Id="rId188" Type="http://schemas.openxmlformats.org/officeDocument/2006/relationships/image" Target="../media/image96.png"/><Relationship Id="rId187" Type="http://schemas.openxmlformats.org/officeDocument/2006/relationships/customXml" Target="../ink/ink94.xml"/><Relationship Id="rId186" Type="http://schemas.openxmlformats.org/officeDocument/2006/relationships/image" Target="../media/image95.png"/><Relationship Id="rId185" Type="http://schemas.openxmlformats.org/officeDocument/2006/relationships/customXml" Target="../ink/ink93.xml"/><Relationship Id="rId184" Type="http://schemas.openxmlformats.org/officeDocument/2006/relationships/image" Target="../media/image94.png"/><Relationship Id="rId183" Type="http://schemas.openxmlformats.org/officeDocument/2006/relationships/customXml" Target="../ink/ink92.xml"/><Relationship Id="rId182" Type="http://schemas.openxmlformats.org/officeDocument/2006/relationships/image" Target="../media/image93.png"/><Relationship Id="rId181" Type="http://schemas.openxmlformats.org/officeDocument/2006/relationships/customXml" Target="../ink/ink91.xml"/><Relationship Id="rId180" Type="http://schemas.openxmlformats.org/officeDocument/2006/relationships/image" Target="../media/image92.png"/><Relationship Id="rId18" Type="http://schemas.openxmlformats.org/officeDocument/2006/relationships/image" Target="../media/image11.png"/><Relationship Id="rId179" Type="http://schemas.openxmlformats.org/officeDocument/2006/relationships/customXml" Target="../ink/ink90.xml"/><Relationship Id="rId178" Type="http://schemas.openxmlformats.org/officeDocument/2006/relationships/image" Target="../media/image91.png"/><Relationship Id="rId177" Type="http://schemas.openxmlformats.org/officeDocument/2006/relationships/customXml" Target="../ink/ink89.xml"/><Relationship Id="rId176" Type="http://schemas.openxmlformats.org/officeDocument/2006/relationships/image" Target="../media/image90.png"/><Relationship Id="rId175" Type="http://schemas.openxmlformats.org/officeDocument/2006/relationships/customXml" Target="../ink/ink88.xml"/><Relationship Id="rId174" Type="http://schemas.openxmlformats.org/officeDocument/2006/relationships/image" Target="../media/image89.png"/><Relationship Id="rId173" Type="http://schemas.openxmlformats.org/officeDocument/2006/relationships/customXml" Target="../ink/ink87.xml"/><Relationship Id="rId172" Type="http://schemas.openxmlformats.org/officeDocument/2006/relationships/image" Target="../media/image88.png"/><Relationship Id="rId171" Type="http://schemas.openxmlformats.org/officeDocument/2006/relationships/customXml" Target="../ink/ink86.xml"/><Relationship Id="rId170" Type="http://schemas.openxmlformats.org/officeDocument/2006/relationships/image" Target="../media/image87.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6.png"/><Relationship Id="rId167" Type="http://schemas.openxmlformats.org/officeDocument/2006/relationships/customXml" Target="../ink/ink84.xml"/><Relationship Id="rId166" Type="http://schemas.openxmlformats.org/officeDocument/2006/relationships/image" Target="../media/image85.png"/><Relationship Id="rId165" Type="http://schemas.openxmlformats.org/officeDocument/2006/relationships/customXml" Target="../ink/ink83.xml"/><Relationship Id="rId164" Type="http://schemas.openxmlformats.org/officeDocument/2006/relationships/image" Target="../media/image84.png"/><Relationship Id="rId163" Type="http://schemas.openxmlformats.org/officeDocument/2006/relationships/customXml" Target="../ink/ink82.xml"/><Relationship Id="rId162" Type="http://schemas.openxmlformats.org/officeDocument/2006/relationships/image" Target="../media/image83.png"/><Relationship Id="rId161" Type="http://schemas.openxmlformats.org/officeDocument/2006/relationships/customXml" Target="../ink/ink81.xml"/><Relationship Id="rId160" Type="http://schemas.openxmlformats.org/officeDocument/2006/relationships/image" Target="../media/image82.png"/><Relationship Id="rId16" Type="http://schemas.openxmlformats.org/officeDocument/2006/relationships/image" Target="../media/image10.png"/><Relationship Id="rId159" Type="http://schemas.openxmlformats.org/officeDocument/2006/relationships/customXml" Target="../ink/ink80.xml"/><Relationship Id="rId158" Type="http://schemas.openxmlformats.org/officeDocument/2006/relationships/image" Target="../media/image81.png"/><Relationship Id="rId157" Type="http://schemas.openxmlformats.org/officeDocument/2006/relationships/customXml" Target="../ink/ink79.xml"/><Relationship Id="rId156" Type="http://schemas.openxmlformats.org/officeDocument/2006/relationships/image" Target="../media/image80.png"/><Relationship Id="rId155" Type="http://schemas.openxmlformats.org/officeDocument/2006/relationships/customXml" Target="../ink/ink78.xml"/><Relationship Id="rId154" Type="http://schemas.openxmlformats.org/officeDocument/2006/relationships/image" Target="../media/image79.png"/><Relationship Id="rId153" Type="http://schemas.openxmlformats.org/officeDocument/2006/relationships/customXml" Target="../ink/ink77.xml"/><Relationship Id="rId152" Type="http://schemas.openxmlformats.org/officeDocument/2006/relationships/image" Target="../media/image78.png"/><Relationship Id="rId151" Type="http://schemas.openxmlformats.org/officeDocument/2006/relationships/customXml" Target="../ink/ink76.xml"/><Relationship Id="rId150" Type="http://schemas.openxmlformats.org/officeDocument/2006/relationships/image" Target="../media/image77.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6.png"/><Relationship Id="rId147" Type="http://schemas.openxmlformats.org/officeDocument/2006/relationships/customXml" Target="../ink/ink74.xml"/><Relationship Id="rId146" Type="http://schemas.openxmlformats.org/officeDocument/2006/relationships/image" Target="../media/image75.png"/><Relationship Id="rId145" Type="http://schemas.openxmlformats.org/officeDocument/2006/relationships/customXml" Target="../ink/ink73.xml"/><Relationship Id="rId144" Type="http://schemas.openxmlformats.org/officeDocument/2006/relationships/image" Target="../media/image74.png"/><Relationship Id="rId143" Type="http://schemas.openxmlformats.org/officeDocument/2006/relationships/customXml" Target="../ink/ink72.xml"/><Relationship Id="rId142" Type="http://schemas.openxmlformats.org/officeDocument/2006/relationships/image" Target="../media/image73.png"/><Relationship Id="rId141" Type="http://schemas.openxmlformats.org/officeDocument/2006/relationships/customXml" Target="../ink/ink71.xml"/><Relationship Id="rId140" Type="http://schemas.openxmlformats.org/officeDocument/2006/relationships/image" Target="../media/image72.png"/><Relationship Id="rId14" Type="http://schemas.openxmlformats.org/officeDocument/2006/relationships/image" Target="../media/image9.png"/><Relationship Id="rId139" Type="http://schemas.openxmlformats.org/officeDocument/2006/relationships/customXml" Target="../ink/ink70.xml"/><Relationship Id="rId138" Type="http://schemas.openxmlformats.org/officeDocument/2006/relationships/image" Target="../media/image71.png"/><Relationship Id="rId137" Type="http://schemas.openxmlformats.org/officeDocument/2006/relationships/customXml" Target="../ink/ink69.xml"/><Relationship Id="rId136" Type="http://schemas.openxmlformats.org/officeDocument/2006/relationships/image" Target="../media/image70.png"/><Relationship Id="rId135" Type="http://schemas.openxmlformats.org/officeDocument/2006/relationships/customXml" Target="../ink/ink68.xml"/><Relationship Id="rId134" Type="http://schemas.openxmlformats.org/officeDocument/2006/relationships/image" Target="../media/image69.png"/><Relationship Id="rId133" Type="http://schemas.openxmlformats.org/officeDocument/2006/relationships/customXml" Target="../ink/ink67.xml"/><Relationship Id="rId132" Type="http://schemas.openxmlformats.org/officeDocument/2006/relationships/image" Target="../media/image68.png"/><Relationship Id="rId131" Type="http://schemas.openxmlformats.org/officeDocument/2006/relationships/customXml" Target="../ink/ink66.xml"/><Relationship Id="rId130" Type="http://schemas.openxmlformats.org/officeDocument/2006/relationships/image" Target="../media/image67.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6.png"/><Relationship Id="rId127" Type="http://schemas.openxmlformats.org/officeDocument/2006/relationships/customXml" Target="../ink/ink64.xml"/><Relationship Id="rId126" Type="http://schemas.openxmlformats.org/officeDocument/2006/relationships/image" Target="../media/image65.png"/><Relationship Id="rId125" Type="http://schemas.openxmlformats.org/officeDocument/2006/relationships/customXml" Target="../ink/ink63.xml"/><Relationship Id="rId124" Type="http://schemas.openxmlformats.org/officeDocument/2006/relationships/image" Target="../media/image64.png"/><Relationship Id="rId123" Type="http://schemas.openxmlformats.org/officeDocument/2006/relationships/customXml" Target="../ink/ink62.xml"/><Relationship Id="rId122" Type="http://schemas.openxmlformats.org/officeDocument/2006/relationships/image" Target="../media/image63.png"/><Relationship Id="rId121" Type="http://schemas.openxmlformats.org/officeDocument/2006/relationships/customXml" Target="../ink/ink61.xml"/><Relationship Id="rId120" Type="http://schemas.openxmlformats.org/officeDocument/2006/relationships/image" Target="../media/image62.png"/><Relationship Id="rId12" Type="http://schemas.openxmlformats.org/officeDocument/2006/relationships/image" Target="../media/image8.png"/><Relationship Id="rId119" Type="http://schemas.openxmlformats.org/officeDocument/2006/relationships/customXml" Target="../ink/ink60.xml"/><Relationship Id="rId118" Type="http://schemas.openxmlformats.org/officeDocument/2006/relationships/image" Target="../media/image61.png"/><Relationship Id="rId117" Type="http://schemas.openxmlformats.org/officeDocument/2006/relationships/customXml" Target="../ink/ink59.xml"/><Relationship Id="rId116" Type="http://schemas.openxmlformats.org/officeDocument/2006/relationships/image" Target="../media/image60.png"/><Relationship Id="rId115" Type="http://schemas.openxmlformats.org/officeDocument/2006/relationships/customXml" Target="../ink/ink58.xml"/><Relationship Id="rId114" Type="http://schemas.openxmlformats.org/officeDocument/2006/relationships/image" Target="../media/image59.png"/><Relationship Id="rId113" Type="http://schemas.openxmlformats.org/officeDocument/2006/relationships/customXml" Target="../ink/ink57.xml"/><Relationship Id="rId112" Type="http://schemas.openxmlformats.org/officeDocument/2006/relationships/image" Target="../media/image58.png"/><Relationship Id="rId111" Type="http://schemas.openxmlformats.org/officeDocument/2006/relationships/customXml" Target="../ink/ink56.xml"/><Relationship Id="rId110" Type="http://schemas.openxmlformats.org/officeDocument/2006/relationships/image" Target="../media/image57.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6.png"/><Relationship Id="rId107" Type="http://schemas.openxmlformats.org/officeDocument/2006/relationships/customXml" Target="../ink/ink54.xml"/><Relationship Id="rId106" Type="http://schemas.openxmlformats.org/officeDocument/2006/relationships/image" Target="../media/image55.png"/><Relationship Id="rId105" Type="http://schemas.openxmlformats.org/officeDocument/2006/relationships/customXml" Target="../ink/ink53.xml"/><Relationship Id="rId104" Type="http://schemas.openxmlformats.org/officeDocument/2006/relationships/image" Target="../media/image54.png"/><Relationship Id="rId103" Type="http://schemas.openxmlformats.org/officeDocument/2006/relationships/customXml" Target="../ink/ink52.xml"/><Relationship Id="rId102" Type="http://schemas.openxmlformats.org/officeDocument/2006/relationships/image" Target="../media/image53.png"/><Relationship Id="rId101" Type="http://schemas.openxmlformats.org/officeDocument/2006/relationships/customXml" Target="../ink/ink51.xml"/><Relationship Id="rId100" Type="http://schemas.openxmlformats.org/officeDocument/2006/relationships/image" Target="../media/image52.png"/><Relationship Id="rId10" Type="http://schemas.openxmlformats.org/officeDocument/2006/relationships/image" Target="../media/image7.png"/><Relationship Id="rId1" Type="http://schemas.openxmlformats.org/officeDocument/2006/relationships/customXml" Target="../ink/ink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9.png"/></Relationships>
</file>

<file path=ppt/slides/_rels/slide5.xml.rels><?xml version="1.0" encoding="UTF-8" standalone="yes"?>
<Relationships xmlns="http://schemas.openxmlformats.org/package/2006/relationships"><Relationship Id="rId99" Type="http://schemas.openxmlformats.org/officeDocument/2006/relationships/customXml" Target="../ink/ink166.xml"/><Relationship Id="rId98" Type="http://schemas.openxmlformats.org/officeDocument/2006/relationships/image" Target="../media/image168.png"/><Relationship Id="rId97" Type="http://schemas.openxmlformats.org/officeDocument/2006/relationships/customXml" Target="../ink/ink165.xml"/><Relationship Id="rId96" Type="http://schemas.openxmlformats.org/officeDocument/2006/relationships/image" Target="../media/image167.png"/><Relationship Id="rId95" Type="http://schemas.openxmlformats.org/officeDocument/2006/relationships/customXml" Target="../ink/ink164.xml"/><Relationship Id="rId94" Type="http://schemas.openxmlformats.org/officeDocument/2006/relationships/image" Target="../media/image166.png"/><Relationship Id="rId93" Type="http://schemas.openxmlformats.org/officeDocument/2006/relationships/customXml" Target="../ink/ink163.xml"/><Relationship Id="rId92" Type="http://schemas.openxmlformats.org/officeDocument/2006/relationships/image" Target="../media/image165.png"/><Relationship Id="rId91" Type="http://schemas.openxmlformats.org/officeDocument/2006/relationships/customXml" Target="../ink/ink162.xml"/><Relationship Id="rId90" Type="http://schemas.openxmlformats.org/officeDocument/2006/relationships/image" Target="../media/image164.png"/><Relationship Id="rId9" Type="http://schemas.openxmlformats.org/officeDocument/2006/relationships/customXml" Target="../ink/ink121.xml"/><Relationship Id="rId89" Type="http://schemas.openxmlformats.org/officeDocument/2006/relationships/customXml" Target="../ink/ink161.xml"/><Relationship Id="rId88" Type="http://schemas.openxmlformats.org/officeDocument/2006/relationships/image" Target="../media/image163.png"/><Relationship Id="rId87" Type="http://schemas.openxmlformats.org/officeDocument/2006/relationships/customXml" Target="../ink/ink160.xml"/><Relationship Id="rId86" Type="http://schemas.openxmlformats.org/officeDocument/2006/relationships/image" Target="../media/image162.png"/><Relationship Id="rId85" Type="http://schemas.openxmlformats.org/officeDocument/2006/relationships/customXml" Target="../ink/ink159.xml"/><Relationship Id="rId84" Type="http://schemas.openxmlformats.org/officeDocument/2006/relationships/image" Target="../media/image161.png"/><Relationship Id="rId83" Type="http://schemas.openxmlformats.org/officeDocument/2006/relationships/customXml" Target="../ink/ink158.xml"/><Relationship Id="rId82" Type="http://schemas.openxmlformats.org/officeDocument/2006/relationships/image" Target="../media/image160.png"/><Relationship Id="rId81" Type="http://schemas.openxmlformats.org/officeDocument/2006/relationships/customXml" Target="../ink/ink157.xml"/><Relationship Id="rId80" Type="http://schemas.openxmlformats.org/officeDocument/2006/relationships/image" Target="../media/image159.png"/><Relationship Id="rId8" Type="http://schemas.openxmlformats.org/officeDocument/2006/relationships/image" Target="../media/image123.png"/><Relationship Id="rId79" Type="http://schemas.openxmlformats.org/officeDocument/2006/relationships/customXml" Target="../ink/ink156.xml"/><Relationship Id="rId78" Type="http://schemas.openxmlformats.org/officeDocument/2006/relationships/image" Target="../media/image158.png"/><Relationship Id="rId77" Type="http://schemas.openxmlformats.org/officeDocument/2006/relationships/customXml" Target="../ink/ink155.xml"/><Relationship Id="rId76" Type="http://schemas.openxmlformats.org/officeDocument/2006/relationships/image" Target="../media/image157.png"/><Relationship Id="rId75" Type="http://schemas.openxmlformats.org/officeDocument/2006/relationships/customXml" Target="../ink/ink154.xml"/><Relationship Id="rId74" Type="http://schemas.openxmlformats.org/officeDocument/2006/relationships/image" Target="../media/image156.png"/><Relationship Id="rId73" Type="http://schemas.openxmlformats.org/officeDocument/2006/relationships/customXml" Target="../ink/ink153.xml"/><Relationship Id="rId725" Type="http://schemas.openxmlformats.org/officeDocument/2006/relationships/slideLayout" Target="../slideLayouts/slideLayout6.xml"/><Relationship Id="rId724" Type="http://schemas.openxmlformats.org/officeDocument/2006/relationships/image" Target="../media/image481.png"/><Relationship Id="rId723" Type="http://schemas.openxmlformats.org/officeDocument/2006/relationships/customXml" Target="../ink/ink478.xml"/><Relationship Id="rId722" Type="http://schemas.openxmlformats.org/officeDocument/2006/relationships/image" Target="../media/image480.png"/><Relationship Id="rId721" Type="http://schemas.openxmlformats.org/officeDocument/2006/relationships/customXml" Target="../ink/ink477.xml"/><Relationship Id="rId720" Type="http://schemas.openxmlformats.org/officeDocument/2006/relationships/image" Target="../media/image479.png"/><Relationship Id="rId72" Type="http://schemas.openxmlformats.org/officeDocument/2006/relationships/image" Target="../media/image155.png"/><Relationship Id="rId719" Type="http://schemas.openxmlformats.org/officeDocument/2006/relationships/customXml" Target="../ink/ink476.xml"/><Relationship Id="rId718" Type="http://schemas.openxmlformats.org/officeDocument/2006/relationships/image" Target="../media/image478.png"/><Relationship Id="rId717" Type="http://schemas.openxmlformats.org/officeDocument/2006/relationships/customXml" Target="../ink/ink475.xml"/><Relationship Id="rId716" Type="http://schemas.openxmlformats.org/officeDocument/2006/relationships/image" Target="../media/image477.png"/><Relationship Id="rId715" Type="http://schemas.openxmlformats.org/officeDocument/2006/relationships/customXml" Target="../ink/ink474.xml"/><Relationship Id="rId714" Type="http://schemas.openxmlformats.org/officeDocument/2006/relationships/image" Target="../media/image476.png"/><Relationship Id="rId713" Type="http://schemas.openxmlformats.org/officeDocument/2006/relationships/customXml" Target="../ink/ink473.xml"/><Relationship Id="rId712" Type="http://schemas.openxmlformats.org/officeDocument/2006/relationships/image" Target="../media/image475.png"/><Relationship Id="rId711" Type="http://schemas.openxmlformats.org/officeDocument/2006/relationships/customXml" Target="../ink/ink472.xml"/><Relationship Id="rId710" Type="http://schemas.openxmlformats.org/officeDocument/2006/relationships/image" Target="../media/image474.png"/><Relationship Id="rId71" Type="http://schemas.openxmlformats.org/officeDocument/2006/relationships/customXml" Target="../ink/ink152.xml"/><Relationship Id="rId709" Type="http://schemas.openxmlformats.org/officeDocument/2006/relationships/customXml" Target="../ink/ink471.xml"/><Relationship Id="rId708" Type="http://schemas.openxmlformats.org/officeDocument/2006/relationships/image" Target="../media/image473.png"/><Relationship Id="rId707" Type="http://schemas.openxmlformats.org/officeDocument/2006/relationships/customXml" Target="../ink/ink470.xml"/><Relationship Id="rId706" Type="http://schemas.openxmlformats.org/officeDocument/2006/relationships/image" Target="../media/image472.png"/><Relationship Id="rId705" Type="http://schemas.openxmlformats.org/officeDocument/2006/relationships/customXml" Target="../ink/ink469.xml"/><Relationship Id="rId704" Type="http://schemas.openxmlformats.org/officeDocument/2006/relationships/image" Target="../media/image471.png"/><Relationship Id="rId703" Type="http://schemas.openxmlformats.org/officeDocument/2006/relationships/customXml" Target="../ink/ink468.xml"/><Relationship Id="rId702" Type="http://schemas.openxmlformats.org/officeDocument/2006/relationships/image" Target="../media/image470.png"/><Relationship Id="rId701" Type="http://schemas.openxmlformats.org/officeDocument/2006/relationships/customXml" Target="../ink/ink467.xml"/><Relationship Id="rId700" Type="http://schemas.openxmlformats.org/officeDocument/2006/relationships/image" Target="../media/image469.png"/><Relationship Id="rId70" Type="http://schemas.openxmlformats.org/officeDocument/2006/relationships/image" Target="../media/image154.png"/><Relationship Id="rId7" Type="http://schemas.openxmlformats.org/officeDocument/2006/relationships/customXml" Target="../ink/ink120.xml"/><Relationship Id="rId699" Type="http://schemas.openxmlformats.org/officeDocument/2006/relationships/customXml" Target="../ink/ink466.xml"/><Relationship Id="rId698" Type="http://schemas.openxmlformats.org/officeDocument/2006/relationships/image" Target="../media/image468.png"/><Relationship Id="rId697" Type="http://schemas.openxmlformats.org/officeDocument/2006/relationships/customXml" Target="../ink/ink465.xml"/><Relationship Id="rId696" Type="http://schemas.openxmlformats.org/officeDocument/2006/relationships/image" Target="../media/image467.png"/><Relationship Id="rId695" Type="http://schemas.openxmlformats.org/officeDocument/2006/relationships/customXml" Target="../ink/ink464.xml"/><Relationship Id="rId694" Type="http://schemas.openxmlformats.org/officeDocument/2006/relationships/image" Target="../media/image466.png"/><Relationship Id="rId693" Type="http://schemas.openxmlformats.org/officeDocument/2006/relationships/customXml" Target="../ink/ink463.xml"/><Relationship Id="rId692" Type="http://schemas.openxmlformats.org/officeDocument/2006/relationships/image" Target="../media/image465.png"/><Relationship Id="rId691" Type="http://schemas.openxmlformats.org/officeDocument/2006/relationships/customXml" Target="../ink/ink462.xml"/><Relationship Id="rId690" Type="http://schemas.openxmlformats.org/officeDocument/2006/relationships/image" Target="../media/image464.png"/><Relationship Id="rId69" Type="http://schemas.openxmlformats.org/officeDocument/2006/relationships/customXml" Target="../ink/ink151.xml"/><Relationship Id="rId689" Type="http://schemas.openxmlformats.org/officeDocument/2006/relationships/customXml" Target="../ink/ink461.xml"/><Relationship Id="rId688" Type="http://schemas.openxmlformats.org/officeDocument/2006/relationships/image" Target="../media/image463.png"/><Relationship Id="rId687" Type="http://schemas.openxmlformats.org/officeDocument/2006/relationships/customXml" Target="../ink/ink460.xml"/><Relationship Id="rId686" Type="http://schemas.openxmlformats.org/officeDocument/2006/relationships/image" Target="../media/image462.png"/><Relationship Id="rId685" Type="http://schemas.openxmlformats.org/officeDocument/2006/relationships/customXml" Target="../ink/ink459.xml"/><Relationship Id="rId684" Type="http://schemas.openxmlformats.org/officeDocument/2006/relationships/image" Target="../media/image461.png"/><Relationship Id="rId683" Type="http://schemas.openxmlformats.org/officeDocument/2006/relationships/customXml" Target="../ink/ink458.xml"/><Relationship Id="rId682" Type="http://schemas.openxmlformats.org/officeDocument/2006/relationships/image" Target="../media/image460.png"/><Relationship Id="rId681" Type="http://schemas.openxmlformats.org/officeDocument/2006/relationships/customXml" Target="../ink/ink457.xml"/><Relationship Id="rId680" Type="http://schemas.openxmlformats.org/officeDocument/2006/relationships/image" Target="../media/image459.png"/><Relationship Id="rId68" Type="http://schemas.openxmlformats.org/officeDocument/2006/relationships/image" Target="../media/image153.png"/><Relationship Id="rId679" Type="http://schemas.openxmlformats.org/officeDocument/2006/relationships/customXml" Target="../ink/ink456.xml"/><Relationship Id="rId678" Type="http://schemas.openxmlformats.org/officeDocument/2006/relationships/image" Target="../media/image458.png"/><Relationship Id="rId677" Type="http://schemas.openxmlformats.org/officeDocument/2006/relationships/customXml" Target="../ink/ink455.xml"/><Relationship Id="rId676" Type="http://schemas.openxmlformats.org/officeDocument/2006/relationships/image" Target="../media/image457.png"/><Relationship Id="rId675" Type="http://schemas.openxmlformats.org/officeDocument/2006/relationships/customXml" Target="../ink/ink454.xml"/><Relationship Id="rId674" Type="http://schemas.openxmlformats.org/officeDocument/2006/relationships/image" Target="../media/image456.png"/><Relationship Id="rId673" Type="http://schemas.openxmlformats.org/officeDocument/2006/relationships/customXml" Target="../ink/ink453.xml"/><Relationship Id="rId672" Type="http://schemas.openxmlformats.org/officeDocument/2006/relationships/image" Target="../media/image455.png"/><Relationship Id="rId671" Type="http://schemas.openxmlformats.org/officeDocument/2006/relationships/customXml" Target="../ink/ink452.xml"/><Relationship Id="rId670" Type="http://schemas.openxmlformats.org/officeDocument/2006/relationships/image" Target="../media/image454.png"/><Relationship Id="rId67" Type="http://schemas.openxmlformats.org/officeDocument/2006/relationships/customXml" Target="../ink/ink150.xml"/><Relationship Id="rId669" Type="http://schemas.openxmlformats.org/officeDocument/2006/relationships/customXml" Target="../ink/ink451.xml"/><Relationship Id="rId668" Type="http://schemas.openxmlformats.org/officeDocument/2006/relationships/image" Target="../media/image453.png"/><Relationship Id="rId667" Type="http://schemas.openxmlformats.org/officeDocument/2006/relationships/customXml" Target="../ink/ink450.xml"/><Relationship Id="rId666" Type="http://schemas.openxmlformats.org/officeDocument/2006/relationships/image" Target="../media/image452.png"/><Relationship Id="rId665" Type="http://schemas.openxmlformats.org/officeDocument/2006/relationships/customXml" Target="../ink/ink449.xml"/><Relationship Id="rId664" Type="http://schemas.openxmlformats.org/officeDocument/2006/relationships/image" Target="../media/image451.png"/><Relationship Id="rId663" Type="http://schemas.openxmlformats.org/officeDocument/2006/relationships/customXml" Target="../ink/ink448.xml"/><Relationship Id="rId662" Type="http://schemas.openxmlformats.org/officeDocument/2006/relationships/image" Target="../media/image450.png"/><Relationship Id="rId661" Type="http://schemas.openxmlformats.org/officeDocument/2006/relationships/customXml" Target="../ink/ink447.xml"/><Relationship Id="rId660" Type="http://schemas.openxmlformats.org/officeDocument/2006/relationships/image" Target="../media/image449.png"/><Relationship Id="rId66" Type="http://schemas.openxmlformats.org/officeDocument/2006/relationships/image" Target="../media/image152.png"/><Relationship Id="rId659" Type="http://schemas.openxmlformats.org/officeDocument/2006/relationships/customXml" Target="../ink/ink446.xml"/><Relationship Id="rId658" Type="http://schemas.openxmlformats.org/officeDocument/2006/relationships/image" Target="../media/image448.png"/><Relationship Id="rId657" Type="http://schemas.openxmlformats.org/officeDocument/2006/relationships/customXml" Target="../ink/ink445.xml"/><Relationship Id="rId656" Type="http://schemas.openxmlformats.org/officeDocument/2006/relationships/image" Target="../media/image447.png"/><Relationship Id="rId655" Type="http://schemas.openxmlformats.org/officeDocument/2006/relationships/customXml" Target="../ink/ink444.xml"/><Relationship Id="rId654" Type="http://schemas.openxmlformats.org/officeDocument/2006/relationships/image" Target="../media/image446.png"/><Relationship Id="rId653" Type="http://schemas.openxmlformats.org/officeDocument/2006/relationships/customXml" Target="../ink/ink443.xml"/><Relationship Id="rId652" Type="http://schemas.openxmlformats.org/officeDocument/2006/relationships/image" Target="../media/image445.png"/><Relationship Id="rId651" Type="http://schemas.openxmlformats.org/officeDocument/2006/relationships/customXml" Target="../ink/ink442.xml"/><Relationship Id="rId650" Type="http://schemas.openxmlformats.org/officeDocument/2006/relationships/image" Target="../media/image444.png"/><Relationship Id="rId65" Type="http://schemas.openxmlformats.org/officeDocument/2006/relationships/customXml" Target="../ink/ink149.xml"/><Relationship Id="rId649" Type="http://schemas.openxmlformats.org/officeDocument/2006/relationships/customXml" Target="../ink/ink441.xml"/><Relationship Id="rId648" Type="http://schemas.openxmlformats.org/officeDocument/2006/relationships/image" Target="../media/image443.png"/><Relationship Id="rId647" Type="http://schemas.openxmlformats.org/officeDocument/2006/relationships/customXml" Target="../ink/ink440.xml"/><Relationship Id="rId646" Type="http://schemas.openxmlformats.org/officeDocument/2006/relationships/image" Target="../media/image442.png"/><Relationship Id="rId645" Type="http://schemas.openxmlformats.org/officeDocument/2006/relationships/customXml" Target="../ink/ink439.xml"/><Relationship Id="rId644" Type="http://schemas.openxmlformats.org/officeDocument/2006/relationships/image" Target="../media/image441.png"/><Relationship Id="rId643" Type="http://schemas.openxmlformats.org/officeDocument/2006/relationships/customXml" Target="../ink/ink438.xml"/><Relationship Id="rId642" Type="http://schemas.openxmlformats.org/officeDocument/2006/relationships/image" Target="../media/image440.png"/><Relationship Id="rId641" Type="http://schemas.openxmlformats.org/officeDocument/2006/relationships/customXml" Target="../ink/ink437.xml"/><Relationship Id="rId640" Type="http://schemas.openxmlformats.org/officeDocument/2006/relationships/image" Target="../media/image439.png"/><Relationship Id="rId64" Type="http://schemas.openxmlformats.org/officeDocument/2006/relationships/image" Target="../media/image151.png"/><Relationship Id="rId639" Type="http://schemas.openxmlformats.org/officeDocument/2006/relationships/customXml" Target="../ink/ink436.xml"/><Relationship Id="rId638" Type="http://schemas.openxmlformats.org/officeDocument/2006/relationships/image" Target="../media/image438.png"/><Relationship Id="rId637" Type="http://schemas.openxmlformats.org/officeDocument/2006/relationships/customXml" Target="../ink/ink435.xml"/><Relationship Id="rId636" Type="http://schemas.openxmlformats.org/officeDocument/2006/relationships/image" Target="../media/image437.png"/><Relationship Id="rId635" Type="http://schemas.openxmlformats.org/officeDocument/2006/relationships/customXml" Target="../ink/ink434.xml"/><Relationship Id="rId634" Type="http://schemas.openxmlformats.org/officeDocument/2006/relationships/image" Target="../media/image436.png"/><Relationship Id="rId633" Type="http://schemas.openxmlformats.org/officeDocument/2006/relationships/customXml" Target="../ink/ink433.xml"/><Relationship Id="rId632" Type="http://schemas.openxmlformats.org/officeDocument/2006/relationships/image" Target="../media/image435.png"/><Relationship Id="rId631" Type="http://schemas.openxmlformats.org/officeDocument/2006/relationships/customXml" Target="../ink/ink432.xml"/><Relationship Id="rId630" Type="http://schemas.openxmlformats.org/officeDocument/2006/relationships/image" Target="../media/image434.png"/><Relationship Id="rId63" Type="http://schemas.openxmlformats.org/officeDocument/2006/relationships/customXml" Target="../ink/ink148.xml"/><Relationship Id="rId629" Type="http://schemas.openxmlformats.org/officeDocument/2006/relationships/customXml" Target="../ink/ink431.xml"/><Relationship Id="rId628" Type="http://schemas.openxmlformats.org/officeDocument/2006/relationships/image" Target="../media/image433.png"/><Relationship Id="rId627" Type="http://schemas.openxmlformats.org/officeDocument/2006/relationships/customXml" Target="../ink/ink430.xml"/><Relationship Id="rId626" Type="http://schemas.openxmlformats.org/officeDocument/2006/relationships/image" Target="../media/image432.png"/><Relationship Id="rId625" Type="http://schemas.openxmlformats.org/officeDocument/2006/relationships/customXml" Target="../ink/ink429.xml"/><Relationship Id="rId624" Type="http://schemas.openxmlformats.org/officeDocument/2006/relationships/image" Target="../media/image431.png"/><Relationship Id="rId623" Type="http://schemas.openxmlformats.org/officeDocument/2006/relationships/customXml" Target="../ink/ink428.xml"/><Relationship Id="rId622" Type="http://schemas.openxmlformats.org/officeDocument/2006/relationships/image" Target="../media/image430.png"/><Relationship Id="rId621" Type="http://schemas.openxmlformats.org/officeDocument/2006/relationships/customXml" Target="../ink/ink427.xml"/><Relationship Id="rId620" Type="http://schemas.openxmlformats.org/officeDocument/2006/relationships/image" Target="../media/image429.png"/><Relationship Id="rId62" Type="http://schemas.openxmlformats.org/officeDocument/2006/relationships/image" Target="../media/image150.png"/><Relationship Id="rId619" Type="http://schemas.openxmlformats.org/officeDocument/2006/relationships/customXml" Target="../ink/ink426.xml"/><Relationship Id="rId618" Type="http://schemas.openxmlformats.org/officeDocument/2006/relationships/image" Target="../media/image428.png"/><Relationship Id="rId617" Type="http://schemas.openxmlformats.org/officeDocument/2006/relationships/customXml" Target="../ink/ink425.xml"/><Relationship Id="rId616" Type="http://schemas.openxmlformats.org/officeDocument/2006/relationships/image" Target="../media/image427.png"/><Relationship Id="rId615" Type="http://schemas.openxmlformats.org/officeDocument/2006/relationships/customXml" Target="../ink/ink424.xml"/><Relationship Id="rId614" Type="http://schemas.openxmlformats.org/officeDocument/2006/relationships/image" Target="../media/image426.png"/><Relationship Id="rId613" Type="http://schemas.openxmlformats.org/officeDocument/2006/relationships/customXml" Target="../ink/ink423.xml"/><Relationship Id="rId612" Type="http://schemas.openxmlformats.org/officeDocument/2006/relationships/image" Target="../media/image425.png"/><Relationship Id="rId611" Type="http://schemas.openxmlformats.org/officeDocument/2006/relationships/customXml" Target="../ink/ink422.xml"/><Relationship Id="rId610" Type="http://schemas.openxmlformats.org/officeDocument/2006/relationships/image" Target="../media/image424.png"/><Relationship Id="rId61" Type="http://schemas.openxmlformats.org/officeDocument/2006/relationships/customXml" Target="../ink/ink147.xml"/><Relationship Id="rId609" Type="http://schemas.openxmlformats.org/officeDocument/2006/relationships/customXml" Target="../ink/ink421.xml"/><Relationship Id="rId608" Type="http://schemas.openxmlformats.org/officeDocument/2006/relationships/image" Target="../media/image423.png"/><Relationship Id="rId607" Type="http://schemas.openxmlformats.org/officeDocument/2006/relationships/customXml" Target="../ink/ink420.xml"/><Relationship Id="rId606" Type="http://schemas.openxmlformats.org/officeDocument/2006/relationships/image" Target="../media/image422.png"/><Relationship Id="rId605" Type="http://schemas.openxmlformats.org/officeDocument/2006/relationships/customXml" Target="../ink/ink419.xml"/><Relationship Id="rId604" Type="http://schemas.openxmlformats.org/officeDocument/2006/relationships/image" Target="../media/image421.png"/><Relationship Id="rId603" Type="http://schemas.openxmlformats.org/officeDocument/2006/relationships/customXml" Target="../ink/ink418.xml"/><Relationship Id="rId602" Type="http://schemas.openxmlformats.org/officeDocument/2006/relationships/image" Target="../media/image420.png"/><Relationship Id="rId601" Type="http://schemas.openxmlformats.org/officeDocument/2006/relationships/customXml" Target="../ink/ink417.xml"/><Relationship Id="rId600" Type="http://schemas.openxmlformats.org/officeDocument/2006/relationships/image" Target="../media/image419.png"/><Relationship Id="rId60" Type="http://schemas.openxmlformats.org/officeDocument/2006/relationships/image" Target="../media/image149.png"/><Relationship Id="rId6" Type="http://schemas.openxmlformats.org/officeDocument/2006/relationships/image" Target="../media/image122.png"/><Relationship Id="rId599" Type="http://schemas.openxmlformats.org/officeDocument/2006/relationships/customXml" Target="../ink/ink416.xml"/><Relationship Id="rId598" Type="http://schemas.openxmlformats.org/officeDocument/2006/relationships/image" Target="../media/image418.png"/><Relationship Id="rId597" Type="http://schemas.openxmlformats.org/officeDocument/2006/relationships/customXml" Target="../ink/ink415.xml"/><Relationship Id="rId596" Type="http://schemas.openxmlformats.org/officeDocument/2006/relationships/image" Target="../media/image417.png"/><Relationship Id="rId595" Type="http://schemas.openxmlformats.org/officeDocument/2006/relationships/customXml" Target="../ink/ink414.xml"/><Relationship Id="rId594" Type="http://schemas.openxmlformats.org/officeDocument/2006/relationships/image" Target="../media/image416.png"/><Relationship Id="rId593" Type="http://schemas.openxmlformats.org/officeDocument/2006/relationships/customXml" Target="../ink/ink413.xml"/><Relationship Id="rId592" Type="http://schemas.openxmlformats.org/officeDocument/2006/relationships/image" Target="../media/image415.png"/><Relationship Id="rId591" Type="http://schemas.openxmlformats.org/officeDocument/2006/relationships/customXml" Target="../ink/ink412.xml"/><Relationship Id="rId590" Type="http://schemas.openxmlformats.org/officeDocument/2006/relationships/image" Target="../media/image414.png"/><Relationship Id="rId59" Type="http://schemas.openxmlformats.org/officeDocument/2006/relationships/customXml" Target="../ink/ink146.xml"/><Relationship Id="rId589" Type="http://schemas.openxmlformats.org/officeDocument/2006/relationships/customXml" Target="../ink/ink411.xml"/><Relationship Id="rId588" Type="http://schemas.openxmlformats.org/officeDocument/2006/relationships/image" Target="../media/image413.png"/><Relationship Id="rId587" Type="http://schemas.openxmlformats.org/officeDocument/2006/relationships/customXml" Target="../ink/ink410.xml"/><Relationship Id="rId586" Type="http://schemas.openxmlformats.org/officeDocument/2006/relationships/image" Target="../media/image412.png"/><Relationship Id="rId585" Type="http://schemas.openxmlformats.org/officeDocument/2006/relationships/customXml" Target="../ink/ink409.xml"/><Relationship Id="rId584" Type="http://schemas.openxmlformats.org/officeDocument/2006/relationships/image" Target="../media/image411.png"/><Relationship Id="rId583" Type="http://schemas.openxmlformats.org/officeDocument/2006/relationships/customXml" Target="../ink/ink408.xml"/><Relationship Id="rId582" Type="http://schemas.openxmlformats.org/officeDocument/2006/relationships/image" Target="../media/image410.png"/><Relationship Id="rId581" Type="http://schemas.openxmlformats.org/officeDocument/2006/relationships/customXml" Target="../ink/ink407.xml"/><Relationship Id="rId580" Type="http://schemas.openxmlformats.org/officeDocument/2006/relationships/image" Target="../media/image409.png"/><Relationship Id="rId58" Type="http://schemas.openxmlformats.org/officeDocument/2006/relationships/image" Target="../media/image148.png"/><Relationship Id="rId579" Type="http://schemas.openxmlformats.org/officeDocument/2006/relationships/customXml" Target="../ink/ink406.xml"/><Relationship Id="rId578" Type="http://schemas.openxmlformats.org/officeDocument/2006/relationships/image" Target="../media/image408.png"/><Relationship Id="rId577" Type="http://schemas.openxmlformats.org/officeDocument/2006/relationships/customXml" Target="../ink/ink405.xml"/><Relationship Id="rId576" Type="http://schemas.openxmlformats.org/officeDocument/2006/relationships/image" Target="../media/image407.png"/><Relationship Id="rId575" Type="http://schemas.openxmlformats.org/officeDocument/2006/relationships/customXml" Target="../ink/ink404.xml"/><Relationship Id="rId574" Type="http://schemas.openxmlformats.org/officeDocument/2006/relationships/image" Target="../media/image406.png"/><Relationship Id="rId573" Type="http://schemas.openxmlformats.org/officeDocument/2006/relationships/customXml" Target="../ink/ink403.xml"/><Relationship Id="rId572" Type="http://schemas.openxmlformats.org/officeDocument/2006/relationships/image" Target="../media/image405.png"/><Relationship Id="rId571" Type="http://schemas.openxmlformats.org/officeDocument/2006/relationships/customXml" Target="../ink/ink402.xml"/><Relationship Id="rId570" Type="http://schemas.openxmlformats.org/officeDocument/2006/relationships/image" Target="../media/image404.png"/><Relationship Id="rId57" Type="http://schemas.openxmlformats.org/officeDocument/2006/relationships/customXml" Target="../ink/ink145.xml"/><Relationship Id="rId569" Type="http://schemas.openxmlformats.org/officeDocument/2006/relationships/customXml" Target="../ink/ink401.xml"/><Relationship Id="rId568" Type="http://schemas.openxmlformats.org/officeDocument/2006/relationships/image" Target="../media/image403.png"/><Relationship Id="rId567" Type="http://schemas.openxmlformats.org/officeDocument/2006/relationships/customXml" Target="../ink/ink400.xml"/><Relationship Id="rId566" Type="http://schemas.openxmlformats.org/officeDocument/2006/relationships/image" Target="../media/image402.png"/><Relationship Id="rId565" Type="http://schemas.openxmlformats.org/officeDocument/2006/relationships/customXml" Target="../ink/ink399.xml"/><Relationship Id="rId564" Type="http://schemas.openxmlformats.org/officeDocument/2006/relationships/image" Target="../media/image401.png"/><Relationship Id="rId563" Type="http://schemas.openxmlformats.org/officeDocument/2006/relationships/customXml" Target="../ink/ink398.xml"/><Relationship Id="rId562" Type="http://schemas.openxmlformats.org/officeDocument/2006/relationships/image" Target="../media/image400.png"/><Relationship Id="rId561" Type="http://schemas.openxmlformats.org/officeDocument/2006/relationships/customXml" Target="../ink/ink397.xml"/><Relationship Id="rId560" Type="http://schemas.openxmlformats.org/officeDocument/2006/relationships/image" Target="../media/image399.png"/><Relationship Id="rId56" Type="http://schemas.openxmlformats.org/officeDocument/2006/relationships/image" Target="../media/image147.png"/><Relationship Id="rId559" Type="http://schemas.openxmlformats.org/officeDocument/2006/relationships/customXml" Target="../ink/ink396.xml"/><Relationship Id="rId558" Type="http://schemas.openxmlformats.org/officeDocument/2006/relationships/image" Target="../media/image398.png"/><Relationship Id="rId557" Type="http://schemas.openxmlformats.org/officeDocument/2006/relationships/customXml" Target="../ink/ink395.xml"/><Relationship Id="rId556" Type="http://schemas.openxmlformats.org/officeDocument/2006/relationships/image" Target="../media/image397.png"/><Relationship Id="rId555" Type="http://schemas.openxmlformats.org/officeDocument/2006/relationships/customXml" Target="../ink/ink394.xml"/><Relationship Id="rId554" Type="http://schemas.openxmlformats.org/officeDocument/2006/relationships/image" Target="../media/image396.png"/><Relationship Id="rId553" Type="http://schemas.openxmlformats.org/officeDocument/2006/relationships/customXml" Target="../ink/ink393.xml"/><Relationship Id="rId552" Type="http://schemas.openxmlformats.org/officeDocument/2006/relationships/image" Target="../media/image395.png"/><Relationship Id="rId551" Type="http://schemas.openxmlformats.org/officeDocument/2006/relationships/customXml" Target="../ink/ink392.xml"/><Relationship Id="rId550" Type="http://schemas.openxmlformats.org/officeDocument/2006/relationships/image" Target="../media/image394.png"/><Relationship Id="rId55" Type="http://schemas.openxmlformats.org/officeDocument/2006/relationships/customXml" Target="../ink/ink144.xml"/><Relationship Id="rId549" Type="http://schemas.openxmlformats.org/officeDocument/2006/relationships/customXml" Target="../ink/ink391.xml"/><Relationship Id="rId548" Type="http://schemas.openxmlformats.org/officeDocument/2006/relationships/image" Target="../media/image393.png"/><Relationship Id="rId547" Type="http://schemas.openxmlformats.org/officeDocument/2006/relationships/customXml" Target="../ink/ink390.xml"/><Relationship Id="rId546" Type="http://schemas.openxmlformats.org/officeDocument/2006/relationships/image" Target="../media/image392.png"/><Relationship Id="rId545" Type="http://schemas.openxmlformats.org/officeDocument/2006/relationships/customXml" Target="../ink/ink389.xml"/><Relationship Id="rId544" Type="http://schemas.openxmlformats.org/officeDocument/2006/relationships/image" Target="../media/image391.png"/><Relationship Id="rId543" Type="http://schemas.openxmlformats.org/officeDocument/2006/relationships/customXml" Target="../ink/ink388.xml"/><Relationship Id="rId542" Type="http://schemas.openxmlformats.org/officeDocument/2006/relationships/image" Target="../media/image390.png"/><Relationship Id="rId541" Type="http://schemas.openxmlformats.org/officeDocument/2006/relationships/customXml" Target="../ink/ink387.xml"/><Relationship Id="rId540" Type="http://schemas.openxmlformats.org/officeDocument/2006/relationships/image" Target="../media/image389.png"/><Relationship Id="rId54" Type="http://schemas.openxmlformats.org/officeDocument/2006/relationships/image" Target="../media/image146.png"/><Relationship Id="rId539" Type="http://schemas.openxmlformats.org/officeDocument/2006/relationships/customXml" Target="../ink/ink386.xml"/><Relationship Id="rId538" Type="http://schemas.openxmlformats.org/officeDocument/2006/relationships/image" Target="../media/image388.png"/><Relationship Id="rId537" Type="http://schemas.openxmlformats.org/officeDocument/2006/relationships/customXml" Target="../ink/ink385.xml"/><Relationship Id="rId536" Type="http://schemas.openxmlformats.org/officeDocument/2006/relationships/image" Target="../media/image387.png"/><Relationship Id="rId535" Type="http://schemas.openxmlformats.org/officeDocument/2006/relationships/customXml" Target="../ink/ink384.xml"/><Relationship Id="rId534" Type="http://schemas.openxmlformats.org/officeDocument/2006/relationships/image" Target="../media/image386.png"/><Relationship Id="rId533" Type="http://schemas.openxmlformats.org/officeDocument/2006/relationships/customXml" Target="../ink/ink383.xml"/><Relationship Id="rId532" Type="http://schemas.openxmlformats.org/officeDocument/2006/relationships/image" Target="../media/image385.png"/><Relationship Id="rId531" Type="http://schemas.openxmlformats.org/officeDocument/2006/relationships/customXml" Target="../ink/ink382.xml"/><Relationship Id="rId530" Type="http://schemas.openxmlformats.org/officeDocument/2006/relationships/image" Target="../media/image384.png"/><Relationship Id="rId53" Type="http://schemas.openxmlformats.org/officeDocument/2006/relationships/customXml" Target="../ink/ink143.xml"/><Relationship Id="rId529" Type="http://schemas.openxmlformats.org/officeDocument/2006/relationships/customXml" Target="../ink/ink381.xml"/><Relationship Id="rId528" Type="http://schemas.openxmlformats.org/officeDocument/2006/relationships/image" Target="../media/image383.png"/><Relationship Id="rId527" Type="http://schemas.openxmlformats.org/officeDocument/2006/relationships/customXml" Target="../ink/ink380.xml"/><Relationship Id="rId526" Type="http://schemas.openxmlformats.org/officeDocument/2006/relationships/image" Target="../media/image382.png"/><Relationship Id="rId525" Type="http://schemas.openxmlformats.org/officeDocument/2006/relationships/customXml" Target="../ink/ink379.xml"/><Relationship Id="rId524" Type="http://schemas.openxmlformats.org/officeDocument/2006/relationships/image" Target="../media/image381.png"/><Relationship Id="rId523" Type="http://schemas.openxmlformats.org/officeDocument/2006/relationships/customXml" Target="../ink/ink378.xml"/><Relationship Id="rId522" Type="http://schemas.openxmlformats.org/officeDocument/2006/relationships/image" Target="../media/image380.png"/><Relationship Id="rId521" Type="http://schemas.openxmlformats.org/officeDocument/2006/relationships/customXml" Target="../ink/ink377.xml"/><Relationship Id="rId520" Type="http://schemas.openxmlformats.org/officeDocument/2006/relationships/image" Target="../media/image379.png"/><Relationship Id="rId52" Type="http://schemas.openxmlformats.org/officeDocument/2006/relationships/image" Target="../media/image145.png"/><Relationship Id="rId519" Type="http://schemas.openxmlformats.org/officeDocument/2006/relationships/customXml" Target="../ink/ink376.xml"/><Relationship Id="rId518" Type="http://schemas.openxmlformats.org/officeDocument/2006/relationships/image" Target="../media/image378.png"/><Relationship Id="rId517" Type="http://schemas.openxmlformats.org/officeDocument/2006/relationships/customXml" Target="../ink/ink375.xml"/><Relationship Id="rId516" Type="http://schemas.openxmlformats.org/officeDocument/2006/relationships/image" Target="../media/image377.png"/><Relationship Id="rId515" Type="http://schemas.openxmlformats.org/officeDocument/2006/relationships/customXml" Target="../ink/ink374.xml"/><Relationship Id="rId514" Type="http://schemas.openxmlformats.org/officeDocument/2006/relationships/image" Target="../media/image376.png"/><Relationship Id="rId513" Type="http://schemas.openxmlformats.org/officeDocument/2006/relationships/customXml" Target="../ink/ink373.xml"/><Relationship Id="rId512" Type="http://schemas.openxmlformats.org/officeDocument/2006/relationships/image" Target="../media/image375.png"/><Relationship Id="rId511" Type="http://schemas.openxmlformats.org/officeDocument/2006/relationships/customXml" Target="../ink/ink372.xml"/><Relationship Id="rId510" Type="http://schemas.openxmlformats.org/officeDocument/2006/relationships/image" Target="../media/image374.png"/><Relationship Id="rId51" Type="http://schemas.openxmlformats.org/officeDocument/2006/relationships/customXml" Target="../ink/ink142.xml"/><Relationship Id="rId509" Type="http://schemas.openxmlformats.org/officeDocument/2006/relationships/customXml" Target="../ink/ink371.xml"/><Relationship Id="rId508" Type="http://schemas.openxmlformats.org/officeDocument/2006/relationships/image" Target="../media/image373.png"/><Relationship Id="rId507" Type="http://schemas.openxmlformats.org/officeDocument/2006/relationships/customXml" Target="../ink/ink370.xml"/><Relationship Id="rId506" Type="http://schemas.openxmlformats.org/officeDocument/2006/relationships/image" Target="../media/image372.png"/><Relationship Id="rId505" Type="http://schemas.openxmlformats.org/officeDocument/2006/relationships/customXml" Target="../ink/ink369.xml"/><Relationship Id="rId504" Type="http://schemas.openxmlformats.org/officeDocument/2006/relationships/image" Target="../media/image371.png"/><Relationship Id="rId503" Type="http://schemas.openxmlformats.org/officeDocument/2006/relationships/customXml" Target="../ink/ink368.xml"/><Relationship Id="rId502" Type="http://schemas.openxmlformats.org/officeDocument/2006/relationships/image" Target="../media/image370.png"/><Relationship Id="rId501" Type="http://schemas.openxmlformats.org/officeDocument/2006/relationships/customXml" Target="../ink/ink367.xml"/><Relationship Id="rId500" Type="http://schemas.openxmlformats.org/officeDocument/2006/relationships/image" Target="../media/image369.png"/><Relationship Id="rId50" Type="http://schemas.openxmlformats.org/officeDocument/2006/relationships/image" Target="../media/image144.png"/><Relationship Id="rId5" Type="http://schemas.openxmlformats.org/officeDocument/2006/relationships/customXml" Target="../ink/ink119.xml"/><Relationship Id="rId499" Type="http://schemas.openxmlformats.org/officeDocument/2006/relationships/customXml" Target="../ink/ink366.xml"/><Relationship Id="rId498" Type="http://schemas.openxmlformats.org/officeDocument/2006/relationships/image" Target="../media/image368.png"/><Relationship Id="rId497" Type="http://schemas.openxmlformats.org/officeDocument/2006/relationships/customXml" Target="../ink/ink365.xml"/><Relationship Id="rId496" Type="http://schemas.openxmlformats.org/officeDocument/2006/relationships/image" Target="../media/image367.png"/><Relationship Id="rId495" Type="http://schemas.openxmlformats.org/officeDocument/2006/relationships/customXml" Target="../ink/ink364.xml"/><Relationship Id="rId494" Type="http://schemas.openxmlformats.org/officeDocument/2006/relationships/image" Target="../media/image366.png"/><Relationship Id="rId493" Type="http://schemas.openxmlformats.org/officeDocument/2006/relationships/customXml" Target="../ink/ink363.xml"/><Relationship Id="rId492" Type="http://schemas.openxmlformats.org/officeDocument/2006/relationships/image" Target="../media/image365.png"/><Relationship Id="rId491" Type="http://schemas.openxmlformats.org/officeDocument/2006/relationships/customXml" Target="../ink/ink362.xml"/><Relationship Id="rId490" Type="http://schemas.openxmlformats.org/officeDocument/2006/relationships/image" Target="../media/image364.png"/><Relationship Id="rId49" Type="http://schemas.openxmlformats.org/officeDocument/2006/relationships/customXml" Target="../ink/ink141.xml"/><Relationship Id="rId489" Type="http://schemas.openxmlformats.org/officeDocument/2006/relationships/customXml" Target="../ink/ink361.xml"/><Relationship Id="rId488" Type="http://schemas.openxmlformats.org/officeDocument/2006/relationships/image" Target="../media/image363.png"/><Relationship Id="rId487" Type="http://schemas.openxmlformats.org/officeDocument/2006/relationships/customXml" Target="../ink/ink360.xml"/><Relationship Id="rId486" Type="http://schemas.openxmlformats.org/officeDocument/2006/relationships/image" Target="../media/image362.png"/><Relationship Id="rId485" Type="http://schemas.openxmlformats.org/officeDocument/2006/relationships/customXml" Target="../ink/ink359.xml"/><Relationship Id="rId484" Type="http://schemas.openxmlformats.org/officeDocument/2006/relationships/image" Target="../media/image361.png"/><Relationship Id="rId483" Type="http://schemas.openxmlformats.org/officeDocument/2006/relationships/customXml" Target="../ink/ink358.xml"/><Relationship Id="rId482" Type="http://schemas.openxmlformats.org/officeDocument/2006/relationships/image" Target="../media/image360.png"/><Relationship Id="rId481" Type="http://schemas.openxmlformats.org/officeDocument/2006/relationships/customXml" Target="../ink/ink357.xml"/><Relationship Id="rId480" Type="http://schemas.openxmlformats.org/officeDocument/2006/relationships/image" Target="../media/image359.png"/><Relationship Id="rId48" Type="http://schemas.openxmlformats.org/officeDocument/2006/relationships/image" Target="../media/image143.png"/><Relationship Id="rId479" Type="http://schemas.openxmlformats.org/officeDocument/2006/relationships/customXml" Target="../ink/ink356.xml"/><Relationship Id="rId478" Type="http://schemas.openxmlformats.org/officeDocument/2006/relationships/image" Target="../media/image358.png"/><Relationship Id="rId477" Type="http://schemas.openxmlformats.org/officeDocument/2006/relationships/customXml" Target="../ink/ink355.xml"/><Relationship Id="rId476" Type="http://schemas.openxmlformats.org/officeDocument/2006/relationships/image" Target="../media/image357.png"/><Relationship Id="rId475" Type="http://schemas.openxmlformats.org/officeDocument/2006/relationships/customXml" Target="../ink/ink354.xml"/><Relationship Id="rId474" Type="http://schemas.openxmlformats.org/officeDocument/2006/relationships/image" Target="../media/image356.png"/><Relationship Id="rId473" Type="http://schemas.openxmlformats.org/officeDocument/2006/relationships/customXml" Target="../ink/ink353.xml"/><Relationship Id="rId472" Type="http://schemas.openxmlformats.org/officeDocument/2006/relationships/image" Target="../media/image355.png"/><Relationship Id="rId471" Type="http://schemas.openxmlformats.org/officeDocument/2006/relationships/customXml" Target="../ink/ink352.xml"/><Relationship Id="rId470" Type="http://schemas.openxmlformats.org/officeDocument/2006/relationships/image" Target="../media/image354.png"/><Relationship Id="rId47" Type="http://schemas.openxmlformats.org/officeDocument/2006/relationships/customXml" Target="../ink/ink140.xml"/><Relationship Id="rId469" Type="http://schemas.openxmlformats.org/officeDocument/2006/relationships/customXml" Target="../ink/ink351.xml"/><Relationship Id="rId468" Type="http://schemas.openxmlformats.org/officeDocument/2006/relationships/image" Target="../media/image353.png"/><Relationship Id="rId467" Type="http://schemas.openxmlformats.org/officeDocument/2006/relationships/customXml" Target="../ink/ink350.xml"/><Relationship Id="rId466" Type="http://schemas.openxmlformats.org/officeDocument/2006/relationships/image" Target="../media/image352.png"/><Relationship Id="rId465" Type="http://schemas.openxmlformats.org/officeDocument/2006/relationships/customXml" Target="../ink/ink349.xml"/><Relationship Id="rId464" Type="http://schemas.openxmlformats.org/officeDocument/2006/relationships/image" Target="../media/image351.png"/><Relationship Id="rId463" Type="http://schemas.openxmlformats.org/officeDocument/2006/relationships/customXml" Target="../ink/ink348.xml"/><Relationship Id="rId462" Type="http://schemas.openxmlformats.org/officeDocument/2006/relationships/image" Target="../media/image350.png"/><Relationship Id="rId461" Type="http://schemas.openxmlformats.org/officeDocument/2006/relationships/customXml" Target="../ink/ink347.xml"/><Relationship Id="rId460" Type="http://schemas.openxmlformats.org/officeDocument/2006/relationships/image" Target="../media/image349.png"/><Relationship Id="rId46" Type="http://schemas.openxmlformats.org/officeDocument/2006/relationships/image" Target="../media/image142.png"/><Relationship Id="rId459" Type="http://schemas.openxmlformats.org/officeDocument/2006/relationships/customXml" Target="../ink/ink346.xml"/><Relationship Id="rId458" Type="http://schemas.openxmlformats.org/officeDocument/2006/relationships/image" Target="../media/image348.png"/><Relationship Id="rId457" Type="http://schemas.openxmlformats.org/officeDocument/2006/relationships/customXml" Target="../ink/ink345.xml"/><Relationship Id="rId456" Type="http://schemas.openxmlformats.org/officeDocument/2006/relationships/image" Target="../media/image347.png"/><Relationship Id="rId455" Type="http://schemas.openxmlformats.org/officeDocument/2006/relationships/customXml" Target="../ink/ink344.xml"/><Relationship Id="rId454" Type="http://schemas.openxmlformats.org/officeDocument/2006/relationships/image" Target="../media/image346.png"/><Relationship Id="rId453" Type="http://schemas.openxmlformats.org/officeDocument/2006/relationships/customXml" Target="../ink/ink343.xml"/><Relationship Id="rId452" Type="http://schemas.openxmlformats.org/officeDocument/2006/relationships/image" Target="../media/image345.png"/><Relationship Id="rId451" Type="http://schemas.openxmlformats.org/officeDocument/2006/relationships/customXml" Target="../ink/ink342.xml"/><Relationship Id="rId450" Type="http://schemas.openxmlformats.org/officeDocument/2006/relationships/image" Target="../media/image344.png"/><Relationship Id="rId45" Type="http://schemas.openxmlformats.org/officeDocument/2006/relationships/customXml" Target="../ink/ink139.xml"/><Relationship Id="rId449" Type="http://schemas.openxmlformats.org/officeDocument/2006/relationships/customXml" Target="../ink/ink341.xml"/><Relationship Id="rId448" Type="http://schemas.openxmlformats.org/officeDocument/2006/relationships/image" Target="../media/image343.png"/><Relationship Id="rId447" Type="http://schemas.openxmlformats.org/officeDocument/2006/relationships/customXml" Target="../ink/ink340.xml"/><Relationship Id="rId446" Type="http://schemas.openxmlformats.org/officeDocument/2006/relationships/image" Target="../media/image342.png"/><Relationship Id="rId445" Type="http://schemas.openxmlformats.org/officeDocument/2006/relationships/customXml" Target="../ink/ink339.xml"/><Relationship Id="rId444" Type="http://schemas.openxmlformats.org/officeDocument/2006/relationships/image" Target="../media/image341.png"/><Relationship Id="rId443" Type="http://schemas.openxmlformats.org/officeDocument/2006/relationships/customXml" Target="../ink/ink338.xml"/><Relationship Id="rId442" Type="http://schemas.openxmlformats.org/officeDocument/2006/relationships/image" Target="../media/image340.png"/><Relationship Id="rId441" Type="http://schemas.openxmlformats.org/officeDocument/2006/relationships/customXml" Target="../ink/ink337.xml"/><Relationship Id="rId440" Type="http://schemas.openxmlformats.org/officeDocument/2006/relationships/image" Target="../media/image339.png"/><Relationship Id="rId44" Type="http://schemas.openxmlformats.org/officeDocument/2006/relationships/image" Target="../media/image141.png"/><Relationship Id="rId439" Type="http://schemas.openxmlformats.org/officeDocument/2006/relationships/customXml" Target="../ink/ink336.xml"/><Relationship Id="rId438" Type="http://schemas.openxmlformats.org/officeDocument/2006/relationships/image" Target="../media/image338.png"/><Relationship Id="rId437" Type="http://schemas.openxmlformats.org/officeDocument/2006/relationships/customXml" Target="../ink/ink335.xml"/><Relationship Id="rId436" Type="http://schemas.openxmlformats.org/officeDocument/2006/relationships/image" Target="../media/image337.png"/><Relationship Id="rId435" Type="http://schemas.openxmlformats.org/officeDocument/2006/relationships/customXml" Target="../ink/ink334.xml"/><Relationship Id="rId434" Type="http://schemas.openxmlformats.org/officeDocument/2006/relationships/image" Target="../media/image336.png"/><Relationship Id="rId433" Type="http://schemas.openxmlformats.org/officeDocument/2006/relationships/customXml" Target="../ink/ink333.xml"/><Relationship Id="rId432" Type="http://schemas.openxmlformats.org/officeDocument/2006/relationships/image" Target="../media/image335.png"/><Relationship Id="rId431" Type="http://schemas.openxmlformats.org/officeDocument/2006/relationships/customXml" Target="../ink/ink332.xml"/><Relationship Id="rId430" Type="http://schemas.openxmlformats.org/officeDocument/2006/relationships/image" Target="../media/image334.png"/><Relationship Id="rId43" Type="http://schemas.openxmlformats.org/officeDocument/2006/relationships/customXml" Target="../ink/ink138.xml"/><Relationship Id="rId429" Type="http://schemas.openxmlformats.org/officeDocument/2006/relationships/customXml" Target="../ink/ink331.xml"/><Relationship Id="rId428" Type="http://schemas.openxmlformats.org/officeDocument/2006/relationships/image" Target="../media/image333.png"/><Relationship Id="rId427" Type="http://schemas.openxmlformats.org/officeDocument/2006/relationships/customXml" Target="../ink/ink330.xml"/><Relationship Id="rId426" Type="http://schemas.openxmlformats.org/officeDocument/2006/relationships/image" Target="../media/image332.png"/><Relationship Id="rId425" Type="http://schemas.openxmlformats.org/officeDocument/2006/relationships/customXml" Target="../ink/ink329.xml"/><Relationship Id="rId424" Type="http://schemas.openxmlformats.org/officeDocument/2006/relationships/image" Target="../media/image331.png"/><Relationship Id="rId423" Type="http://schemas.openxmlformats.org/officeDocument/2006/relationships/customXml" Target="../ink/ink328.xml"/><Relationship Id="rId422" Type="http://schemas.openxmlformats.org/officeDocument/2006/relationships/image" Target="../media/image330.png"/><Relationship Id="rId421" Type="http://schemas.openxmlformats.org/officeDocument/2006/relationships/customXml" Target="../ink/ink327.xml"/><Relationship Id="rId420" Type="http://schemas.openxmlformats.org/officeDocument/2006/relationships/image" Target="../media/image329.png"/><Relationship Id="rId42" Type="http://schemas.openxmlformats.org/officeDocument/2006/relationships/image" Target="../media/image140.png"/><Relationship Id="rId419" Type="http://schemas.openxmlformats.org/officeDocument/2006/relationships/customXml" Target="../ink/ink326.xml"/><Relationship Id="rId418" Type="http://schemas.openxmlformats.org/officeDocument/2006/relationships/image" Target="../media/image328.png"/><Relationship Id="rId417" Type="http://schemas.openxmlformats.org/officeDocument/2006/relationships/customXml" Target="../ink/ink325.xml"/><Relationship Id="rId416" Type="http://schemas.openxmlformats.org/officeDocument/2006/relationships/image" Target="../media/image327.png"/><Relationship Id="rId415" Type="http://schemas.openxmlformats.org/officeDocument/2006/relationships/customXml" Target="../ink/ink324.xml"/><Relationship Id="rId414" Type="http://schemas.openxmlformats.org/officeDocument/2006/relationships/image" Target="../media/image326.png"/><Relationship Id="rId413" Type="http://schemas.openxmlformats.org/officeDocument/2006/relationships/customXml" Target="../ink/ink323.xml"/><Relationship Id="rId412" Type="http://schemas.openxmlformats.org/officeDocument/2006/relationships/image" Target="../media/image325.png"/><Relationship Id="rId411" Type="http://schemas.openxmlformats.org/officeDocument/2006/relationships/customXml" Target="../ink/ink322.xml"/><Relationship Id="rId410" Type="http://schemas.openxmlformats.org/officeDocument/2006/relationships/image" Target="../media/image324.png"/><Relationship Id="rId41" Type="http://schemas.openxmlformats.org/officeDocument/2006/relationships/customXml" Target="../ink/ink137.xml"/><Relationship Id="rId409" Type="http://schemas.openxmlformats.org/officeDocument/2006/relationships/customXml" Target="../ink/ink321.xml"/><Relationship Id="rId408" Type="http://schemas.openxmlformats.org/officeDocument/2006/relationships/image" Target="../media/image323.png"/><Relationship Id="rId407" Type="http://schemas.openxmlformats.org/officeDocument/2006/relationships/customXml" Target="../ink/ink320.xml"/><Relationship Id="rId406" Type="http://schemas.openxmlformats.org/officeDocument/2006/relationships/image" Target="../media/image322.png"/><Relationship Id="rId405" Type="http://schemas.openxmlformats.org/officeDocument/2006/relationships/customXml" Target="../ink/ink319.xml"/><Relationship Id="rId404" Type="http://schemas.openxmlformats.org/officeDocument/2006/relationships/image" Target="../media/image321.png"/><Relationship Id="rId403" Type="http://schemas.openxmlformats.org/officeDocument/2006/relationships/customXml" Target="../ink/ink318.xml"/><Relationship Id="rId402" Type="http://schemas.openxmlformats.org/officeDocument/2006/relationships/image" Target="../media/image320.png"/><Relationship Id="rId401" Type="http://schemas.openxmlformats.org/officeDocument/2006/relationships/customXml" Target="../ink/ink317.xml"/><Relationship Id="rId400" Type="http://schemas.openxmlformats.org/officeDocument/2006/relationships/image" Target="../media/image319.png"/><Relationship Id="rId40" Type="http://schemas.openxmlformats.org/officeDocument/2006/relationships/image" Target="../media/image139.png"/><Relationship Id="rId4" Type="http://schemas.openxmlformats.org/officeDocument/2006/relationships/image" Target="../media/image121.png"/><Relationship Id="rId399" Type="http://schemas.openxmlformats.org/officeDocument/2006/relationships/customXml" Target="../ink/ink316.xml"/><Relationship Id="rId398" Type="http://schemas.openxmlformats.org/officeDocument/2006/relationships/image" Target="../media/image318.png"/><Relationship Id="rId397" Type="http://schemas.openxmlformats.org/officeDocument/2006/relationships/customXml" Target="../ink/ink315.xml"/><Relationship Id="rId396" Type="http://schemas.openxmlformats.org/officeDocument/2006/relationships/image" Target="../media/image317.png"/><Relationship Id="rId395" Type="http://schemas.openxmlformats.org/officeDocument/2006/relationships/customXml" Target="../ink/ink314.xml"/><Relationship Id="rId394" Type="http://schemas.openxmlformats.org/officeDocument/2006/relationships/image" Target="../media/image316.png"/><Relationship Id="rId393" Type="http://schemas.openxmlformats.org/officeDocument/2006/relationships/customXml" Target="../ink/ink313.xml"/><Relationship Id="rId392" Type="http://schemas.openxmlformats.org/officeDocument/2006/relationships/image" Target="../media/image315.png"/><Relationship Id="rId391" Type="http://schemas.openxmlformats.org/officeDocument/2006/relationships/customXml" Target="../ink/ink312.xml"/><Relationship Id="rId390" Type="http://schemas.openxmlformats.org/officeDocument/2006/relationships/image" Target="../media/image314.png"/><Relationship Id="rId39" Type="http://schemas.openxmlformats.org/officeDocument/2006/relationships/customXml" Target="../ink/ink136.xml"/><Relationship Id="rId389" Type="http://schemas.openxmlformats.org/officeDocument/2006/relationships/customXml" Target="../ink/ink311.xml"/><Relationship Id="rId388" Type="http://schemas.openxmlformats.org/officeDocument/2006/relationships/image" Target="../media/image313.png"/><Relationship Id="rId387" Type="http://schemas.openxmlformats.org/officeDocument/2006/relationships/customXml" Target="../ink/ink310.xml"/><Relationship Id="rId386" Type="http://schemas.openxmlformats.org/officeDocument/2006/relationships/image" Target="../media/image312.png"/><Relationship Id="rId385" Type="http://schemas.openxmlformats.org/officeDocument/2006/relationships/customXml" Target="../ink/ink309.xml"/><Relationship Id="rId384" Type="http://schemas.openxmlformats.org/officeDocument/2006/relationships/image" Target="../media/image311.png"/><Relationship Id="rId383" Type="http://schemas.openxmlformats.org/officeDocument/2006/relationships/customXml" Target="../ink/ink308.xml"/><Relationship Id="rId382" Type="http://schemas.openxmlformats.org/officeDocument/2006/relationships/image" Target="../media/image310.png"/><Relationship Id="rId381" Type="http://schemas.openxmlformats.org/officeDocument/2006/relationships/customXml" Target="../ink/ink307.xml"/><Relationship Id="rId380" Type="http://schemas.openxmlformats.org/officeDocument/2006/relationships/image" Target="../media/image309.png"/><Relationship Id="rId38" Type="http://schemas.openxmlformats.org/officeDocument/2006/relationships/image" Target="../media/image138.png"/><Relationship Id="rId379" Type="http://schemas.openxmlformats.org/officeDocument/2006/relationships/customXml" Target="../ink/ink306.xml"/><Relationship Id="rId378" Type="http://schemas.openxmlformats.org/officeDocument/2006/relationships/image" Target="../media/image308.png"/><Relationship Id="rId377" Type="http://schemas.openxmlformats.org/officeDocument/2006/relationships/customXml" Target="../ink/ink305.xml"/><Relationship Id="rId376" Type="http://schemas.openxmlformats.org/officeDocument/2006/relationships/image" Target="../media/image307.png"/><Relationship Id="rId375" Type="http://schemas.openxmlformats.org/officeDocument/2006/relationships/customXml" Target="../ink/ink304.xml"/><Relationship Id="rId374" Type="http://schemas.openxmlformats.org/officeDocument/2006/relationships/image" Target="../media/image306.png"/><Relationship Id="rId373" Type="http://schemas.openxmlformats.org/officeDocument/2006/relationships/customXml" Target="../ink/ink303.xml"/><Relationship Id="rId372" Type="http://schemas.openxmlformats.org/officeDocument/2006/relationships/image" Target="../media/image305.png"/><Relationship Id="rId371" Type="http://schemas.openxmlformats.org/officeDocument/2006/relationships/customXml" Target="../ink/ink302.xml"/><Relationship Id="rId370" Type="http://schemas.openxmlformats.org/officeDocument/2006/relationships/image" Target="../media/image304.png"/><Relationship Id="rId37" Type="http://schemas.openxmlformats.org/officeDocument/2006/relationships/customXml" Target="../ink/ink135.xml"/><Relationship Id="rId369" Type="http://schemas.openxmlformats.org/officeDocument/2006/relationships/customXml" Target="../ink/ink301.xml"/><Relationship Id="rId368" Type="http://schemas.openxmlformats.org/officeDocument/2006/relationships/image" Target="../media/image303.png"/><Relationship Id="rId367" Type="http://schemas.openxmlformats.org/officeDocument/2006/relationships/customXml" Target="../ink/ink300.xml"/><Relationship Id="rId366" Type="http://schemas.openxmlformats.org/officeDocument/2006/relationships/image" Target="../media/image302.png"/><Relationship Id="rId365" Type="http://schemas.openxmlformats.org/officeDocument/2006/relationships/customXml" Target="../ink/ink299.xml"/><Relationship Id="rId364" Type="http://schemas.openxmlformats.org/officeDocument/2006/relationships/image" Target="../media/image301.png"/><Relationship Id="rId363" Type="http://schemas.openxmlformats.org/officeDocument/2006/relationships/customXml" Target="../ink/ink298.xml"/><Relationship Id="rId362" Type="http://schemas.openxmlformats.org/officeDocument/2006/relationships/image" Target="../media/image300.png"/><Relationship Id="rId361" Type="http://schemas.openxmlformats.org/officeDocument/2006/relationships/customXml" Target="../ink/ink297.xml"/><Relationship Id="rId360" Type="http://schemas.openxmlformats.org/officeDocument/2006/relationships/image" Target="../media/image299.png"/><Relationship Id="rId36" Type="http://schemas.openxmlformats.org/officeDocument/2006/relationships/image" Target="../media/image137.png"/><Relationship Id="rId359" Type="http://schemas.openxmlformats.org/officeDocument/2006/relationships/customXml" Target="../ink/ink296.xml"/><Relationship Id="rId358" Type="http://schemas.openxmlformats.org/officeDocument/2006/relationships/image" Target="../media/image298.png"/><Relationship Id="rId357" Type="http://schemas.openxmlformats.org/officeDocument/2006/relationships/customXml" Target="../ink/ink295.xml"/><Relationship Id="rId356" Type="http://schemas.openxmlformats.org/officeDocument/2006/relationships/image" Target="../media/image297.png"/><Relationship Id="rId355" Type="http://schemas.openxmlformats.org/officeDocument/2006/relationships/customXml" Target="../ink/ink294.xml"/><Relationship Id="rId354" Type="http://schemas.openxmlformats.org/officeDocument/2006/relationships/image" Target="../media/image296.png"/><Relationship Id="rId353" Type="http://schemas.openxmlformats.org/officeDocument/2006/relationships/customXml" Target="../ink/ink293.xml"/><Relationship Id="rId352" Type="http://schemas.openxmlformats.org/officeDocument/2006/relationships/image" Target="../media/image295.png"/><Relationship Id="rId351" Type="http://schemas.openxmlformats.org/officeDocument/2006/relationships/customXml" Target="../ink/ink292.xml"/><Relationship Id="rId350" Type="http://schemas.openxmlformats.org/officeDocument/2006/relationships/image" Target="../media/image294.png"/><Relationship Id="rId35" Type="http://schemas.openxmlformats.org/officeDocument/2006/relationships/customXml" Target="../ink/ink134.xml"/><Relationship Id="rId349" Type="http://schemas.openxmlformats.org/officeDocument/2006/relationships/customXml" Target="../ink/ink291.xml"/><Relationship Id="rId348" Type="http://schemas.openxmlformats.org/officeDocument/2006/relationships/image" Target="../media/image293.png"/><Relationship Id="rId347" Type="http://schemas.openxmlformats.org/officeDocument/2006/relationships/customXml" Target="../ink/ink290.xml"/><Relationship Id="rId346" Type="http://schemas.openxmlformats.org/officeDocument/2006/relationships/image" Target="../media/image292.png"/><Relationship Id="rId345" Type="http://schemas.openxmlformats.org/officeDocument/2006/relationships/customXml" Target="../ink/ink289.xml"/><Relationship Id="rId344" Type="http://schemas.openxmlformats.org/officeDocument/2006/relationships/image" Target="../media/image291.png"/><Relationship Id="rId343" Type="http://schemas.openxmlformats.org/officeDocument/2006/relationships/customXml" Target="../ink/ink288.xml"/><Relationship Id="rId342" Type="http://schemas.openxmlformats.org/officeDocument/2006/relationships/image" Target="../media/image290.png"/><Relationship Id="rId341" Type="http://schemas.openxmlformats.org/officeDocument/2006/relationships/customXml" Target="../ink/ink287.xml"/><Relationship Id="rId340" Type="http://schemas.openxmlformats.org/officeDocument/2006/relationships/image" Target="../media/image289.png"/><Relationship Id="rId34" Type="http://schemas.openxmlformats.org/officeDocument/2006/relationships/image" Target="../media/image136.png"/><Relationship Id="rId339" Type="http://schemas.openxmlformats.org/officeDocument/2006/relationships/customXml" Target="../ink/ink286.xml"/><Relationship Id="rId338" Type="http://schemas.openxmlformats.org/officeDocument/2006/relationships/image" Target="../media/image288.png"/><Relationship Id="rId337" Type="http://schemas.openxmlformats.org/officeDocument/2006/relationships/customXml" Target="../ink/ink285.xml"/><Relationship Id="rId336" Type="http://schemas.openxmlformats.org/officeDocument/2006/relationships/image" Target="../media/image287.png"/><Relationship Id="rId335" Type="http://schemas.openxmlformats.org/officeDocument/2006/relationships/customXml" Target="../ink/ink284.xml"/><Relationship Id="rId334" Type="http://schemas.openxmlformats.org/officeDocument/2006/relationships/image" Target="../media/image286.png"/><Relationship Id="rId333" Type="http://schemas.openxmlformats.org/officeDocument/2006/relationships/customXml" Target="../ink/ink283.xml"/><Relationship Id="rId332" Type="http://schemas.openxmlformats.org/officeDocument/2006/relationships/image" Target="../media/image285.png"/><Relationship Id="rId331" Type="http://schemas.openxmlformats.org/officeDocument/2006/relationships/customXml" Target="../ink/ink282.xml"/><Relationship Id="rId330" Type="http://schemas.openxmlformats.org/officeDocument/2006/relationships/image" Target="../media/image284.png"/><Relationship Id="rId33" Type="http://schemas.openxmlformats.org/officeDocument/2006/relationships/customXml" Target="../ink/ink133.xml"/><Relationship Id="rId329" Type="http://schemas.openxmlformats.org/officeDocument/2006/relationships/customXml" Target="../ink/ink281.xml"/><Relationship Id="rId328" Type="http://schemas.openxmlformats.org/officeDocument/2006/relationships/image" Target="../media/image283.png"/><Relationship Id="rId327" Type="http://schemas.openxmlformats.org/officeDocument/2006/relationships/customXml" Target="../ink/ink280.xml"/><Relationship Id="rId326" Type="http://schemas.openxmlformats.org/officeDocument/2006/relationships/image" Target="../media/image282.png"/><Relationship Id="rId325" Type="http://schemas.openxmlformats.org/officeDocument/2006/relationships/customXml" Target="../ink/ink279.xml"/><Relationship Id="rId324" Type="http://schemas.openxmlformats.org/officeDocument/2006/relationships/image" Target="../media/image281.png"/><Relationship Id="rId323" Type="http://schemas.openxmlformats.org/officeDocument/2006/relationships/customXml" Target="../ink/ink278.xml"/><Relationship Id="rId322" Type="http://schemas.openxmlformats.org/officeDocument/2006/relationships/image" Target="../media/image280.png"/><Relationship Id="rId321" Type="http://schemas.openxmlformats.org/officeDocument/2006/relationships/customXml" Target="../ink/ink277.xml"/><Relationship Id="rId320" Type="http://schemas.openxmlformats.org/officeDocument/2006/relationships/image" Target="../media/image279.png"/><Relationship Id="rId32" Type="http://schemas.openxmlformats.org/officeDocument/2006/relationships/image" Target="../media/image135.png"/><Relationship Id="rId319" Type="http://schemas.openxmlformats.org/officeDocument/2006/relationships/customXml" Target="../ink/ink276.xml"/><Relationship Id="rId318" Type="http://schemas.openxmlformats.org/officeDocument/2006/relationships/image" Target="../media/image278.png"/><Relationship Id="rId317" Type="http://schemas.openxmlformats.org/officeDocument/2006/relationships/customXml" Target="../ink/ink275.xml"/><Relationship Id="rId316" Type="http://schemas.openxmlformats.org/officeDocument/2006/relationships/image" Target="../media/image277.png"/><Relationship Id="rId315" Type="http://schemas.openxmlformats.org/officeDocument/2006/relationships/customXml" Target="../ink/ink274.xml"/><Relationship Id="rId314" Type="http://schemas.openxmlformats.org/officeDocument/2006/relationships/image" Target="../media/image276.png"/><Relationship Id="rId313" Type="http://schemas.openxmlformats.org/officeDocument/2006/relationships/customXml" Target="../ink/ink273.xml"/><Relationship Id="rId312" Type="http://schemas.openxmlformats.org/officeDocument/2006/relationships/image" Target="../media/image275.png"/><Relationship Id="rId311" Type="http://schemas.openxmlformats.org/officeDocument/2006/relationships/customXml" Target="../ink/ink272.xml"/><Relationship Id="rId310" Type="http://schemas.openxmlformats.org/officeDocument/2006/relationships/image" Target="../media/image274.png"/><Relationship Id="rId31" Type="http://schemas.openxmlformats.org/officeDocument/2006/relationships/customXml" Target="../ink/ink132.xml"/><Relationship Id="rId309" Type="http://schemas.openxmlformats.org/officeDocument/2006/relationships/customXml" Target="../ink/ink271.xml"/><Relationship Id="rId308" Type="http://schemas.openxmlformats.org/officeDocument/2006/relationships/image" Target="../media/image273.png"/><Relationship Id="rId307" Type="http://schemas.openxmlformats.org/officeDocument/2006/relationships/customXml" Target="../ink/ink270.xml"/><Relationship Id="rId306" Type="http://schemas.openxmlformats.org/officeDocument/2006/relationships/image" Target="../media/image272.png"/><Relationship Id="rId305" Type="http://schemas.openxmlformats.org/officeDocument/2006/relationships/customXml" Target="../ink/ink269.xml"/><Relationship Id="rId304" Type="http://schemas.openxmlformats.org/officeDocument/2006/relationships/image" Target="../media/image271.png"/><Relationship Id="rId303" Type="http://schemas.openxmlformats.org/officeDocument/2006/relationships/customXml" Target="../ink/ink268.xml"/><Relationship Id="rId302" Type="http://schemas.openxmlformats.org/officeDocument/2006/relationships/image" Target="../media/image270.png"/><Relationship Id="rId301" Type="http://schemas.openxmlformats.org/officeDocument/2006/relationships/customXml" Target="../ink/ink267.xml"/><Relationship Id="rId300" Type="http://schemas.openxmlformats.org/officeDocument/2006/relationships/image" Target="../media/image269.png"/><Relationship Id="rId30" Type="http://schemas.openxmlformats.org/officeDocument/2006/relationships/image" Target="../media/image134.png"/><Relationship Id="rId3" Type="http://schemas.openxmlformats.org/officeDocument/2006/relationships/customXml" Target="../ink/ink118.xml"/><Relationship Id="rId299" Type="http://schemas.openxmlformats.org/officeDocument/2006/relationships/customXml" Target="../ink/ink266.xml"/><Relationship Id="rId298" Type="http://schemas.openxmlformats.org/officeDocument/2006/relationships/image" Target="../media/image268.png"/><Relationship Id="rId297" Type="http://schemas.openxmlformats.org/officeDocument/2006/relationships/customXml" Target="../ink/ink265.xml"/><Relationship Id="rId296" Type="http://schemas.openxmlformats.org/officeDocument/2006/relationships/image" Target="../media/image267.png"/><Relationship Id="rId295" Type="http://schemas.openxmlformats.org/officeDocument/2006/relationships/customXml" Target="../ink/ink264.xml"/><Relationship Id="rId294" Type="http://schemas.openxmlformats.org/officeDocument/2006/relationships/image" Target="../media/image266.png"/><Relationship Id="rId293" Type="http://schemas.openxmlformats.org/officeDocument/2006/relationships/customXml" Target="../ink/ink263.xml"/><Relationship Id="rId292" Type="http://schemas.openxmlformats.org/officeDocument/2006/relationships/image" Target="../media/image265.png"/><Relationship Id="rId291" Type="http://schemas.openxmlformats.org/officeDocument/2006/relationships/customXml" Target="../ink/ink262.xml"/><Relationship Id="rId290" Type="http://schemas.openxmlformats.org/officeDocument/2006/relationships/image" Target="../media/image264.png"/><Relationship Id="rId29" Type="http://schemas.openxmlformats.org/officeDocument/2006/relationships/customXml" Target="../ink/ink131.xml"/><Relationship Id="rId289" Type="http://schemas.openxmlformats.org/officeDocument/2006/relationships/customXml" Target="../ink/ink261.xml"/><Relationship Id="rId288" Type="http://schemas.openxmlformats.org/officeDocument/2006/relationships/image" Target="../media/image263.png"/><Relationship Id="rId287" Type="http://schemas.openxmlformats.org/officeDocument/2006/relationships/customXml" Target="../ink/ink260.xml"/><Relationship Id="rId286" Type="http://schemas.openxmlformats.org/officeDocument/2006/relationships/image" Target="../media/image262.png"/><Relationship Id="rId285" Type="http://schemas.openxmlformats.org/officeDocument/2006/relationships/customXml" Target="../ink/ink259.xml"/><Relationship Id="rId284" Type="http://schemas.openxmlformats.org/officeDocument/2006/relationships/image" Target="../media/image261.png"/><Relationship Id="rId283" Type="http://schemas.openxmlformats.org/officeDocument/2006/relationships/customXml" Target="../ink/ink258.xml"/><Relationship Id="rId282" Type="http://schemas.openxmlformats.org/officeDocument/2006/relationships/image" Target="../media/image260.png"/><Relationship Id="rId281" Type="http://schemas.openxmlformats.org/officeDocument/2006/relationships/customXml" Target="../ink/ink257.xml"/><Relationship Id="rId280" Type="http://schemas.openxmlformats.org/officeDocument/2006/relationships/image" Target="../media/image259.png"/><Relationship Id="rId28" Type="http://schemas.openxmlformats.org/officeDocument/2006/relationships/image" Target="../media/image133.png"/><Relationship Id="rId279" Type="http://schemas.openxmlformats.org/officeDocument/2006/relationships/customXml" Target="../ink/ink256.xml"/><Relationship Id="rId278" Type="http://schemas.openxmlformats.org/officeDocument/2006/relationships/image" Target="../media/image258.png"/><Relationship Id="rId277" Type="http://schemas.openxmlformats.org/officeDocument/2006/relationships/customXml" Target="../ink/ink255.xml"/><Relationship Id="rId276" Type="http://schemas.openxmlformats.org/officeDocument/2006/relationships/image" Target="../media/image257.png"/><Relationship Id="rId275" Type="http://schemas.openxmlformats.org/officeDocument/2006/relationships/customXml" Target="../ink/ink254.xml"/><Relationship Id="rId274" Type="http://schemas.openxmlformats.org/officeDocument/2006/relationships/image" Target="../media/image256.png"/><Relationship Id="rId273" Type="http://schemas.openxmlformats.org/officeDocument/2006/relationships/customXml" Target="../ink/ink253.xml"/><Relationship Id="rId272" Type="http://schemas.openxmlformats.org/officeDocument/2006/relationships/image" Target="../media/image255.png"/><Relationship Id="rId271" Type="http://schemas.openxmlformats.org/officeDocument/2006/relationships/customXml" Target="../ink/ink252.xml"/><Relationship Id="rId270" Type="http://schemas.openxmlformats.org/officeDocument/2006/relationships/image" Target="../media/image254.png"/><Relationship Id="rId27" Type="http://schemas.openxmlformats.org/officeDocument/2006/relationships/customXml" Target="../ink/ink130.xml"/><Relationship Id="rId269" Type="http://schemas.openxmlformats.org/officeDocument/2006/relationships/customXml" Target="../ink/ink251.xml"/><Relationship Id="rId268" Type="http://schemas.openxmlformats.org/officeDocument/2006/relationships/image" Target="../media/image253.png"/><Relationship Id="rId267" Type="http://schemas.openxmlformats.org/officeDocument/2006/relationships/customXml" Target="../ink/ink250.xml"/><Relationship Id="rId266" Type="http://schemas.openxmlformats.org/officeDocument/2006/relationships/image" Target="../media/image252.png"/><Relationship Id="rId265" Type="http://schemas.openxmlformats.org/officeDocument/2006/relationships/customXml" Target="../ink/ink249.xml"/><Relationship Id="rId264" Type="http://schemas.openxmlformats.org/officeDocument/2006/relationships/image" Target="../media/image251.png"/><Relationship Id="rId263" Type="http://schemas.openxmlformats.org/officeDocument/2006/relationships/customXml" Target="../ink/ink248.xml"/><Relationship Id="rId262" Type="http://schemas.openxmlformats.org/officeDocument/2006/relationships/image" Target="../media/image250.png"/><Relationship Id="rId261" Type="http://schemas.openxmlformats.org/officeDocument/2006/relationships/customXml" Target="../ink/ink247.xml"/><Relationship Id="rId260" Type="http://schemas.openxmlformats.org/officeDocument/2006/relationships/image" Target="../media/image249.png"/><Relationship Id="rId26" Type="http://schemas.openxmlformats.org/officeDocument/2006/relationships/image" Target="../media/image132.png"/><Relationship Id="rId259" Type="http://schemas.openxmlformats.org/officeDocument/2006/relationships/customXml" Target="../ink/ink246.xml"/><Relationship Id="rId258" Type="http://schemas.openxmlformats.org/officeDocument/2006/relationships/image" Target="../media/image248.png"/><Relationship Id="rId257" Type="http://schemas.openxmlformats.org/officeDocument/2006/relationships/customXml" Target="../ink/ink245.xml"/><Relationship Id="rId256" Type="http://schemas.openxmlformats.org/officeDocument/2006/relationships/image" Target="../media/image247.png"/><Relationship Id="rId255" Type="http://schemas.openxmlformats.org/officeDocument/2006/relationships/customXml" Target="../ink/ink244.xml"/><Relationship Id="rId254" Type="http://schemas.openxmlformats.org/officeDocument/2006/relationships/image" Target="../media/image246.png"/><Relationship Id="rId253" Type="http://schemas.openxmlformats.org/officeDocument/2006/relationships/customXml" Target="../ink/ink243.xml"/><Relationship Id="rId252" Type="http://schemas.openxmlformats.org/officeDocument/2006/relationships/image" Target="../media/image245.png"/><Relationship Id="rId251" Type="http://schemas.openxmlformats.org/officeDocument/2006/relationships/customXml" Target="../ink/ink242.xml"/><Relationship Id="rId250" Type="http://schemas.openxmlformats.org/officeDocument/2006/relationships/image" Target="../media/image244.png"/><Relationship Id="rId25" Type="http://schemas.openxmlformats.org/officeDocument/2006/relationships/customXml" Target="../ink/ink129.xml"/><Relationship Id="rId249" Type="http://schemas.openxmlformats.org/officeDocument/2006/relationships/customXml" Target="../ink/ink241.xml"/><Relationship Id="rId248" Type="http://schemas.openxmlformats.org/officeDocument/2006/relationships/image" Target="../media/image243.png"/><Relationship Id="rId247" Type="http://schemas.openxmlformats.org/officeDocument/2006/relationships/customXml" Target="../ink/ink240.xml"/><Relationship Id="rId246" Type="http://schemas.openxmlformats.org/officeDocument/2006/relationships/image" Target="../media/image242.png"/><Relationship Id="rId245" Type="http://schemas.openxmlformats.org/officeDocument/2006/relationships/customXml" Target="../ink/ink239.xml"/><Relationship Id="rId244" Type="http://schemas.openxmlformats.org/officeDocument/2006/relationships/image" Target="../media/image241.png"/><Relationship Id="rId243" Type="http://schemas.openxmlformats.org/officeDocument/2006/relationships/customXml" Target="../ink/ink238.xml"/><Relationship Id="rId242" Type="http://schemas.openxmlformats.org/officeDocument/2006/relationships/image" Target="../media/image240.png"/><Relationship Id="rId241" Type="http://schemas.openxmlformats.org/officeDocument/2006/relationships/customXml" Target="../ink/ink237.xml"/><Relationship Id="rId240" Type="http://schemas.openxmlformats.org/officeDocument/2006/relationships/image" Target="../media/image239.png"/><Relationship Id="rId24" Type="http://schemas.openxmlformats.org/officeDocument/2006/relationships/image" Target="../media/image131.png"/><Relationship Id="rId239" Type="http://schemas.openxmlformats.org/officeDocument/2006/relationships/customXml" Target="../ink/ink236.xml"/><Relationship Id="rId238" Type="http://schemas.openxmlformats.org/officeDocument/2006/relationships/image" Target="../media/image238.png"/><Relationship Id="rId237" Type="http://schemas.openxmlformats.org/officeDocument/2006/relationships/customXml" Target="../ink/ink235.xml"/><Relationship Id="rId236" Type="http://schemas.openxmlformats.org/officeDocument/2006/relationships/image" Target="../media/image237.png"/><Relationship Id="rId235" Type="http://schemas.openxmlformats.org/officeDocument/2006/relationships/customXml" Target="../ink/ink234.xml"/><Relationship Id="rId234" Type="http://schemas.openxmlformats.org/officeDocument/2006/relationships/image" Target="../media/image236.png"/><Relationship Id="rId233" Type="http://schemas.openxmlformats.org/officeDocument/2006/relationships/customXml" Target="../ink/ink233.xml"/><Relationship Id="rId232" Type="http://schemas.openxmlformats.org/officeDocument/2006/relationships/image" Target="../media/image235.png"/><Relationship Id="rId231" Type="http://schemas.openxmlformats.org/officeDocument/2006/relationships/customXml" Target="../ink/ink232.xml"/><Relationship Id="rId230" Type="http://schemas.openxmlformats.org/officeDocument/2006/relationships/image" Target="../media/image234.png"/><Relationship Id="rId23" Type="http://schemas.openxmlformats.org/officeDocument/2006/relationships/customXml" Target="../ink/ink128.xml"/><Relationship Id="rId229" Type="http://schemas.openxmlformats.org/officeDocument/2006/relationships/customXml" Target="../ink/ink231.xml"/><Relationship Id="rId228" Type="http://schemas.openxmlformats.org/officeDocument/2006/relationships/image" Target="../media/image233.png"/><Relationship Id="rId227" Type="http://schemas.openxmlformats.org/officeDocument/2006/relationships/customXml" Target="../ink/ink230.xml"/><Relationship Id="rId226" Type="http://schemas.openxmlformats.org/officeDocument/2006/relationships/image" Target="../media/image232.png"/><Relationship Id="rId225" Type="http://schemas.openxmlformats.org/officeDocument/2006/relationships/customXml" Target="../ink/ink229.xml"/><Relationship Id="rId224" Type="http://schemas.openxmlformats.org/officeDocument/2006/relationships/image" Target="../media/image231.png"/><Relationship Id="rId223" Type="http://schemas.openxmlformats.org/officeDocument/2006/relationships/customXml" Target="../ink/ink228.xml"/><Relationship Id="rId222" Type="http://schemas.openxmlformats.org/officeDocument/2006/relationships/image" Target="../media/image230.png"/><Relationship Id="rId221" Type="http://schemas.openxmlformats.org/officeDocument/2006/relationships/customXml" Target="../ink/ink227.xml"/><Relationship Id="rId220" Type="http://schemas.openxmlformats.org/officeDocument/2006/relationships/image" Target="../media/image229.png"/><Relationship Id="rId22" Type="http://schemas.openxmlformats.org/officeDocument/2006/relationships/image" Target="../media/image130.png"/><Relationship Id="rId219" Type="http://schemas.openxmlformats.org/officeDocument/2006/relationships/customXml" Target="../ink/ink226.xml"/><Relationship Id="rId218" Type="http://schemas.openxmlformats.org/officeDocument/2006/relationships/image" Target="../media/image228.png"/><Relationship Id="rId217" Type="http://schemas.openxmlformats.org/officeDocument/2006/relationships/customXml" Target="../ink/ink225.xml"/><Relationship Id="rId216" Type="http://schemas.openxmlformats.org/officeDocument/2006/relationships/image" Target="../media/image227.png"/><Relationship Id="rId215" Type="http://schemas.openxmlformats.org/officeDocument/2006/relationships/customXml" Target="../ink/ink224.xml"/><Relationship Id="rId214" Type="http://schemas.openxmlformats.org/officeDocument/2006/relationships/image" Target="../media/image226.png"/><Relationship Id="rId213" Type="http://schemas.openxmlformats.org/officeDocument/2006/relationships/customXml" Target="../ink/ink223.xml"/><Relationship Id="rId212" Type="http://schemas.openxmlformats.org/officeDocument/2006/relationships/image" Target="../media/image225.png"/><Relationship Id="rId211" Type="http://schemas.openxmlformats.org/officeDocument/2006/relationships/customXml" Target="../ink/ink222.xml"/><Relationship Id="rId210" Type="http://schemas.openxmlformats.org/officeDocument/2006/relationships/image" Target="../media/image224.png"/><Relationship Id="rId21" Type="http://schemas.openxmlformats.org/officeDocument/2006/relationships/customXml" Target="../ink/ink127.xml"/><Relationship Id="rId209" Type="http://schemas.openxmlformats.org/officeDocument/2006/relationships/customXml" Target="../ink/ink221.xml"/><Relationship Id="rId208" Type="http://schemas.openxmlformats.org/officeDocument/2006/relationships/image" Target="../media/image223.png"/><Relationship Id="rId207" Type="http://schemas.openxmlformats.org/officeDocument/2006/relationships/customXml" Target="../ink/ink220.xml"/><Relationship Id="rId206" Type="http://schemas.openxmlformats.org/officeDocument/2006/relationships/image" Target="../media/image222.png"/><Relationship Id="rId205" Type="http://schemas.openxmlformats.org/officeDocument/2006/relationships/customXml" Target="../ink/ink219.xml"/><Relationship Id="rId204" Type="http://schemas.openxmlformats.org/officeDocument/2006/relationships/image" Target="../media/image221.png"/><Relationship Id="rId203" Type="http://schemas.openxmlformats.org/officeDocument/2006/relationships/customXml" Target="../ink/ink218.xml"/><Relationship Id="rId202" Type="http://schemas.openxmlformats.org/officeDocument/2006/relationships/image" Target="../media/image220.png"/><Relationship Id="rId201" Type="http://schemas.openxmlformats.org/officeDocument/2006/relationships/customXml" Target="../ink/ink217.xml"/><Relationship Id="rId200" Type="http://schemas.openxmlformats.org/officeDocument/2006/relationships/image" Target="../media/image219.png"/><Relationship Id="rId20" Type="http://schemas.openxmlformats.org/officeDocument/2006/relationships/image" Target="../media/image129.png"/><Relationship Id="rId2" Type="http://schemas.openxmlformats.org/officeDocument/2006/relationships/image" Target="../media/image120.png"/><Relationship Id="rId199" Type="http://schemas.openxmlformats.org/officeDocument/2006/relationships/customXml" Target="../ink/ink216.xml"/><Relationship Id="rId198" Type="http://schemas.openxmlformats.org/officeDocument/2006/relationships/image" Target="../media/image218.png"/><Relationship Id="rId197" Type="http://schemas.openxmlformats.org/officeDocument/2006/relationships/customXml" Target="../ink/ink215.xml"/><Relationship Id="rId196" Type="http://schemas.openxmlformats.org/officeDocument/2006/relationships/image" Target="../media/image217.png"/><Relationship Id="rId195" Type="http://schemas.openxmlformats.org/officeDocument/2006/relationships/customXml" Target="../ink/ink214.xml"/><Relationship Id="rId194" Type="http://schemas.openxmlformats.org/officeDocument/2006/relationships/image" Target="../media/image216.png"/><Relationship Id="rId193" Type="http://schemas.openxmlformats.org/officeDocument/2006/relationships/customXml" Target="../ink/ink213.xml"/><Relationship Id="rId192" Type="http://schemas.openxmlformats.org/officeDocument/2006/relationships/image" Target="../media/image215.png"/><Relationship Id="rId191" Type="http://schemas.openxmlformats.org/officeDocument/2006/relationships/customXml" Target="../ink/ink212.xml"/><Relationship Id="rId190" Type="http://schemas.openxmlformats.org/officeDocument/2006/relationships/image" Target="../media/image214.png"/><Relationship Id="rId19" Type="http://schemas.openxmlformats.org/officeDocument/2006/relationships/customXml" Target="../ink/ink126.xml"/><Relationship Id="rId189" Type="http://schemas.openxmlformats.org/officeDocument/2006/relationships/customXml" Target="../ink/ink211.xml"/><Relationship Id="rId188" Type="http://schemas.openxmlformats.org/officeDocument/2006/relationships/image" Target="../media/image213.png"/><Relationship Id="rId187" Type="http://schemas.openxmlformats.org/officeDocument/2006/relationships/customXml" Target="../ink/ink210.xml"/><Relationship Id="rId186" Type="http://schemas.openxmlformats.org/officeDocument/2006/relationships/image" Target="../media/image212.png"/><Relationship Id="rId185" Type="http://schemas.openxmlformats.org/officeDocument/2006/relationships/customXml" Target="../ink/ink209.xml"/><Relationship Id="rId184" Type="http://schemas.openxmlformats.org/officeDocument/2006/relationships/image" Target="../media/image211.png"/><Relationship Id="rId183" Type="http://schemas.openxmlformats.org/officeDocument/2006/relationships/customXml" Target="../ink/ink208.xml"/><Relationship Id="rId182" Type="http://schemas.openxmlformats.org/officeDocument/2006/relationships/image" Target="../media/image210.png"/><Relationship Id="rId181" Type="http://schemas.openxmlformats.org/officeDocument/2006/relationships/customXml" Target="../ink/ink207.xml"/><Relationship Id="rId180" Type="http://schemas.openxmlformats.org/officeDocument/2006/relationships/image" Target="../media/image209.png"/><Relationship Id="rId18" Type="http://schemas.openxmlformats.org/officeDocument/2006/relationships/image" Target="../media/image128.png"/><Relationship Id="rId179" Type="http://schemas.openxmlformats.org/officeDocument/2006/relationships/customXml" Target="../ink/ink206.xml"/><Relationship Id="rId178" Type="http://schemas.openxmlformats.org/officeDocument/2006/relationships/image" Target="../media/image208.png"/><Relationship Id="rId177" Type="http://schemas.openxmlformats.org/officeDocument/2006/relationships/customXml" Target="../ink/ink205.xml"/><Relationship Id="rId176" Type="http://schemas.openxmlformats.org/officeDocument/2006/relationships/image" Target="../media/image207.png"/><Relationship Id="rId175" Type="http://schemas.openxmlformats.org/officeDocument/2006/relationships/customXml" Target="../ink/ink204.xml"/><Relationship Id="rId174" Type="http://schemas.openxmlformats.org/officeDocument/2006/relationships/image" Target="../media/image206.png"/><Relationship Id="rId173" Type="http://schemas.openxmlformats.org/officeDocument/2006/relationships/customXml" Target="../ink/ink203.xml"/><Relationship Id="rId172" Type="http://schemas.openxmlformats.org/officeDocument/2006/relationships/image" Target="../media/image205.png"/><Relationship Id="rId171" Type="http://schemas.openxmlformats.org/officeDocument/2006/relationships/customXml" Target="../ink/ink202.xml"/><Relationship Id="rId170" Type="http://schemas.openxmlformats.org/officeDocument/2006/relationships/image" Target="../media/image204.png"/><Relationship Id="rId17" Type="http://schemas.openxmlformats.org/officeDocument/2006/relationships/customXml" Target="../ink/ink125.xml"/><Relationship Id="rId169" Type="http://schemas.openxmlformats.org/officeDocument/2006/relationships/customXml" Target="../ink/ink201.xml"/><Relationship Id="rId168" Type="http://schemas.openxmlformats.org/officeDocument/2006/relationships/image" Target="../media/image203.png"/><Relationship Id="rId167" Type="http://schemas.openxmlformats.org/officeDocument/2006/relationships/customXml" Target="../ink/ink200.xml"/><Relationship Id="rId166" Type="http://schemas.openxmlformats.org/officeDocument/2006/relationships/image" Target="../media/image202.png"/><Relationship Id="rId165" Type="http://schemas.openxmlformats.org/officeDocument/2006/relationships/customXml" Target="../ink/ink199.xml"/><Relationship Id="rId164" Type="http://schemas.openxmlformats.org/officeDocument/2006/relationships/image" Target="../media/image201.png"/><Relationship Id="rId163" Type="http://schemas.openxmlformats.org/officeDocument/2006/relationships/customXml" Target="../ink/ink198.xml"/><Relationship Id="rId162" Type="http://schemas.openxmlformats.org/officeDocument/2006/relationships/image" Target="../media/image200.png"/><Relationship Id="rId161" Type="http://schemas.openxmlformats.org/officeDocument/2006/relationships/customXml" Target="../ink/ink197.xml"/><Relationship Id="rId160" Type="http://schemas.openxmlformats.org/officeDocument/2006/relationships/image" Target="../media/image199.png"/><Relationship Id="rId16" Type="http://schemas.openxmlformats.org/officeDocument/2006/relationships/image" Target="../media/image127.png"/><Relationship Id="rId159" Type="http://schemas.openxmlformats.org/officeDocument/2006/relationships/customXml" Target="../ink/ink196.xml"/><Relationship Id="rId158" Type="http://schemas.openxmlformats.org/officeDocument/2006/relationships/image" Target="../media/image198.png"/><Relationship Id="rId157" Type="http://schemas.openxmlformats.org/officeDocument/2006/relationships/customXml" Target="../ink/ink195.xml"/><Relationship Id="rId156" Type="http://schemas.openxmlformats.org/officeDocument/2006/relationships/image" Target="../media/image197.png"/><Relationship Id="rId155" Type="http://schemas.openxmlformats.org/officeDocument/2006/relationships/customXml" Target="../ink/ink194.xml"/><Relationship Id="rId154" Type="http://schemas.openxmlformats.org/officeDocument/2006/relationships/image" Target="../media/image196.png"/><Relationship Id="rId153" Type="http://schemas.openxmlformats.org/officeDocument/2006/relationships/customXml" Target="../ink/ink193.xml"/><Relationship Id="rId152" Type="http://schemas.openxmlformats.org/officeDocument/2006/relationships/image" Target="../media/image195.png"/><Relationship Id="rId151" Type="http://schemas.openxmlformats.org/officeDocument/2006/relationships/customXml" Target="../ink/ink192.xml"/><Relationship Id="rId150" Type="http://schemas.openxmlformats.org/officeDocument/2006/relationships/image" Target="../media/image194.png"/><Relationship Id="rId15" Type="http://schemas.openxmlformats.org/officeDocument/2006/relationships/customXml" Target="../ink/ink124.xml"/><Relationship Id="rId149" Type="http://schemas.openxmlformats.org/officeDocument/2006/relationships/customXml" Target="../ink/ink191.xml"/><Relationship Id="rId148" Type="http://schemas.openxmlformats.org/officeDocument/2006/relationships/image" Target="../media/image193.png"/><Relationship Id="rId147" Type="http://schemas.openxmlformats.org/officeDocument/2006/relationships/customXml" Target="../ink/ink190.xml"/><Relationship Id="rId146" Type="http://schemas.openxmlformats.org/officeDocument/2006/relationships/image" Target="../media/image192.png"/><Relationship Id="rId145" Type="http://schemas.openxmlformats.org/officeDocument/2006/relationships/customXml" Target="../ink/ink189.xml"/><Relationship Id="rId144" Type="http://schemas.openxmlformats.org/officeDocument/2006/relationships/image" Target="../media/image191.png"/><Relationship Id="rId143" Type="http://schemas.openxmlformats.org/officeDocument/2006/relationships/customXml" Target="../ink/ink188.xml"/><Relationship Id="rId142" Type="http://schemas.openxmlformats.org/officeDocument/2006/relationships/image" Target="../media/image190.png"/><Relationship Id="rId141" Type="http://schemas.openxmlformats.org/officeDocument/2006/relationships/customXml" Target="../ink/ink187.xml"/><Relationship Id="rId140" Type="http://schemas.openxmlformats.org/officeDocument/2006/relationships/image" Target="../media/image189.png"/><Relationship Id="rId14" Type="http://schemas.openxmlformats.org/officeDocument/2006/relationships/image" Target="../media/image126.png"/><Relationship Id="rId139" Type="http://schemas.openxmlformats.org/officeDocument/2006/relationships/customXml" Target="../ink/ink186.xml"/><Relationship Id="rId138" Type="http://schemas.openxmlformats.org/officeDocument/2006/relationships/image" Target="../media/image188.png"/><Relationship Id="rId137" Type="http://schemas.openxmlformats.org/officeDocument/2006/relationships/customXml" Target="../ink/ink185.xml"/><Relationship Id="rId136" Type="http://schemas.openxmlformats.org/officeDocument/2006/relationships/image" Target="../media/image187.png"/><Relationship Id="rId135" Type="http://schemas.openxmlformats.org/officeDocument/2006/relationships/customXml" Target="../ink/ink184.xml"/><Relationship Id="rId134" Type="http://schemas.openxmlformats.org/officeDocument/2006/relationships/image" Target="../media/image186.png"/><Relationship Id="rId133" Type="http://schemas.openxmlformats.org/officeDocument/2006/relationships/customXml" Target="../ink/ink183.xml"/><Relationship Id="rId132" Type="http://schemas.openxmlformats.org/officeDocument/2006/relationships/image" Target="../media/image185.png"/><Relationship Id="rId131" Type="http://schemas.openxmlformats.org/officeDocument/2006/relationships/customXml" Target="../ink/ink182.xml"/><Relationship Id="rId130" Type="http://schemas.openxmlformats.org/officeDocument/2006/relationships/image" Target="../media/image184.png"/><Relationship Id="rId13" Type="http://schemas.openxmlformats.org/officeDocument/2006/relationships/customXml" Target="../ink/ink123.xml"/><Relationship Id="rId129" Type="http://schemas.openxmlformats.org/officeDocument/2006/relationships/customXml" Target="../ink/ink181.xml"/><Relationship Id="rId128" Type="http://schemas.openxmlformats.org/officeDocument/2006/relationships/image" Target="../media/image183.png"/><Relationship Id="rId127" Type="http://schemas.openxmlformats.org/officeDocument/2006/relationships/customXml" Target="../ink/ink180.xml"/><Relationship Id="rId126" Type="http://schemas.openxmlformats.org/officeDocument/2006/relationships/image" Target="../media/image182.png"/><Relationship Id="rId125" Type="http://schemas.openxmlformats.org/officeDocument/2006/relationships/customXml" Target="../ink/ink179.xml"/><Relationship Id="rId124" Type="http://schemas.openxmlformats.org/officeDocument/2006/relationships/image" Target="../media/image181.png"/><Relationship Id="rId123" Type="http://schemas.openxmlformats.org/officeDocument/2006/relationships/customXml" Target="../ink/ink178.xml"/><Relationship Id="rId122" Type="http://schemas.openxmlformats.org/officeDocument/2006/relationships/image" Target="../media/image180.png"/><Relationship Id="rId121" Type="http://schemas.openxmlformats.org/officeDocument/2006/relationships/customXml" Target="../ink/ink177.xml"/><Relationship Id="rId120" Type="http://schemas.openxmlformats.org/officeDocument/2006/relationships/image" Target="../media/image179.png"/><Relationship Id="rId12" Type="http://schemas.openxmlformats.org/officeDocument/2006/relationships/image" Target="../media/image125.png"/><Relationship Id="rId119" Type="http://schemas.openxmlformats.org/officeDocument/2006/relationships/customXml" Target="../ink/ink176.xml"/><Relationship Id="rId118" Type="http://schemas.openxmlformats.org/officeDocument/2006/relationships/image" Target="../media/image178.png"/><Relationship Id="rId117" Type="http://schemas.openxmlformats.org/officeDocument/2006/relationships/customXml" Target="../ink/ink175.xml"/><Relationship Id="rId116" Type="http://schemas.openxmlformats.org/officeDocument/2006/relationships/image" Target="../media/image177.png"/><Relationship Id="rId115" Type="http://schemas.openxmlformats.org/officeDocument/2006/relationships/customXml" Target="../ink/ink174.xml"/><Relationship Id="rId114" Type="http://schemas.openxmlformats.org/officeDocument/2006/relationships/image" Target="../media/image176.png"/><Relationship Id="rId113" Type="http://schemas.openxmlformats.org/officeDocument/2006/relationships/customXml" Target="../ink/ink173.xml"/><Relationship Id="rId112" Type="http://schemas.openxmlformats.org/officeDocument/2006/relationships/image" Target="../media/image175.png"/><Relationship Id="rId111" Type="http://schemas.openxmlformats.org/officeDocument/2006/relationships/customXml" Target="../ink/ink172.xml"/><Relationship Id="rId110" Type="http://schemas.openxmlformats.org/officeDocument/2006/relationships/image" Target="../media/image174.png"/><Relationship Id="rId11" Type="http://schemas.openxmlformats.org/officeDocument/2006/relationships/customXml" Target="../ink/ink122.xml"/><Relationship Id="rId109" Type="http://schemas.openxmlformats.org/officeDocument/2006/relationships/customXml" Target="../ink/ink171.xml"/><Relationship Id="rId108" Type="http://schemas.openxmlformats.org/officeDocument/2006/relationships/image" Target="../media/image173.png"/><Relationship Id="rId107" Type="http://schemas.openxmlformats.org/officeDocument/2006/relationships/customXml" Target="../ink/ink170.xml"/><Relationship Id="rId106" Type="http://schemas.openxmlformats.org/officeDocument/2006/relationships/image" Target="../media/image172.png"/><Relationship Id="rId105" Type="http://schemas.openxmlformats.org/officeDocument/2006/relationships/customXml" Target="../ink/ink169.xml"/><Relationship Id="rId104" Type="http://schemas.openxmlformats.org/officeDocument/2006/relationships/image" Target="../media/image171.png"/><Relationship Id="rId103" Type="http://schemas.openxmlformats.org/officeDocument/2006/relationships/customXml" Target="../ink/ink168.xml"/><Relationship Id="rId102" Type="http://schemas.openxmlformats.org/officeDocument/2006/relationships/image" Target="../media/image170.png"/><Relationship Id="rId101" Type="http://schemas.openxmlformats.org/officeDocument/2006/relationships/customXml" Target="../ink/ink167.xml"/><Relationship Id="rId100" Type="http://schemas.openxmlformats.org/officeDocument/2006/relationships/image" Target="../media/image169.png"/><Relationship Id="rId10" Type="http://schemas.openxmlformats.org/officeDocument/2006/relationships/image" Target="../media/image124.png"/><Relationship Id="rId1" Type="http://schemas.openxmlformats.org/officeDocument/2006/relationships/customXml" Target="../ink/ink11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82.png"/><Relationship Id="rId1" Type="http://schemas.openxmlformats.org/officeDocument/2006/relationships/customXml" Target="../ink/ink47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51115" y="2021962"/>
            <a:ext cx="6689770" cy="2184278"/>
          </a:xfrm>
        </p:spPr>
        <p:txBody>
          <a:bodyPr>
            <a:noAutofit/>
          </a:bodyPr>
          <a:lstStyle/>
          <a:p>
            <a:r>
              <a:rPr kumimoji="1" lang="en-US" altLang="zh-CN" sz="4400" b="1" dirty="0" smtClean="0">
                <a:solidFill>
                  <a:srgbClr val="FFC000"/>
                </a:solidFill>
                <a:effectLst>
                  <a:outerShdw blurRad="50800" dist="38100" dir="5400000" algn="t" rotWithShape="0">
                    <a:prstClr val="black">
                      <a:alpha val="40000"/>
                    </a:prstClr>
                  </a:outerShdw>
                </a:effectLst>
              </a:rPr>
              <a:t>Chapter 9    </a:t>
            </a:r>
            <a:br>
              <a:rPr kumimoji="1" lang="en-US" altLang="zh-CN" sz="4400" b="1" dirty="0">
                <a:solidFill>
                  <a:srgbClr val="FFC000"/>
                </a:solidFill>
                <a:effectLst>
                  <a:outerShdw blurRad="50800" dist="38100" dir="5400000" algn="t" rotWithShape="0">
                    <a:prstClr val="black">
                      <a:alpha val="40000"/>
                    </a:prstClr>
                  </a:outerShdw>
                </a:effectLst>
              </a:rPr>
            </a:br>
            <a:endParaRPr kumimoji="1" lang="en-US" altLang="zh-CN" sz="4400" b="1" dirty="0">
              <a:solidFill>
                <a:srgbClr val="FFC000"/>
              </a:solidFill>
              <a:effectLst>
                <a:outerShdw blurRad="50800" dist="38100" dir="5400000" algn="t" rotWithShape="0">
                  <a:prstClr val="black">
                    <a:alpha val="40000"/>
                  </a:prstClr>
                </a:outerShdw>
              </a:effectLst>
            </a:endParaRPr>
          </a:p>
          <a:p>
            <a:r>
              <a:rPr kumimoji="1" lang="en-US" altLang="zh-CN" sz="4400" b="1" dirty="0">
                <a:solidFill>
                  <a:srgbClr val="FFC000"/>
                </a:solidFill>
                <a:effectLst>
                  <a:outerShdw blurRad="50800" dist="38100" dir="5400000" algn="t" rotWithShape="0">
                    <a:prstClr val="black">
                      <a:alpha val="40000"/>
                    </a:prstClr>
                  </a:outerShdw>
                </a:effectLst>
              </a:rPr>
              <a:t>— </a:t>
            </a:r>
            <a:r>
              <a:rPr kumimoji="1" lang="zh-CN" altLang="en-US" sz="4400" b="1" dirty="0" smtClean="0">
                <a:solidFill>
                  <a:srgbClr val="FFC000"/>
                </a:solidFill>
                <a:effectLst>
                  <a:outerShdw blurRad="50800" dist="38100" dir="5400000" algn="t" rotWithShape="0">
                    <a:prstClr val="black">
                      <a:alpha val="40000"/>
                    </a:prstClr>
                  </a:outerShdw>
                </a:effectLst>
              </a:rPr>
              <a:t>例题与作业</a:t>
            </a:r>
            <a:endParaRPr kumimoji="1" lang="zh-CN" altLang="en-US" sz="4400" b="1" dirty="0">
              <a:solidFill>
                <a:srgbClr val="FFC000"/>
              </a:solidFill>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8" name="标题 2"/>
          <p:cNvSpPr>
            <a:spLocks noGrp="1"/>
          </p:cNvSpPr>
          <p:nvPr>
            <p:ph type="title"/>
          </p:nvPr>
        </p:nvSpPr>
        <p:spPr>
          <a:xfrm>
            <a:off x="819730" y="228600"/>
            <a:ext cx="10552540" cy="685800"/>
          </a:xfrm>
        </p:spPr>
        <p:txBody>
          <a:bodyPr>
            <a:normAutofit/>
          </a:bodyPr>
          <a:lstStyle/>
          <a:p>
            <a:pPr lvl="1" algn="ctr" rtl="0">
              <a:lnSpc>
                <a:spcPct val="90000"/>
              </a:lnSpc>
              <a:spcBef>
                <a:spcPct val="0"/>
              </a:spcBef>
            </a:pPr>
            <a:r>
              <a:rPr lang="zh-CN" altLang="en-US" sz="2400" b="1" kern="1200" dirty="0" smtClean="0">
                <a:solidFill>
                  <a:schemeClr val="accent5">
                    <a:lumMod val="75000"/>
                  </a:schemeClr>
                </a:solidFill>
                <a:latin typeface="微软雅黑" pitchFamily="34" charset="-122"/>
                <a:ea typeface="微软雅黑" pitchFamily="34" charset="-122"/>
                <a:cs typeface="+mj-cs"/>
              </a:rPr>
              <a:t>例</a:t>
            </a:r>
            <a:r>
              <a:rPr lang="en-US" altLang="zh-CN" sz="2400" b="1" kern="1200" dirty="0" smtClean="0">
                <a:solidFill>
                  <a:schemeClr val="accent5">
                    <a:lumMod val="75000"/>
                  </a:schemeClr>
                </a:solidFill>
                <a:latin typeface="微软雅黑" pitchFamily="34" charset="-122"/>
                <a:ea typeface="微软雅黑" pitchFamily="34" charset="-122"/>
                <a:cs typeface="+mj-cs"/>
              </a:rPr>
              <a:t>4  </a:t>
            </a:r>
            <a:r>
              <a:rPr lang="zh-CN" altLang="en-US" sz="2400" b="1" kern="1200" dirty="0" smtClean="0">
                <a:solidFill>
                  <a:schemeClr val="accent5">
                    <a:lumMod val="75000"/>
                  </a:schemeClr>
                </a:solidFill>
                <a:latin typeface="微软雅黑" pitchFamily="34" charset="-122"/>
                <a:ea typeface="微软雅黑" pitchFamily="34" charset="-122"/>
                <a:cs typeface="+mj-cs"/>
              </a:rPr>
              <a:t>缺页中断次数</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9" name="Rectangle 2"/>
          <p:cNvSpPr txBox="1">
            <a:spLocks noChangeArrowheads="1"/>
          </p:cNvSpPr>
          <p:nvPr/>
        </p:nvSpPr>
        <p:spPr>
          <a:xfrm>
            <a:off x="342900" y="1108075"/>
            <a:ext cx="11506200" cy="5113338"/>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342900" lvl="1" indent="-342900" algn="l">
              <a:lnSpc>
                <a:spcPct val="100000"/>
              </a:lnSpc>
              <a:spcBef>
                <a:spcPts val="600"/>
              </a:spcBef>
              <a:buFont typeface="Wingdings" charset="2"/>
              <a:buChar char="l"/>
            </a:pPr>
            <a:r>
              <a:rPr lang="en-US" altLang="zh-CN" sz="2400" dirty="0">
                <a:latin typeface="Times New Roman" pitchFamily="18" charset="0"/>
              </a:rPr>
              <a:t> </a:t>
            </a:r>
            <a:r>
              <a:rPr lang="en-US" altLang="zh-CN" sz="2400" dirty="0" smtClean="0">
                <a:latin typeface="微软雅黑" pitchFamily="34" charset="-122"/>
                <a:ea typeface="微软雅黑" pitchFamily="34" charset="-122"/>
              </a:rPr>
              <a:t>A </a:t>
            </a:r>
            <a:r>
              <a:rPr lang="en-US" altLang="zh-CN" sz="2400" dirty="0">
                <a:latin typeface="微软雅黑" pitchFamily="34" charset="-122"/>
                <a:ea typeface="微软雅黑" pitchFamily="34" charset="-122"/>
              </a:rPr>
              <a:t>process has access to </a:t>
            </a:r>
            <a:r>
              <a:rPr lang="en-US" altLang="zh-CN" sz="2400" dirty="0">
                <a:solidFill>
                  <a:srgbClr val="FF0000"/>
                </a:solidFill>
                <a:latin typeface="微软雅黑" pitchFamily="34" charset="-122"/>
                <a:ea typeface="微软雅黑" pitchFamily="34" charset="-122"/>
              </a:rPr>
              <a:t>m</a:t>
            </a:r>
            <a:r>
              <a:rPr lang="en-US" altLang="zh-CN" sz="2400" dirty="0">
                <a:latin typeface="微软雅黑" pitchFamily="34" charset="-122"/>
                <a:ea typeface="微软雅黑" pitchFamily="34" charset="-122"/>
              </a:rPr>
              <a:t> frames, initially all </a:t>
            </a:r>
            <a:r>
              <a:rPr lang="en-US" altLang="zh-CN" sz="2400" dirty="0" smtClean="0">
                <a:latin typeface="微软雅黑" pitchFamily="34" charset="-122"/>
                <a:ea typeface="微软雅黑" pitchFamily="34" charset="-122"/>
              </a:rPr>
              <a:t>empty</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en-US" sz="2400" dirty="0">
                <a:latin typeface="微软雅黑" pitchFamily="34" charset="-122"/>
                <a:ea typeface="微软雅黑" pitchFamily="34" charset="-122"/>
              </a:rPr>
              <a:t>分配给进程的物理空间大小为</a:t>
            </a:r>
            <a:r>
              <a:rPr lang="en-US" altLang="zh-CN" sz="2400" dirty="0">
                <a:solidFill>
                  <a:srgbClr val="FF0000"/>
                </a:solidFill>
                <a:latin typeface="微软雅黑" pitchFamily="34" charset="-122"/>
                <a:ea typeface="微软雅黑" pitchFamily="34" charset="-122"/>
              </a:rPr>
              <a:t>m</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，初始为</a:t>
            </a:r>
            <a:r>
              <a:rPr lang="zh-CN" altLang="en-US" sz="2400" dirty="0" smtClean="0">
                <a:latin typeface="微软雅黑" pitchFamily="34" charset="-122"/>
                <a:ea typeface="微软雅黑" pitchFamily="34" charset="-122"/>
              </a:rPr>
              <a:t>空</a:t>
            </a:r>
            <a:endParaRPr lang="en-US" altLang="zh-CN" sz="2400" dirty="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rPr>
              <a:t>If </a:t>
            </a:r>
            <a:r>
              <a:rPr lang="en-US" altLang="zh-CN" sz="2400" dirty="0">
                <a:latin typeface="微软雅黑" pitchFamily="34" charset="-122"/>
                <a:ea typeface="微软雅黑" pitchFamily="34" charset="-122"/>
              </a:rPr>
              <a:t>the process makes </a:t>
            </a:r>
            <a:r>
              <a:rPr lang="en-US" altLang="zh-CN" sz="2400" dirty="0">
                <a:solidFill>
                  <a:srgbClr val="FF0000"/>
                </a:solidFill>
                <a:latin typeface="微软雅黑" pitchFamily="34" charset="-122"/>
                <a:ea typeface="微软雅黑" pitchFamily="34" charset="-122"/>
              </a:rPr>
              <a:t>p</a:t>
            </a:r>
            <a:r>
              <a:rPr lang="en-US" altLang="zh-CN" sz="2400" dirty="0">
                <a:latin typeface="微软雅黑" pitchFamily="34" charset="-122"/>
                <a:ea typeface="微软雅黑" pitchFamily="34" charset="-122"/>
              </a:rPr>
              <a:t> memory accesses to </a:t>
            </a:r>
            <a:r>
              <a:rPr lang="en-US" altLang="zh-CN" sz="2400" dirty="0">
                <a:solidFill>
                  <a:srgbClr val="FF0000"/>
                </a:solidFill>
                <a:latin typeface="微软雅黑" pitchFamily="34" charset="-122"/>
                <a:ea typeface="微软雅黑" pitchFamily="34" charset="-122"/>
              </a:rPr>
              <a:t>n</a:t>
            </a:r>
            <a:r>
              <a:rPr lang="en-US" altLang="zh-CN" sz="2400" dirty="0">
                <a:latin typeface="微软雅黑" pitchFamily="34" charset="-122"/>
                <a:ea typeface="微软雅黑" pitchFamily="34" charset="-122"/>
              </a:rPr>
              <a:t> distinct pages, what is the minimum number of page faults that will occur? The maximum</a:t>
            </a:r>
            <a:r>
              <a:rPr lang="en-US"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endParaRPr lang="en-US" altLang="zh-CN" sz="2400" dirty="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endParaRPr lang="zh-CN" altLang="zh-CN" sz="2400" dirty="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endParaRPr lang="en-US" altLang="zh-CN" sz="2400" dirty="0">
              <a:latin typeface="微软雅黑" pitchFamily="34" charset="-122"/>
              <a:ea typeface="微软雅黑" pitchFamily="34" charset="-122"/>
            </a:endParaRPr>
          </a:p>
          <a:p>
            <a:pPr marL="342900" lvl="1" indent="-342900" algn="l">
              <a:lnSpc>
                <a:spcPct val="110000"/>
              </a:lnSpc>
              <a:spcBef>
                <a:spcPts val="600"/>
              </a:spcBef>
              <a:buFont typeface="Wingdings" charset="2"/>
              <a:buChar char="l"/>
            </a:pPr>
            <a:endParaRPr lang="en-US" altLang="zh-CN" sz="2400" dirty="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3464449" y="3274254"/>
              <a:ext cx="15329" cy="170715"/>
            </p14:xfrm>
          </p:contentPart>
        </mc:Choice>
        <mc:Fallback xmlns="">
          <p:pic>
            <p:nvPicPr>
              <p:cNvPr id="2" name="Ink 1"/>
            </p:nvPicPr>
            <p:blipFill>
              <a:blip r:embed="rId2"/>
            </p:blipFill>
            <p:spPr>
              <a:xfrm>
                <a:off x="3464449" y="3274254"/>
                <a:ext cx="15329" cy="17071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3645847" y="3372786"/>
              <a:ext cx="22994" cy="54457"/>
            </p14:xfrm>
          </p:contentPart>
        </mc:Choice>
        <mc:Fallback xmlns="">
          <p:pic>
            <p:nvPicPr>
              <p:cNvPr id="3" name="Ink 2"/>
            </p:nvPicPr>
            <p:blipFill>
              <a:blip r:embed="rId4"/>
            </p:blipFill>
            <p:spPr>
              <a:xfrm>
                <a:off x="3645847" y="3372786"/>
                <a:ext cx="22994" cy="5445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3912834" y="3287189"/>
              <a:ext cx="129023" cy="131590"/>
            </p14:xfrm>
          </p:contentPart>
        </mc:Choice>
        <mc:Fallback xmlns="">
          <p:pic>
            <p:nvPicPr>
              <p:cNvPr id="7" name="Ink 6"/>
            </p:nvPicPr>
            <p:blipFill>
              <a:blip r:embed="rId6"/>
            </p:blipFill>
            <p:spPr>
              <a:xfrm>
                <a:off x="3912834" y="3287189"/>
                <a:ext cx="129023" cy="1315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Ink 9"/>
              <p14:cNvContentPartPr/>
              <p14:nvPr/>
            </p14:nvContentPartPr>
            <p14:xfrm>
              <a:off x="4149163" y="3367676"/>
              <a:ext cx="20439" cy="122647"/>
            </p14:xfrm>
          </p:contentPart>
        </mc:Choice>
        <mc:Fallback xmlns="">
          <p:pic>
            <p:nvPicPr>
              <p:cNvPr id="10" name="Ink 9"/>
            </p:nvPicPr>
            <p:blipFill>
              <a:blip r:embed="rId8"/>
            </p:blipFill>
            <p:spPr>
              <a:xfrm>
                <a:off x="4149163" y="3367676"/>
                <a:ext cx="20439" cy="122647"/>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Ink 10"/>
              <p14:cNvContentPartPr/>
              <p14:nvPr/>
            </p14:nvContentPartPr>
            <p14:xfrm>
              <a:off x="4402099" y="3224588"/>
              <a:ext cx="99641" cy="194191"/>
            </p14:xfrm>
          </p:contentPart>
        </mc:Choice>
        <mc:Fallback xmlns="">
          <p:pic>
            <p:nvPicPr>
              <p:cNvPr id="11" name="Ink 10"/>
            </p:nvPicPr>
            <p:blipFill>
              <a:blip r:embed="rId10"/>
            </p:blipFill>
            <p:spPr>
              <a:xfrm>
                <a:off x="4402099" y="3224588"/>
                <a:ext cx="99641" cy="19419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Ink 11"/>
              <p14:cNvContentPartPr/>
              <p14:nvPr/>
            </p14:nvContentPartPr>
            <p14:xfrm>
              <a:off x="4430202" y="3245029"/>
              <a:ext cx="94532" cy="10221"/>
            </p14:xfrm>
          </p:contentPart>
        </mc:Choice>
        <mc:Fallback xmlns="">
          <p:pic>
            <p:nvPicPr>
              <p:cNvPr id="12" name="Ink 11"/>
            </p:nvPicPr>
            <p:blipFill>
              <a:blip r:embed="rId12"/>
            </p:blipFill>
            <p:spPr>
              <a:xfrm>
                <a:off x="4430202" y="3245029"/>
                <a:ext cx="94532" cy="1022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Ink 12"/>
              <p14:cNvContentPartPr/>
              <p14:nvPr/>
            </p14:nvContentPartPr>
            <p14:xfrm>
              <a:off x="4683138" y="3326794"/>
              <a:ext cx="33214" cy="84320"/>
            </p14:xfrm>
          </p:contentPart>
        </mc:Choice>
        <mc:Fallback xmlns="">
          <p:pic>
            <p:nvPicPr>
              <p:cNvPr id="13" name="Ink 12"/>
            </p:nvPicPr>
            <p:blipFill>
              <a:blip r:embed="rId14"/>
            </p:blipFill>
            <p:spPr>
              <a:xfrm>
                <a:off x="4683138" y="3326794"/>
                <a:ext cx="33214" cy="843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Ink 13"/>
              <p14:cNvContentPartPr/>
              <p14:nvPr/>
            </p14:nvContentPartPr>
            <p14:xfrm>
              <a:off x="4934157" y="3270581"/>
              <a:ext cx="121997" cy="132867"/>
            </p14:xfrm>
          </p:contentPart>
        </mc:Choice>
        <mc:Fallback xmlns="">
          <p:pic>
            <p:nvPicPr>
              <p:cNvPr id="14" name="Ink 13"/>
            </p:nvPicPr>
            <p:blipFill>
              <a:blip r:embed="rId16"/>
            </p:blipFill>
            <p:spPr>
              <a:xfrm>
                <a:off x="4934157" y="3270581"/>
                <a:ext cx="121997" cy="132867"/>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5" name="Ink 14"/>
              <p14:cNvContentPartPr/>
              <p14:nvPr/>
            </p14:nvContentPartPr>
            <p14:xfrm>
              <a:off x="5150685" y="3337014"/>
              <a:ext cx="25549" cy="68989"/>
            </p14:xfrm>
          </p:contentPart>
        </mc:Choice>
        <mc:Fallback xmlns="">
          <p:pic>
            <p:nvPicPr>
              <p:cNvPr id="15" name="Ink 14"/>
            </p:nvPicPr>
            <p:blipFill>
              <a:blip r:embed="rId18"/>
            </p:blipFill>
            <p:spPr>
              <a:xfrm>
                <a:off x="5150685" y="3337014"/>
                <a:ext cx="25549" cy="6898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6" name="Ink 15"/>
              <p14:cNvContentPartPr/>
              <p14:nvPr/>
            </p14:nvContentPartPr>
            <p14:xfrm>
              <a:off x="5372962" y="3224588"/>
              <a:ext cx="114971" cy="224852"/>
            </p14:xfrm>
          </p:contentPart>
        </mc:Choice>
        <mc:Fallback xmlns="">
          <p:pic>
            <p:nvPicPr>
              <p:cNvPr id="16" name="Ink 15"/>
            </p:nvPicPr>
            <p:blipFill>
              <a:blip r:embed="rId20"/>
            </p:blipFill>
            <p:spPr>
              <a:xfrm>
                <a:off x="5372962" y="3224588"/>
                <a:ext cx="114971" cy="224852"/>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Ink 16"/>
              <p14:cNvContentPartPr/>
              <p14:nvPr/>
            </p14:nvContentPartPr>
            <p14:xfrm>
              <a:off x="5426615" y="3224588"/>
              <a:ext cx="38323" cy="10221"/>
            </p14:xfrm>
          </p:contentPart>
        </mc:Choice>
        <mc:Fallback xmlns="">
          <p:pic>
            <p:nvPicPr>
              <p:cNvPr id="17" name="Ink 16"/>
            </p:nvPicPr>
            <p:blipFill>
              <a:blip r:embed="rId22"/>
            </p:blipFill>
            <p:spPr>
              <a:xfrm>
                <a:off x="5426615" y="3224588"/>
                <a:ext cx="38323" cy="1022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Ink 17"/>
              <p14:cNvContentPartPr/>
              <p14:nvPr/>
            </p14:nvContentPartPr>
            <p14:xfrm>
              <a:off x="5443860" y="3250140"/>
              <a:ext cx="33852" cy="7665"/>
            </p14:xfrm>
          </p:contentPart>
        </mc:Choice>
        <mc:Fallback xmlns="">
          <p:pic>
            <p:nvPicPr>
              <p:cNvPr id="18" name="Ink 17"/>
            </p:nvPicPr>
            <p:blipFill>
              <a:blip r:embed="rId24"/>
            </p:blipFill>
            <p:spPr>
              <a:xfrm>
                <a:off x="5443860" y="3250140"/>
                <a:ext cx="33852" cy="766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9" name="Ink 18"/>
              <p14:cNvContentPartPr/>
              <p14:nvPr/>
            </p14:nvContentPartPr>
            <p14:xfrm>
              <a:off x="3025005" y="3924697"/>
              <a:ext cx="319363" cy="168639"/>
            </p14:xfrm>
          </p:contentPart>
        </mc:Choice>
        <mc:Fallback xmlns="">
          <p:pic>
            <p:nvPicPr>
              <p:cNvPr id="19" name="Ink 18"/>
            </p:nvPicPr>
            <p:blipFill>
              <a:blip r:embed="rId26"/>
            </p:blipFill>
            <p:spPr>
              <a:xfrm>
                <a:off x="3025005" y="3924697"/>
                <a:ext cx="319363" cy="168639"/>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Ink 19"/>
              <p14:cNvContentPartPr/>
              <p14:nvPr/>
            </p14:nvContentPartPr>
            <p14:xfrm>
              <a:off x="3469559" y="3955359"/>
              <a:ext cx="79202" cy="20441"/>
            </p14:xfrm>
          </p:contentPart>
        </mc:Choice>
        <mc:Fallback xmlns="">
          <p:pic>
            <p:nvPicPr>
              <p:cNvPr id="20" name="Ink 19"/>
            </p:nvPicPr>
            <p:blipFill>
              <a:blip r:embed="rId28"/>
            </p:blipFill>
            <p:spPr>
              <a:xfrm>
                <a:off x="3469559" y="3955359"/>
                <a:ext cx="79202" cy="20441"/>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1" name="Ink 20"/>
              <p14:cNvContentPartPr/>
              <p14:nvPr/>
            </p14:nvContentPartPr>
            <p14:xfrm>
              <a:off x="3500217" y="4011572"/>
              <a:ext cx="66428" cy="20441"/>
            </p14:xfrm>
          </p:contentPart>
        </mc:Choice>
        <mc:Fallback xmlns="">
          <p:pic>
            <p:nvPicPr>
              <p:cNvPr id="21" name="Ink 20"/>
            </p:nvPicPr>
            <p:blipFill>
              <a:blip r:embed="rId30"/>
            </p:blipFill>
            <p:spPr>
              <a:xfrm>
                <a:off x="3500217" y="4011572"/>
                <a:ext cx="66428" cy="2044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Ink 21"/>
              <p14:cNvContentPartPr/>
              <p14:nvPr/>
            </p14:nvContentPartPr>
            <p14:xfrm>
              <a:off x="3746766" y="3924697"/>
              <a:ext cx="109381" cy="163529"/>
            </p14:xfrm>
          </p:contentPart>
        </mc:Choice>
        <mc:Fallback xmlns="">
          <p:pic>
            <p:nvPicPr>
              <p:cNvPr id="22" name="Ink 21"/>
            </p:nvPicPr>
            <p:blipFill>
              <a:blip r:embed="rId32"/>
            </p:blipFill>
            <p:spPr>
              <a:xfrm>
                <a:off x="3746766" y="3924697"/>
                <a:ext cx="109381" cy="163529"/>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3" name="Ink 22"/>
              <p14:cNvContentPartPr/>
              <p14:nvPr/>
            </p14:nvContentPartPr>
            <p14:xfrm>
              <a:off x="3750598" y="3919587"/>
              <a:ext cx="120080" cy="15330"/>
            </p14:xfrm>
          </p:contentPart>
        </mc:Choice>
        <mc:Fallback xmlns="">
          <p:pic>
            <p:nvPicPr>
              <p:cNvPr id="23" name="Ink 22"/>
            </p:nvPicPr>
            <p:blipFill>
              <a:blip r:embed="rId34"/>
            </p:blipFill>
            <p:spPr>
              <a:xfrm>
                <a:off x="3750598" y="3919587"/>
                <a:ext cx="120080" cy="1533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4" name="Ink 23"/>
              <p14:cNvContentPartPr/>
              <p14:nvPr/>
            </p14:nvContentPartPr>
            <p14:xfrm>
              <a:off x="4236030" y="4006462"/>
              <a:ext cx="45988" cy="63878"/>
            </p14:xfrm>
          </p:contentPart>
        </mc:Choice>
        <mc:Fallback xmlns="">
          <p:pic>
            <p:nvPicPr>
              <p:cNvPr id="24" name="Ink 23"/>
            </p:nvPicPr>
            <p:blipFill>
              <a:blip r:embed="rId36"/>
            </p:blipFill>
            <p:spPr>
              <a:xfrm>
                <a:off x="4236030" y="4006462"/>
                <a:ext cx="45988" cy="63878"/>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5" name="Ink 24"/>
              <p14:cNvContentPartPr/>
              <p14:nvPr/>
            </p14:nvContentPartPr>
            <p14:xfrm>
              <a:off x="4680583" y="3909366"/>
              <a:ext cx="137965" cy="139255"/>
            </p14:xfrm>
          </p:contentPart>
        </mc:Choice>
        <mc:Fallback xmlns="">
          <p:pic>
            <p:nvPicPr>
              <p:cNvPr id="25" name="Ink 24"/>
            </p:nvPicPr>
            <p:blipFill>
              <a:blip r:embed="rId38"/>
            </p:blipFill>
            <p:spPr>
              <a:xfrm>
                <a:off x="4680583" y="3909366"/>
                <a:ext cx="137965" cy="13925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6" name="Ink 25"/>
              <p14:cNvContentPartPr/>
              <p14:nvPr/>
            </p14:nvContentPartPr>
            <p14:xfrm>
              <a:off x="4951403" y="3909366"/>
              <a:ext cx="114332" cy="15331"/>
            </p14:xfrm>
          </p:contentPart>
        </mc:Choice>
        <mc:Fallback xmlns="">
          <p:pic>
            <p:nvPicPr>
              <p:cNvPr id="26" name="Ink 25"/>
            </p:nvPicPr>
            <p:blipFill>
              <a:blip r:embed="rId40"/>
            </p:blipFill>
            <p:spPr>
              <a:xfrm>
                <a:off x="4951403" y="3909366"/>
                <a:ext cx="114332" cy="15331"/>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7" name="Ink 26"/>
              <p14:cNvContentPartPr/>
              <p14:nvPr/>
            </p14:nvContentPartPr>
            <p14:xfrm>
              <a:off x="4994038" y="3970690"/>
              <a:ext cx="77445" cy="15330"/>
            </p14:xfrm>
          </p:contentPart>
        </mc:Choice>
        <mc:Fallback xmlns="">
          <p:pic>
            <p:nvPicPr>
              <p:cNvPr id="27" name="Ink 26"/>
            </p:nvPicPr>
            <p:blipFill>
              <a:blip r:embed="rId42"/>
            </p:blipFill>
            <p:spPr>
              <a:xfrm>
                <a:off x="4994038" y="3970690"/>
                <a:ext cx="77445" cy="1533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8" name="Ink 27"/>
              <p14:cNvContentPartPr/>
              <p14:nvPr/>
            </p14:nvContentPartPr>
            <p14:xfrm>
              <a:off x="5275237" y="3878704"/>
              <a:ext cx="109221" cy="251842"/>
            </p14:xfrm>
          </p:contentPart>
        </mc:Choice>
        <mc:Fallback xmlns="">
          <p:pic>
            <p:nvPicPr>
              <p:cNvPr id="28" name="Ink 27"/>
            </p:nvPicPr>
            <p:blipFill>
              <a:blip r:embed="rId44"/>
            </p:blipFill>
            <p:spPr>
              <a:xfrm>
                <a:off x="5275237" y="3878704"/>
                <a:ext cx="109221" cy="251842"/>
              </a:xfrm>
              <a:prstGeom prst="rect"/>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8" name="标题 2"/>
          <p:cNvSpPr>
            <a:spLocks noGrp="1"/>
          </p:cNvSpPr>
          <p:nvPr>
            <p:ph type="title"/>
          </p:nvPr>
        </p:nvSpPr>
        <p:spPr>
          <a:xfrm>
            <a:off x="819730" y="228600"/>
            <a:ext cx="10552540" cy="685800"/>
          </a:xfrm>
        </p:spPr>
        <p:txBody>
          <a:bodyPr>
            <a:normAutofit/>
          </a:bodyPr>
          <a:lstStyle/>
          <a:p>
            <a:pPr lvl="1" algn="l" rtl="0">
              <a:lnSpc>
                <a:spcPct val="90000"/>
              </a:lnSpc>
              <a:spcBef>
                <a:spcPct val="0"/>
              </a:spcBef>
            </a:pPr>
            <a:r>
              <a:rPr lang="zh-CN" altLang="en-US" sz="2400" b="1" kern="1200" dirty="0" smtClean="0">
                <a:solidFill>
                  <a:schemeClr val="accent5">
                    <a:lumMod val="75000"/>
                  </a:schemeClr>
                </a:solidFill>
                <a:latin typeface="微软雅黑" pitchFamily="34" charset="-122"/>
                <a:ea typeface="微软雅黑" pitchFamily="34" charset="-122"/>
                <a:cs typeface="+mj-cs"/>
              </a:rPr>
              <a:t>例</a:t>
            </a:r>
            <a:r>
              <a:rPr lang="en-US" altLang="zh-CN" sz="2400" b="1" kern="1200" dirty="0" smtClean="0">
                <a:solidFill>
                  <a:schemeClr val="accent5">
                    <a:lumMod val="75000"/>
                  </a:schemeClr>
                </a:solidFill>
                <a:latin typeface="微软雅黑" pitchFamily="34" charset="-122"/>
                <a:ea typeface="微软雅黑" pitchFamily="34" charset="-122"/>
                <a:cs typeface="+mj-cs"/>
              </a:rPr>
              <a:t>4  </a:t>
            </a:r>
            <a:r>
              <a:rPr lang="zh-CN" altLang="en-US" sz="2400" b="1" kern="1200" dirty="0" smtClean="0">
                <a:solidFill>
                  <a:schemeClr val="accent5">
                    <a:lumMod val="75000"/>
                  </a:schemeClr>
                </a:solidFill>
                <a:latin typeface="微软雅黑" pitchFamily="34" charset="-122"/>
                <a:ea typeface="微软雅黑" pitchFamily="34" charset="-122"/>
                <a:cs typeface="+mj-cs"/>
              </a:rPr>
              <a:t>缺页中断次数</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9" name="Rectangle 2"/>
          <p:cNvSpPr txBox="1">
            <a:spLocks noChangeArrowheads="1"/>
          </p:cNvSpPr>
          <p:nvPr/>
        </p:nvSpPr>
        <p:spPr>
          <a:xfrm>
            <a:off x="342900" y="1108075"/>
            <a:ext cx="11506200" cy="5113338"/>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cs typeface="Times New Roman" pitchFamily="18" charset="0"/>
              </a:rPr>
              <a:t>The maximum number of page faults occurs if each reference results in a page fault or </a:t>
            </a:r>
            <a:r>
              <a:rPr lang="en-US" altLang="zh-CN" sz="2400" i="1" dirty="0" smtClean="0">
                <a:solidFill>
                  <a:srgbClr val="FF0000"/>
                </a:solidFill>
                <a:latin typeface="微软雅黑" pitchFamily="34" charset="-122"/>
                <a:ea typeface="微软雅黑" pitchFamily="34" charset="-122"/>
                <a:cs typeface="Times New Roman" pitchFamily="18" charset="0"/>
              </a:rPr>
              <a:t>p</a:t>
            </a:r>
            <a:r>
              <a:rPr lang="en-US" altLang="zh-CN" sz="2400" dirty="0" smtClean="0">
                <a:latin typeface="微软雅黑" pitchFamily="34" charset="-122"/>
                <a:ea typeface="微软雅黑" pitchFamily="34" charset="-122"/>
                <a:cs typeface="Times New Roman" pitchFamily="18" charset="0"/>
              </a:rPr>
              <a:t> times</a:t>
            </a:r>
            <a:endParaRPr lang="en-US" altLang="zh-CN" sz="2400"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cs typeface="Times New Roman" pitchFamily="18" charset="0"/>
              </a:rPr>
              <a:t>This can occur only when </a:t>
            </a:r>
            <a:r>
              <a:rPr lang="en-US" altLang="zh-CN" sz="2400" i="1" dirty="0" smtClean="0">
                <a:solidFill>
                  <a:srgbClr val="FF0000"/>
                </a:solidFill>
                <a:latin typeface="微软雅黑" pitchFamily="34" charset="-122"/>
                <a:ea typeface="微软雅黑" pitchFamily="34" charset="-122"/>
                <a:cs typeface="Times New Roman" pitchFamily="18" charset="0"/>
              </a:rPr>
              <a:t>m</a:t>
            </a:r>
            <a:r>
              <a:rPr lang="en-US" altLang="zh-CN" sz="2400" dirty="0" smtClean="0">
                <a:latin typeface="微软雅黑" pitchFamily="34" charset="-122"/>
                <a:ea typeface="微软雅黑" pitchFamily="34" charset="-122"/>
                <a:cs typeface="Times New Roman" pitchFamily="18" charset="0"/>
              </a:rPr>
              <a:t> is less than </a:t>
            </a:r>
            <a:r>
              <a:rPr lang="en-US" altLang="zh-CN" sz="2400" i="1" dirty="0" smtClean="0">
                <a:solidFill>
                  <a:srgbClr val="FF0000"/>
                </a:solidFill>
                <a:latin typeface="微软雅黑" pitchFamily="34" charset="-122"/>
                <a:ea typeface="微软雅黑" pitchFamily="34" charset="-122"/>
                <a:cs typeface="Times New Roman" pitchFamily="18" charset="0"/>
              </a:rPr>
              <a:t>n</a:t>
            </a:r>
            <a:r>
              <a:rPr lang="en-US" altLang="zh-CN" sz="2400" dirty="0" smtClean="0">
                <a:latin typeface="微软雅黑" pitchFamily="34" charset="-122"/>
                <a:ea typeface="微软雅黑" pitchFamily="34" charset="-122"/>
                <a:cs typeface="Times New Roman" pitchFamily="18" charset="0"/>
              </a:rPr>
              <a:t>. However, if the reference pattern occurs such that the next page referenced is the page previously replaced, each reference will cause a fault</a:t>
            </a:r>
            <a:endParaRPr lang="zh-CN" altLang="zh-CN" sz="2400" dirty="0" smtClean="0">
              <a:latin typeface="微软雅黑" pitchFamily="34" charset="-122"/>
              <a:ea typeface="微软雅黑" pitchFamily="34" charset="-122"/>
              <a:cs typeface="Times New Roman" pitchFamily="18" charset="0"/>
            </a:endParaRPr>
          </a:p>
          <a:p>
            <a:r>
              <a:rPr lang="en-US" altLang="zh-CN" sz="2400" dirty="0" smtClean="0">
                <a:latin typeface="微软雅黑" pitchFamily="34" charset="-122"/>
                <a:ea typeface="微软雅黑" pitchFamily="34" charset="-122"/>
                <a:cs typeface="Times New Roman" pitchFamily="18" charset="0"/>
              </a:rPr>
              <a:t> </a:t>
            </a:r>
            <a:endParaRPr lang="zh-CN" altLang="zh-CN" sz="2400" dirty="0" smtClean="0">
              <a:latin typeface="微软雅黑" pitchFamily="34" charset="-122"/>
              <a:ea typeface="微软雅黑" pitchFamily="34" charset="-122"/>
              <a:cs typeface="Times New Roman" pitchFamily="18" charset="0"/>
            </a:endParaRPr>
          </a:p>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cs typeface="Times New Roman" pitchFamily="18" charset="0"/>
              </a:rPr>
              <a:t>Note</a:t>
            </a:r>
            <a:r>
              <a:rPr lang="en-US" altLang="zh-CN" sz="2400" dirty="0">
                <a:latin typeface="微软雅黑" pitchFamily="34" charset="-122"/>
                <a:ea typeface="微软雅黑" pitchFamily="34" charset="-122"/>
                <a:cs typeface="Times New Roman" pitchFamily="18" charset="0"/>
              </a:rPr>
              <a:t>:</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zh-CN" sz="2400" dirty="0" smtClean="0">
                <a:latin typeface="微软雅黑" pitchFamily="34" charset="-122"/>
                <a:ea typeface="微软雅黑" pitchFamily="34" charset="-122"/>
              </a:rPr>
              <a:t>如果</a:t>
            </a:r>
            <a:r>
              <a:rPr lang="zh-CN" altLang="en-US" sz="2400" dirty="0" smtClean="0">
                <a:latin typeface="微软雅黑" pitchFamily="34" charset="-122"/>
                <a:ea typeface="微软雅黑" pitchFamily="34" charset="-122"/>
              </a:rPr>
              <a:t>物理</a:t>
            </a:r>
            <a:r>
              <a:rPr lang="en-US" altLang="zh-CN" sz="2400" dirty="0" smtClean="0">
                <a:latin typeface="微软雅黑" pitchFamily="34" charset="-122"/>
                <a:ea typeface="微软雅黑" pitchFamily="34" charset="-122"/>
              </a:rPr>
              <a:t>frame</a:t>
            </a:r>
            <a:r>
              <a:rPr lang="zh-CN" altLang="en-US" sz="2400" dirty="0" smtClean="0">
                <a:latin typeface="微软雅黑" pitchFamily="34" charset="-122"/>
                <a:ea typeface="微软雅黑" pitchFamily="34" charset="-122"/>
              </a:rPr>
              <a:t>数</a:t>
            </a:r>
            <a:r>
              <a:rPr lang="en-US" altLang="zh-CN" sz="2400" i="1" dirty="0" smtClean="0">
                <a:solidFill>
                  <a:srgbClr val="FF0000"/>
                </a:solidFill>
                <a:latin typeface="微软雅黑" pitchFamily="34" charset="-122"/>
                <a:ea typeface="微软雅黑" pitchFamily="34" charset="-122"/>
                <a:cs typeface="Times New Roman" pitchFamily="18" charset="0"/>
              </a:rPr>
              <a:t>m</a:t>
            </a:r>
            <a:r>
              <a:rPr lang="zh-CN" altLang="zh-CN" sz="2400" dirty="0" smtClean="0">
                <a:latin typeface="微软雅黑" pitchFamily="34" charset="-122"/>
                <a:ea typeface="微软雅黑" pitchFamily="34" charset="-122"/>
              </a:rPr>
              <a:t>≧</a:t>
            </a:r>
            <a:r>
              <a:rPr lang="en-US" altLang="zh-CN" sz="2400" i="1" dirty="0" smtClean="0">
                <a:solidFill>
                  <a:srgbClr val="FF0000"/>
                </a:solidFill>
                <a:latin typeface="微软雅黑" pitchFamily="34" charset="-122"/>
                <a:ea typeface="微软雅黑" pitchFamily="34" charset="-122"/>
                <a:cs typeface="Times New Roman" pitchFamily="18" charset="0"/>
              </a:rPr>
              <a:t>n</a:t>
            </a:r>
            <a:r>
              <a:rPr lang="zh-CN" altLang="zh-CN" sz="2400" dirty="0" smtClean="0">
                <a:latin typeface="微软雅黑" pitchFamily="34" charset="-122"/>
                <a:ea typeface="微软雅黑" pitchFamily="34" charset="-122"/>
              </a:rPr>
              <a:t>，则只需</a:t>
            </a:r>
            <a:r>
              <a:rPr lang="en-US" altLang="zh-CN" sz="2400" i="1" dirty="0" smtClean="0">
                <a:solidFill>
                  <a:srgbClr val="FF0000"/>
                </a:solidFill>
                <a:latin typeface="微软雅黑" pitchFamily="34" charset="-122"/>
                <a:ea typeface="微软雅黑" pitchFamily="34" charset="-122"/>
                <a:cs typeface="Times New Roman" pitchFamily="18" charset="0"/>
              </a:rPr>
              <a:t>n</a:t>
            </a:r>
            <a:r>
              <a:rPr lang="zh-CN" altLang="zh-CN" sz="2400" dirty="0" smtClean="0">
                <a:latin typeface="微软雅黑" pitchFamily="34" charset="-122"/>
                <a:ea typeface="微软雅黑" pitchFamily="34" charset="-122"/>
              </a:rPr>
              <a:t>次中断即可，即将所有需要装入的页全部装入即可，所以缺页中断的下限是</a:t>
            </a:r>
            <a:r>
              <a:rPr lang="en-US" altLang="zh-CN" sz="2400" i="1" dirty="0" smtClean="0">
                <a:solidFill>
                  <a:srgbClr val="FF0000"/>
                </a:solidFill>
                <a:latin typeface="微软雅黑" pitchFamily="34" charset="-122"/>
                <a:ea typeface="微软雅黑" pitchFamily="34" charset="-122"/>
                <a:cs typeface="Times New Roman" pitchFamily="18" charset="0"/>
              </a:rPr>
              <a:t>n</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zh-CN" sz="2400" dirty="0" smtClean="0">
                <a:latin typeface="微软雅黑" pitchFamily="34" charset="-122"/>
                <a:ea typeface="微软雅黑" pitchFamily="34" charset="-122"/>
              </a:rPr>
              <a:t>如果</a:t>
            </a:r>
            <a:r>
              <a:rPr lang="en-US" altLang="zh-CN" sz="2400" i="1" dirty="0" smtClean="0">
                <a:solidFill>
                  <a:srgbClr val="FF0000"/>
                </a:solidFill>
                <a:latin typeface="微软雅黑" pitchFamily="34" charset="-122"/>
                <a:ea typeface="微软雅黑" pitchFamily="34" charset="-122"/>
                <a:cs typeface="Times New Roman" pitchFamily="18" charset="0"/>
              </a:rPr>
              <a:t>m</a:t>
            </a:r>
            <a:r>
              <a:rPr lang="en-US" altLang="zh-CN" sz="2400" dirty="0" smtClean="0">
                <a:latin typeface="微软雅黑" pitchFamily="34" charset="-122"/>
                <a:ea typeface="微软雅黑" pitchFamily="34" charset="-122"/>
              </a:rPr>
              <a:t>=1</a:t>
            </a:r>
            <a:r>
              <a:rPr lang="zh-CN" altLang="zh-CN" sz="2400" dirty="0" smtClean="0">
                <a:latin typeface="微软雅黑" pitchFamily="34" charset="-122"/>
                <a:ea typeface="微软雅黑" pitchFamily="34" charset="-122"/>
              </a:rPr>
              <a:t>，则每次都会产生一次中断，又因为至多产生</a:t>
            </a:r>
            <a:r>
              <a:rPr lang="en-US" altLang="zh-CN" sz="2400" i="1" dirty="0" smtClean="0">
                <a:solidFill>
                  <a:srgbClr val="FF0000"/>
                </a:solidFill>
                <a:latin typeface="微软雅黑" pitchFamily="34" charset="-122"/>
                <a:ea typeface="微软雅黑" pitchFamily="34" charset="-122"/>
                <a:cs typeface="Times New Roman" pitchFamily="18" charset="0"/>
              </a:rPr>
              <a:t>p</a:t>
            </a:r>
            <a:r>
              <a:rPr lang="zh-CN" altLang="zh-CN" sz="2400" dirty="0" smtClean="0">
                <a:latin typeface="微软雅黑" pitchFamily="34" charset="-122"/>
                <a:ea typeface="微软雅黑" pitchFamily="34" charset="-122"/>
              </a:rPr>
              <a:t>次中断，所以缺页中断的上限是</a:t>
            </a:r>
            <a:r>
              <a:rPr lang="en-US" altLang="zh-CN" sz="2400" i="1" dirty="0" smtClean="0">
                <a:solidFill>
                  <a:srgbClr val="FF0000"/>
                </a:solidFill>
                <a:latin typeface="微软雅黑" pitchFamily="34" charset="-122"/>
                <a:ea typeface="微软雅黑" pitchFamily="34" charset="-122"/>
                <a:cs typeface="Times New Roman" pitchFamily="18" charset="0"/>
              </a:rPr>
              <a:t>p</a:t>
            </a:r>
            <a:endParaRPr lang="zh-CN" altLang="zh-CN" sz="2400" dirty="0" smtClean="0">
              <a:latin typeface="微软雅黑" pitchFamily="34" charset="-122"/>
              <a:ea typeface="微软雅黑" pitchFamily="34" charset="-122"/>
            </a:endParaRPr>
          </a:p>
          <a:p>
            <a:r>
              <a:rPr lang="en-US" altLang="zh-CN" sz="2400" b="1" dirty="0" smtClean="0">
                <a:latin typeface="微软雅黑" pitchFamily="34" charset="-122"/>
                <a:ea typeface="微软雅黑" pitchFamily="34" charset="-122"/>
              </a:rPr>
              <a:t> </a:t>
            </a:r>
            <a:endParaRPr lang="zh-CN" altLang="zh-CN" sz="2400" dirty="0" smtClean="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endParaRPr lang="en-US" altLang="zh-CN" sz="2400" dirty="0" smtClean="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endParaRPr lang="zh-CN" altLang="zh-CN" sz="2400" dirty="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endParaRPr lang="en-US" altLang="zh-CN" sz="2400" dirty="0">
              <a:latin typeface="微软雅黑" pitchFamily="34" charset="-122"/>
              <a:ea typeface="微软雅黑" pitchFamily="34" charset="-122"/>
            </a:endParaRPr>
          </a:p>
          <a:p>
            <a:pPr marL="342900" lvl="1" indent="-342900" algn="l">
              <a:lnSpc>
                <a:spcPct val="110000"/>
              </a:lnSpc>
              <a:spcBef>
                <a:spcPts val="600"/>
              </a:spcBef>
              <a:buFont typeface="Wingdings" charset="2"/>
              <a:buChar char="l"/>
            </a:pPr>
            <a:endParaRPr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8" name="标题 2"/>
          <p:cNvSpPr>
            <a:spLocks noGrp="1"/>
          </p:cNvSpPr>
          <p:nvPr>
            <p:ph type="title"/>
          </p:nvPr>
        </p:nvSpPr>
        <p:spPr>
          <a:xfrm>
            <a:off x="819730" y="228600"/>
            <a:ext cx="10552540" cy="685800"/>
          </a:xfrm>
        </p:spPr>
        <p:txBody>
          <a:bodyPr>
            <a:normAutofit/>
          </a:bodyPr>
          <a:lstStyle/>
          <a:p>
            <a:pPr lvl="1" algn="l" rtl="0">
              <a:lnSpc>
                <a:spcPct val="90000"/>
              </a:lnSpc>
              <a:spcBef>
                <a:spcPct val="0"/>
              </a:spcBef>
            </a:pPr>
            <a:r>
              <a:rPr lang="zh-CN" altLang="en-US" sz="2400" b="1" kern="1200" dirty="0" smtClean="0">
                <a:solidFill>
                  <a:schemeClr val="accent5">
                    <a:lumMod val="75000"/>
                  </a:schemeClr>
                </a:solidFill>
                <a:latin typeface="微软雅黑" pitchFamily="34" charset="-122"/>
                <a:ea typeface="微软雅黑" pitchFamily="34" charset="-122"/>
                <a:cs typeface="+mj-cs"/>
              </a:rPr>
              <a:t>例</a:t>
            </a:r>
            <a:r>
              <a:rPr lang="en-US" altLang="zh-CN" sz="2400" b="1" kern="1200" dirty="0" smtClean="0">
                <a:solidFill>
                  <a:schemeClr val="accent5">
                    <a:lumMod val="75000"/>
                  </a:schemeClr>
                </a:solidFill>
                <a:latin typeface="微软雅黑" pitchFamily="34" charset="-122"/>
                <a:ea typeface="微软雅黑" pitchFamily="34" charset="-122"/>
                <a:cs typeface="+mj-cs"/>
              </a:rPr>
              <a:t>4  </a:t>
            </a:r>
            <a:r>
              <a:rPr lang="zh-CN" altLang="en-US" sz="2400" b="1" kern="1200" dirty="0" smtClean="0">
                <a:solidFill>
                  <a:schemeClr val="accent5">
                    <a:lumMod val="75000"/>
                  </a:schemeClr>
                </a:solidFill>
                <a:latin typeface="微软雅黑" pitchFamily="34" charset="-122"/>
                <a:ea typeface="微软雅黑" pitchFamily="34" charset="-122"/>
                <a:cs typeface="+mj-cs"/>
              </a:rPr>
              <a:t>缺页中断次数</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9" name="Rectangle 2"/>
          <p:cNvSpPr txBox="1">
            <a:spLocks noChangeArrowheads="1"/>
          </p:cNvSpPr>
          <p:nvPr/>
        </p:nvSpPr>
        <p:spPr>
          <a:xfrm>
            <a:off x="342900" y="1108075"/>
            <a:ext cx="11506200" cy="5113338"/>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cs typeface="Times New Roman" pitchFamily="18" charset="0"/>
              </a:rPr>
              <a:t>The </a:t>
            </a:r>
            <a:r>
              <a:rPr lang="en-US" altLang="zh-CN" sz="2400" dirty="0">
                <a:latin typeface="微软雅黑" pitchFamily="34" charset="-122"/>
                <a:ea typeface="微软雅黑" pitchFamily="34" charset="-122"/>
                <a:cs typeface="Times New Roman" pitchFamily="18" charset="0"/>
              </a:rPr>
              <a:t>minimum number of page faults occurs if each of the </a:t>
            </a:r>
            <a:r>
              <a:rPr lang="en-US" altLang="zh-CN" sz="2400" i="1" dirty="0">
                <a:solidFill>
                  <a:srgbClr val="FF0000"/>
                </a:solidFill>
                <a:latin typeface="微软雅黑" pitchFamily="34" charset="-122"/>
                <a:ea typeface="微软雅黑" pitchFamily="34" charset="-122"/>
                <a:cs typeface="Times New Roman" pitchFamily="18" charset="0"/>
              </a:rPr>
              <a:t>n</a:t>
            </a:r>
            <a:r>
              <a:rPr lang="en-US" altLang="zh-CN" sz="2400" dirty="0">
                <a:latin typeface="微软雅黑" pitchFamily="34" charset="-122"/>
                <a:ea typeface="微软雅黑" pitchFamily="34" charset="-122"/>
                <a:cs typeface="Times New Roman" pitchFamily="18" charset="0"/>
              </a:rPr>
              <a:t> distinct pages is swapped in only once or </a:t>
            </a:r>
            <a:r>
              <a:rPr lang="en-US" altLang="zh-CN" sz="2400" i="1" dirty="0">
                <a:solidFill>
                  <a:srgbClr val="FF0000"/>
                </a:solidFill>
                <a:latin typeface="微软雅黑" pitchFamily="34" charset="-122"/>
                <a:ea typeface="微软雅黑" pitchFamily="34" charset="-122"/>
                <a:cs typeface="Times New Roman" pitchFamily="18" charset="0"/>
              </a:rPr>
              <a:t>n</a:t>
            </a:r>
            <a:r>
              <a:rPr lang="en-US" altLang="zh-CN" sz="2400" dirty="0">
                <a:latin typeface="微软雅黑" pitchFamily="34" charset="-122"/>
                <a:ea typeface="微软雅黑" pitchFamily="34" charset="-122"/>
                <a:cs typeface="Times New Roman" pitchFamily="18" charset="0"/>
              </a:rPr>
              <a:t> times</a:t>
            </a:r>
            <a:endParaRPr lang="en-US" altLang="zh-CN" sz="2400"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en-US" sz="2400" dirty="0" smtClean="0">
                <a:latin typeface="微软雅黑" pitchFamily="34" charset="-122"/>
                <a:ea typeface="微软雅黑" pitchFamily="34" charset="-122"/>
                <a:cs typeface="Times New Roman" pitchFamily="18" charset="0"/>
              </a:rPr>
              <a:t>最小</a:t>
            </a:r>
            <a:r>
              <a:rPr lang="zh-CN" altLang="en-US" sz="2400" dirty="0">
                <a:latin typeface="微软雅黑" pitchFamily="34" charset="-122"/>
                <a:ea typeface="微软雅黑" pitchFamily="34" charset="-122"/>
                <a:cs typeface="Times New Roman" pitchFamily="18" charset="0"/>
              </a:rPr>
              <a:t>缺页次数为</a:t>
            </a:r>
            <a:r>
              <a:rPr lang="en-US" altLang="zh-CN" sz="2400" dirty="0">
                <a:latin typeface="微软雅黑" pitchFamily="34" charset="-122"/>
                <a:ea typeface="微软雅黑" pitchFamily="34" charset="-122"/>
                <a:cs typeface="Times New Roman" pitchFamily="18" charset="0"/>
              </a:rPr>
              <a:t>n</a:t>
            </a:r>
            <a:r>
              <a:rPr lang="zh-CN" altLang="en-US" sz="2400" dirty="0">
                <a:latin typeface="微软雅黑" pitchFamily="34" charset="-122"/>
                <a:ea typeface="微软雅黑" pitchFamily="34" charset="-122"/>
                <a:cs typeface="Times New Roman" pitchFamily="18" charset="0"/>
              </a:rPr>
              <a:t>，每个不同的页都需通过缺页中断至少调入一</a:t>
            </a:r>
            <a:r>
              <a:rPr lang="zh-CN" altLang="en-US" sz="2400" dirty="0" smtClean="0">
                <a:latin typeface="微软雅黑" pitchFamily="34" charset="-122"/>
                <a:ea typeface="微软雅黑" pitchFamily="34" charset="-122"/>
                <a:cs typeface="Times New Roman" pitchFamily="18" charset="0"/>
              </a:rPr>
              <a:t>次</a:t>
            </a:r>
            <a:endParaRPr lang="zh-CN" altLang="zh-CN" sz="2400" dirty="0" smtClean="0">
              <a:latin typeface="微软雅黑" pitchFamily="34" charset="-122"/>
              <a:ea typeface="微软雅黑" pitchFamily="34" charset="-122"/>
              <a:cs typeface="Times New Roman" pitchFamily="18" charset="0"/>
            </a:endParaRPr>
          </a:p>
          <a:p>
            <a:pPr>
              <a:lnSpc>
                <a:spcPct val="100000"/>
              </a:lnSpc>
            </a:pPr>
            <a:r>
              <a:rPr lang="en-US" altLang="zh-CN" sz="2400" dirty="0" smtClean="0">
                <a:latin typeface="微软雅黑" pitchFamily="34" charset="-122"/>
                <a:ea typeface="微软雅黑" pitchFamily="34" charset="-122"/>
                <a:cs typeface="Times New Roman" pitchFamily="18" charset="0"/>
              </a:rPr>
              <a:t> </a:t>
            </a:r>
            <a:endParaRPr lang="zh-CN" altLang="zh-CN" sz="2400" dirty="0" smtClean="0">
              <a:latin typeface="微软雅黑" pitchFamily="34" charset="-122"/>
              <a:ea typeface="微软雅黑" pitchFamily="34" charset="-122"/>
              <a:cs typeface="Times New Roman" pitchFamily="18" charset="0"/>
            </a:endParaRPr>
          </a:p>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cs typeface="Times New Roman" pitchFamily="18" charset="0"/>
              </a:rPr>
              <a:t>This </a:t>
            </a:r>
            <a:r>
              <a:rPr lang="en-US" altLang="zh-CN" sz="2400" dirty="0">
                <a:latin typeface="微软雅黑" pitchFamily="34" charset="-122"/>
                <a:ea typeface="微软雅黑" pitchFamily="34" charset="-122"/>
                <a:cs typeface="Times New Roman" pitchFamily="18" charset="0"/>
              </a:rPr>
              <a:t>is possible, for example, if </a:t>
            </a:r>
            <a:r>
              <a:rPr lang="en-US" altLang="zh-CN" sz="2400" i="1" dirty="0">
                <a:solidFill>
                  <a:srgbClr val="FF0000"/>
                </a:solidFill>
                <a:latin typeface="微软雅黑" pitchFamily="34" charset="-122"/>
                <a:ea typeface="微软雅黑" pitchFamily="34" charset="-122"/>
                <a:cs typeface="Times New Roman" pitchFamily="18" charset="0"/>
              </a:rPr>
              <a:t>m</a:t>
            </a:r>
            <a:r>
              <a:rPr lang="en-US" altLang="zh-CN" sz="2400" dirty="0">
                <a:latin typeface="微软雅黑" pitchFamily="34" charset="-122"/>
                <a:ea typeface="微软雅黑" pitchFamily="34" charset="-122"/>
                <a:cs typeface="Times New Roman" pitchFamily="18" charset="0"/>
              </a:rPr>
              <a:t> is greater than or equal to </a:t>
            </a:r>
            <a:r>
              <a:rPr lang="en-US" altLang="zh-CN" sz="2400" i="1" dirty="0" smtClean="0">
                <a:solidFill>
                  <a:srgbClr val="FF0000"/>
                </a:solidFill>
                <a:latin typeface="微软雅黑" pitchFamily="34" charset="-122"/>
                <a:ea typeface="微软雅黑" pitchFamily="34" charset="-122"/>
                <a:cs typeface="Times New Roman" pitchFamily="18" charset="0"/>
              </a:rPr>
              <a:t>n</a:t>
            </a:r>
            <a:endParaRPr lang="en-US" altLang="zh-CN" sz="2400" i="1" dirty="0" smtClean="0">
              <a:solidFill>
                <a:srgbClr val="FF0000"/>
              </a:solidFill>
              <a:latin typeface="微软雅黑" pitchFamily="34" charset="-122"/>
              <a:ea typeface="微软雅黑" pitchFamily="34" charset="-122"/>
              <a:cs typeface="Times New Roman" pitchFamily="18" charset="0"/>
            </a:endParaRPr>
          </a:p>
          <a:p>
            <a:pPr marL="342900" lvl="1" indent="-342900" algn="l">
              <a:lnSpc>
                <a:spcPct val="100000"/>
              </a:lnSpc>
              <a:spcBef>
                <a:spcPts val="600"/>
              </a:spcBef>
              <a:buFont typeface="Wingdings" charset="2"/>
              <a:buChar char="l"/>
            </a:pPr>
            <a:endParaRPr lang="en-US" altLang="zh-CN" sz="2400" dirty="0">
              <a:latin typeface="微软雅黑" pitchFamily="34" charset="-122"/>
              <a:ea typeface="微软雅黑" pitchFamily="34" charset="-122"/>
              <a:cs typeface="Times New Roman" pitchFamily="18" charset="0"/>
            </a:endParaRPr>
          </a:p>
          <a:p>
            <a:pPr marL="342900" lvl="1" indent="-342900" algn="l">
              <a:lnSpc>
                <a:spcPct val="100000"/>
              </a:lnSpc>
              <a:spcBef>
                <a:spcPts val="600"/>
              </a:spcBef>
              <a:buFont typeface="Wingdings" charset="2"/>
              <a:buChar char="l"/>
            </a:pPr>
            <a:r>
              <a:rPr lang="en-US" altLang="zh-CN" sz="2400" dirty="0">
                <a:latin typeface="微软雅黑" pitchFamily="34" charset="-122"/>
                <a:ea typeface="微软雅黑" pitchFamily="34" charset="-122"/>
                <a:cs typeface="Times New Roman" pitchFamily="18" charset="0"/>
              </a:rPr>
              <a:t>Even if </a:t>
            </a:r>
            <a:r>
              <a:rPr lang="en-US" altLang="zh-CN" sz="2400" i="1" dirty="0">
                <a:solidFill>
                  <a:srgbClr val="FF0000"/>
                </a:solidFill>
                <a:latin typeface="微软雅黑" pitchFamily="34" charset="-122"/>
                <a:ea typeface="微软雅黑" pitchFamily="34" charset="-122"/>
                <a:cs typeface="Times New Roman" pitchFamily="18" charset="0"/>
              </a:rPr>
              <a:t>m</a:t>
            </a:r>
            <a:r>
              <a:rPr lang="en-US" altLang="zh-CN" sz="2400" dirty="0">
                <a:latin typeface="微软雅黑" pitchFamily="34" charset="-122"/>
                <a:ea typeface="微软雅黑" pitchFamily="34" charset="-122"/>
                <a:cs typeface="Times New Roman" pitchFamily="18" charset="0"/>
              </a:rPr>
              <a:t> is less than </a:t>
            </a:r>
            <a:r>
              <a:rPr lang="en-US" altLang="zh-CN" sz="2400" i="1" dirty="0">
                <a:solidFill>
                  <a:srgbClr val="FF0000"/>
                </a:solidFill>
                <a:latin typeface="微软雅黑" pitchFamily="34" charset="-122"/>
                <a:ea typeface="微软雅黑" pitchFamily="34" charset="-122"/>
                <a:cs typeface="Times New Roman" pitchFamily="18" charset="0"/>
              </a:rPr>
              <a:t>n</a:t>
            </a:r>
            <a:r>
              <a:rPr lang="en-US" altLang="zh-CN" sz="2400" dirty="0">
                <a:latin typeface="微软雅黑" pitchFamily="34" charset="-122"/>
                <a:ea typeface="微软雅黑" pitchFamily="34" charset="-122"/>
                <a:cs typeface="Times New Roman" pitchFamily="18" charset="0"/>
              </a:rPr>
              <a:t>, the number of swaps may be limited to </a:t>
            </a:r>
            <a:r>
              <a:rPr lang="en-US" altLang="zh-CN" sz="2400" i="1" dirty="0">
                <a:solidFill>
                  <a:srgbClr val="FF0000"/>
                </a:solidFill>
                <a:latin typeface="微软雅黑" pitchFamily="34" charset="-122"/>
                <a:ea typeface="微软雅黑" pitchFamily="34" charset="-122"/>
                <a:cs typeface="Times New Roman" pitchFamily="18" charset="0"/>
              </a:rPr>
              <a:t>n</a:t>
            </a:r>
            <a:r>
              <a:rPr lang="en-US" altLang="zh-CN" sz="2400" dirty="0">
                <a:latin typeface="微软雅黑" pitchFamily="34" charset="-122"/>
                <a:ea typeface="微软雅黑" pitchFamily="34" charset="-122"/>
                <a:cs typeface="Times New Roman" pitchFamily="18" charset="0"/>
              </a:rPr>
              <a:t>. This occurs when there are subsets of the </a:t>
            </a:r>
            <a:r>
              <a:rPr lang="en-US" altLang="zh-CN" sz="2400" i="1" dirty="0">
                <a:solidFill>
                  <a:srgbClr val="FF0000"/>
                </a:solidFill>
                <a:latin typeface="微软雅黑" pitchFamily="34" charset="-122"/>
                <a:ea typeface="微软雅黑" pitchFamily="34" charset="-122"/>
                <a:cs typeface="Times New Roman" pitchFamily="18" charset="0"/>
              </a:rPr>
              <a:t>n</a:t>
            </a:r>
            <a:r>
              <a:rPr lang="en-US" altLang="zh-CN" sz="2400" dirty="0">
                <a:latin typeface="微软雅黑" pitchFamily="34" charset="-122"/>
                <a:ea typeface="微软雅黑" pitchFamily="34" charset="-122"/>
                <a:cs typeface="Times New Roman" pitchFamily="18" charset="0"/>
              </a:rPr>
              <a:t> pages such that no page exists in more than one subset, each subset contains at most </a:t>
            </a:r>
            <a:r>
              <a:rPr lang="en-US" altLang="zh-CN" sz="2400" i="1" dirty="0">
                <a:solidFill>
                  <a:srgbClr val="FF0000"/>
                </a:solidFill>
                <a:latin typeface="微软雅黑" pitchFamily="34" charset="-122"/>
                <a:ea typeface="微软雅黑" pitchFamily="34" charset="-122"/>
                <a:cs typeface="Times New Roman" pitchFamily="18" charset="0"/>
              </a:rPr>
              <a:t>m</a:t>
            </a:r>
            <a:r>
              <a:rPr lang="en-US" altLang="zh-CN" sz="2400" dirty="0">
                <a:latin typeface="微软雅黑" pitchFamily="34" charset="-122"/>
                <a:ea typeface="微软雅黑" pitchFamily="34" charset="-122"/>
                <a:cs typeface="Times New Roman" pitchFamily="18" charset="0"/>
              </a:rPr>
              <a:t> pages, and all references to pages in each subset occur contiguously. (First, pages only in the first subset are referenced, then the second, etc</a:t>
            </a:r>
            <a:r>
              <a:rPr lang="en-US" altLang="zh-CN" sz="2400" dirty="0" smtClean="0">
                <a:latin typeface="微软雅黑" pitchFamily="34" charset="-122"/>
                <a:ea typeface="微软雅黑" pitchFamily="34" charset="-122"/>
                <a:cs typeface="Times New Roman" pitchFamily="18" charset="0"/>
              </a:rPr>
              <a:t>.)</a:t>
            </a:r>
            <a:endParaRPr lang="en-US" altLang="zh-CN" sz="2400" dirty="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endParaRPr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9544" y="1084006"/>
            <a:ext cx="11567656" cy="5761860"/>
          </a:xfrm>
        </p:spPr>
        <p:txBody>
          <a:bodyPr>
            <a:normAutofit/>
          </a:bodyPr>
          <a:lstStyle/>
          <a:p>
            <a:pPr marL="342900" lvl="1" indent="-342900" algn="l">
              <a:lnSpc>
                <a:spcPct val="100000"/>
              </a:lnSpc>
              <a:spcBef>
                <a:spcPts val="600"/>
              </a:spcBef>
              <a:buFont typeface="Wingdings" charset="2"/>
              <a:buChar char="l"/>
            </a:pPr>
            <a:r>
              <a:rPr lang="en-US" altLang="zh-CN" sz="2400" dirty="0">
                <a:latin typeface="微软雅黑" pitchFamily="34" charset="-122"/>
                <a:ea typeface="微软雅黑" pitchFamily="34" charset="-122"/>
                <a:cs typeface="Times New Roman" pitchFamily="18" charset="0"/>
              </a:rPr>
              <a:t>(12 points)  In a demand-paging system with 1024-byte page size, two process P</a:t>
            </a:r>
            <a:r>
              <a:rPr lang="en-US" altLang="zh-CN" sz="2400" baseline="-25000" dirty="0">
                <a:latin typeface="微软雅黑" pitchFamily="34" charset="-122"/>
                <a:ea typeface="微软雅黑" pitchFamily="34" charset="-122"/>
                <a:cs typeface="Times New Roman" pitchFamily="18" charset="0"/>
              </a:rPr>
              <a:t>1</a:t>
            </a:r>
            <a:r>
              <a:rPr lang="en-US" altLang="zh-CN" sz="2400" dirty="0">
                <a:latin typeface="微软雅黑" pitchFamily="34" charset="-122"/>
                <a:ea typeface="微软雅黑" pitchFamily="34" charset="-122"/>
                <a:cs typeface="Times New Roman" pitchFamily="18" charset="0"/>
              </a:rPr>
              <a:t> and P</a:t>
            </a:r>
            <a:r>
              <a:rPr lang="en-US" altLang="zh-CN" sz="2400" baseline="-25000" dirty="0">
                <a:latin typeface="微软雅黑" pitchFamily="34" charset="-122"/>
                <a:ea typeface="微软雅黑" pitchFamily="34" charset="-122"/>
                <a:cs typeface="Times New Roman" pitchFamily="18" charset="0"/>
              </a:rPr>
              <a:t>2</a:t>
            </a:r>
            <a:r>
              <a:rPr lang="en-US" altLang="zh-CN" sz="2400" dirty="0">
                <a:latin typeface="微软雅黑" pitchFamily="34" charset="-122"/>
                <a:ea typeface="微软雅黑" pitchFamily="34" charset="-122"/>
                <a:cs typeface="Times New Roman" pitchFamily="18" charset="0"/>
              </a:rPr>
              <a:t> have the logical spaces of 5 and 6 pages respectively. The main memory is 8 frames in size, in which frame 0 and frame 1 are dedicated to OS, frame 2, frame 3 and frame 4 are allocated to P</a:t>
            </a:r>
            <a:r>
              <a:rPr lang="en-US" altLang="zh-CN" sz="2400" baseline="-25000" dirty="0">
                <a:latin typeface="微软雅黑" pitchFamily="34" charset="-122"/>
                <a:ea typeface="微软雅黑" pitchFamily="34" charset="-122"/>
                <a:cs typeface="Times New Roman" pitchFamily="18" charset="0"/>
              </a:rPr>
              <a:t>1</a:t>
            </a:r>
            <a:r>
              <a:rPr lang="en-US" altLang="zh-CN" sz="2400" dirty="0">
                <a:latin typeface="微软雅黑" pitchFamily="34" charset="-122"/>
                <a:ea typeface="微软雅黑" pitchFamily="34" charset="-122"/>
                <a:cs typeface="Times New Roman" pitchFamily="18" charset="0"/>
              </a:rPr>
              <a:t>, and frame 5, frame 6 and frame 7 are assigned to P</a:t>
            </a:r>
            <a:r>
              <a:rPr lang="en-US" altLang="zh-CN" sz="2400" baseline="-25000" dirty="0">
                <a:latin typeface="微软雅黑" pitchFamily="34" charset="-122"/>
                <a:ea typeface="微软雅黑" pitchFamily="34" charset="-122"/>
                <a:cs typeface="Times New Roman" pitchFamily="18" charset="0"/>
              </a:rPr>
              <a:t>2</a:t>
            </a:r>
            <a:r>
              <a:rPr lang="en-US" altLang="zh-CN" sz="2400" dirty="0">
                <a:latin typeface="微软雅黑" pitchFamily="34" charset="-122"/>
                <a:ea typeface="微软雅黑" pitchFamily="34" charset="-122"/>
                <a:cs typeface="Times New Roman" pitchFamily="18" charset="0"/>
              </a:rPr>
              <a:t>. </a:t>
            </a:r>
            <a:endParaRPr lang="en-US" altLang="zh-CN" sz="2400" dirty="0" smtClean="0">
              <a:latin typeface="微软雅黑" pitchFamily="34" charset="-122"/>
              <a:ea typeface="微软雅黑" pitchFamily="34" charset="-122"/>
              <a:cs typeface="Times New Roman" pitchFamily="18" charset="0"/>
            </a:endParaRPr>
          </a:p>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cs typeface="Times New Roman" pitchFamily="18" charset="0"/>
              </a:rPr>
              <a:t>When </a:t>
            </a:r>
            <a:r>
              <a:rPr lang="en-US" altLang="zh-CN" sz="2400" dirty="0">
                <a:latin typeface="微软雅黑" pitchFamily="34" charset="-122"/>
                <a:ea typeface="微软雅黑" pitchFamily="34" charset="-122"/>
                <a:cs typeface="Times New Roman" pitchFamily="18" charset="0"/>
              </a:rPr>
              <a:t>P</a:t>
            </a:r>
            <a:r>
              <a:rPr lang="en-US" altLang="zh-CN" sz="2400" baseline="-25000" dirty="0">
                <a:latin typeface="微软雅黑" pitchFamily="34" charset="-122"/>
                <a:ea typeface="微软雅黑" pitchFamily="34" charset="-122"/>
                <a:cs typeface="Times New Roman" pitchFamily="18" charset="0"/>
              </a:rPr>
              <a:t>1</a:t>
            </a:r>
            <a:r>
              <a:rPr lang="en-US" altLang="zh-CN" sz="2400" dirty="0">
                <a:latin typeface="微软雅黑" pitchFamily="34" charset="-122"/>
                <a:ea typeface="微软雅黑" pitchFamily="34" charset="-122"/>
                <a:cs typeface="Times New Roman" pitchFamily="18" charset="0"/>
              </a:rPr>
              <a:t> and P</a:t>
            </a:r>
            <a:r>
              <a:rPr lang="en-US" altLang="zh-CN" sz="2400" baseline="-25000" dirty="0">
                <a:latin typeface="微软雅黑" pitchFamily="34" charset="-122"/>
                <a:ea typeface="微软雅黑" pitchFamily="34" charset="-122"/>
                <a:cs typeface="Times New Roman" pitchFamily="18" charset="0"/>
              </a:rPr>
              <a:t>2 </a:t>
            </a:r>
            <a:r>
              <a:rPr lang="en-US" altLang="zh-CN" sz="2400" dirty="0">
                <a:latin typeface="微软雅黑" pitchFamily="34" charset="-122"/>
                <a:ea typeface="微软雅黑" pitchFamily="34" charset="-122"/>
                <a:cs typeface="Times New Roman" pitchFamily="18" charset="0"/>
              </a:rPr>
              <a:t>are scheduled by round-robin (RR) scheme and concurrently run on a single-core CPU, they alternatively and sequentially access the logical addresses in their own logical spaces, and the logical address reference string is given below</a:t>
            </a:r>
            <a:r>
              <a:rPr lang="en-US" altLang="zh-CN" sz="2400" dirty="0" smtClean="0">
                <a:latin typeface="微软雅黑" pitchFamily="34" charset="-122"/>
                <a:ea typeface="微软雅黑" pitchFamily="34" charset="-122"/>
                <a:cs typeface="Times New Roman" pitchFamily="18" charset="0"/>
              </a:rPr>
              <a:t>:</a:t>
            </a:r>
            <a:endParaRPr lang="en-US" altLang="zh-CN" sz="2400" dirty="0" smtClean="0">
              <a:latin typeface="微软雅黑" pitchFamily="34" charset="-122"/>
              <a:ea typeface="微软雅黑" pitchFamily="34" charset="-122"/>
              <a:cs typeface="Times New Roman" pitchFamily="18" charset="0"/>
            </a:endParaRPr>
          </a:p>
          <a:p>
            <a:r>
              <a:rPr lang="en-US" altLang="zh-CN" dirty="0" smtClean="0">
                <a:solidFill>
                  <a:srgbClr val="FF0000"/>
                </a:solidFill>
              </a:rPr>
              <a:t>                     </a:t>
            </a:r>
            <a:r>
              <a:rPr lang="en-US" altLang="zh-CN" sz="2400" dirty="0" smtClean="0">
                <a:solidFill>
                  <a:srgbClr val="FF0000"/>
                </a:solidFill>
                <a:latin typeface="微软雅黑" pitchFamily="34" charset="-122"/>
                <a:ea typeface="微软雅黑" pitchFamily="34" charset="-122"/>
              </a:rPr>
              <a:t>P</a:t>
            </a:r>
            <a:r>
              <a:rPr lang="en-US" altLang="zh-CN" sz="2400" baseline="-25000" dirty="0" smtClean="0">
                <a:solidFill>
                  <a:srgbClr val="FF0000"/>
                </a:solidFill>
                <a:latin typeface="微软雅黑" pitchFamily="34" charset="-122"/>
                <a:ea typeface="微软雅黑" pitchFamily="34" charset="-122"/>
              </a:rPr>
              <a:t>1</a:t>
            </a:r>
            <a:r>
              <a:rPr lang="en-US" altLang="zh-CN" sz="2400" dirty="0" smtClean="0">
                <a:solidFill>
                  <a:srgbClr val="FF0000"/>
                </a:solidFill>
                <a:latin typeface="微软雅黑" pitchFamily="34" charset="-122"/>
                <a:ea typeface="微软雅黑" pitchFamily="34" charset="-122"/>
              </a:rPr>
              <a:t>:860</a:t>
            </a:r>
            <a:r>
              <a:rPr lang="en-US" altLang="zh-CN" sz="2400" dirty="0">
                <a:solidFill>
                  <a:srgbClr val="FF0000"/>
                </a:solidFill>
                <a:latin typeface="微软雅黑" pitchFamily="34" charset="-122"/>
                <a:ea typeface="微软雅黑" pitchFamily="34" charset="-122"/>
              </a:rPr>
              <a:t>, P</a:t>
            </a:r>
            <a:r>
              <a:rPr lang="en-US" altLang="zh-CN" sz="2400" baseline="-25000" dirty="0">
                <a:solidFill>
                  <a:srgbClr val="FF0000"/>
                </a:solidFill>
                <a:latin typeface="微软雅黑" pitchFamily="34" charset="-122"/>
                <a:ea typeface="微软雅黑" pitchFamily="34" charset="-122"/>
              </a:rPr>
              <a:t>2</a:t>
            </a:r>
            <a:r>
              <a:rPr lang="en-US" altLang="zh-CN" sz="2400" dirty="0">
                <a:solidFill>
                  <a:srgbClr val="FF0000"/>
                </a:solidFill>
                <a:latin typeface="微软雅黑" pitchFamily="34" charset="-122"/>
                <a:ea typeface="微软雅黑" pitchFamily="34" charset="-122"/>
              </a:rPr>
              <a:t>:870, P</a:t>
            </a:r>
            <a:r>
              <a:rPr lang="en-US" altLang="zh-CN" sz="2400" baseline="-25000" dirty="0">
                <a:solidFill>
                  <a:srgbClr val="FF0000"/>
                </a:solidFill>
                <a:latin typeface="微软雅黑" pitchFamily="34" charset="-122"/>
                <a:ea typeface="微软雅黑" pitchFamily="34" charset="-122"/>
              </a:rPr>
              <a:t>1</a:t>
            </a:r>
            <a:r>
              <a:rPr lang="en-US" altLang="zh-CN" sz="2400" dirty="0">
                <a:solidFill>
                  <a:srgbClr val="FF0000"/>
                </a:solidFill>
                <a:latin typeface="微软雅黑" pitchFamily="34" charset="-122"/>
                <a:ea typeface="微软雅黑" pitchFamily="34" charset="-122"/>
              </a:rPr>
              <a:t>:1240, P</a:t>
            </a:r>
            <a:r>
              <a:rPr lang="en-US" altLang="zh-CN" sz="2400" baseline="-25000" dirty="0">
                <a:solidFill>
                  <a:srgbClr val="FF0000"/>
                </a:solidFill>
                <a:latin typeface="微软雅黑" pitchFamily="34" charset="-122"/>
                <a:ea typeface="微软雅黑" pitchFamily="34" charset="-122"/>
              </a:rPr>
              <a:t>2</a:t>
            </a:r>
            <a:r>
              <a:rPr lang="en-US" altLang="zh-CN" sz="2400" dirty="0">
                <a:solidFill>
                  <a:srgbClr val="FF0000"/>
                </a:solidFill>
                <a:latin typeface="微软雅黑" pitchFamily="34" charset="-122"/>
                <a:ea typeface="微软雅黑" pitchFamily="34" charset="-122"/>
              </a:rPr>
              <a:t>:1500, P</a:t>
            </a:r>
            <a:r>
              <a:rPr lang="en-US" altLang="zh-CN" sz="2400" baseline="-25000" dirty="0">
                <a:solidFill>
                  <a:srgbClr val="FF0000"/>
                </a:solidFill>
                <a:latin typeface="微软雅黑" pitchFamily="34" charset="-122"/>
                <a:ea typeface="微软雅黑" pitchFamily="34" charset="-122"/>
              </a:rPr>
              <a:t>1</a:t>
            </a:r>
            <a:r>
              <a:rPr lang="en-US" altLang="zh-CN" sz="2400" dirty="0">
                <a:solidFill>
                  <a:srgbClr val="FF0000"/>
                </a:solidFill>
                <a:latin typeface="微软雅黑" pitchFamily="34" charset="-122"/>
                <a:ea typeface="微软雅黑" pitchFamily="34" charset="-122"/>
              </a:rPr>
              <a:t>:2300, P</a:t>
            </a:r>
            <a:r>
              <a:rPr lang="en-US" altLang="zh-CN" sz="2400" baseline="-25000" dirty="0">
                <a:solidFill>
                  <a:srgbClr val="FF0000"/>
                </a:solidFill>
                <a:latin typeface="微软雅黑" pitchFamily="34" charset="-122"/>
                <a:ea typeface="微软雅黑" pitchFamily="34" charset="-122"/>
              </a:rPr>
              <a:t>2</a:t>
            </a:r>
            <a:r>
              <a:rPr lang="en-US" altLang="zh-CN" sz="2400" dirty="0">
                <a:solidFill>
                  <a:srgbClr val="FF0000"/>
                </a:solidFill>
                <a:latin typeface="微软雅黑" pitchFamily="34" charset="-122"/>
                <a:ea typeface="微软雅黑" pitchFamily="34" charset="-122"/>
              </a:rPr>
              <a:t>:2200, P</a:t>
            </a:r>
            <a:r>
              <a:rPr lang="en-US" altLang="zh-CN" sz="2400" baseline="-25000" dirty="0">
                <a:solidFill>
                  <a:srgbClr val="FF0000"/>
                </a:solidFill>
                <a:latin typeface="微软雅黑" pitchFamily="34" charset="-122"/>
                <a:ea typeface="微软雅黑" pitchFamily="34" charset="-122"/>
              </a:rPr>
              <a:t>1</a:t>
            </a:r>
            <a:r>
              <a:rPr lang="en-US" altLang="zh-CN" sz="2400" dirty="0">
                <a:solidFill>
                  <a:srgbClr val="FF0000"/>
                </a:solidFill>
                <a:latin typeface="微软雅黑" pitchFamily="34" charset="-122"/>
                <a:ea typeface="微软雅黑" pitchFamily="34" charset="-122"/>
              </a:rPr>
              <a:t>:3000, P</a:t>
            </a:r>
            <a:r>
              <a:rPr lang="en-US" altLang="zh-CN" sz="2400" baseline="-25000" dirty="0">
                <a:solidFill>
                  <a:srgbClr val="FF0000"/>
                </a:solidFill>
                <a:latin typeface="微软雅黑" pitchFamily="34" charset="-122"/>
                <a:ea typeface="微软雅黑" pitchFamily="34" charset="-122"/>
              </a:rPr>
              <a:t>2</a:t>
            </a:r>
            <a:r>
              <a:rPr lang="en-US" altLang="zh-CN" sz="2400" dirty="0">
                <a:solidFill>
                  <a:srgbClr val="FF0000"/>
                </a:solidFill>
                <a:latin typeface="微软雅黑" pitchFamily="34" charset="-122"/>
                <a:ea typeface="微软雅黑" pitchFamily="34" charset="-122"/>
              </a:rPr>
              <a:t>:870, </a:t>
            </a:r>
            <a:endParaRPr lang="zh-CN" altLang="zh-CN" sz="2400" dirty="0">
              <a:solidFill>
                <a:srgbClr val="FF0000"/>
              </a:solidFill>
              <a:latin typeface="微软雅黑" pitchFamily="34" charset="-122"/>
              <a:ea typeface="微软雅黑" pitchFamily="34" charset="-122"/>
            </a:endParaRPr>
          </a:p>
          <a:p>
            <a:r>
              <a:rPr lang="en-US" altLang="zh-CN" sz="2400" dirty="0" smtClean="0">
                <a:solidFill>
                  <a:srgbClr val="FF0000"/>
                </a:solidFill>
                <a:latin typeface="微软雅黑" pitchFamily="34" charset="-122"/>
                <a:ea typeface="微软雅黑" pitchFamily="34" charset="-122"/>
              </a:rPr>
              <a:t>                P</a:t>
            </a:r>
            <a:r>
              <a:rPr lang="en-US" altLang="zh-CN" sz="2400" baseline="-25000" dirty="0" smtClean="0">
                <a:solidFill>
                  <a:srgbClr val="FF0000"/>
                </a:solidFill>
                <a:latin typeface="微软雅黑" pitchFamily="34" charset="-122"/>
                <a:ea typeface="微软雅黑" pitchFamily="34" charset="-122"/>
              </a:rPr>
              <a:t>1</a:t>
            </a:r>
            <a:r>
              <a:rPr lang="en-US" altLang="zh-CN" sz="2400" dirty="0" smtClean="0">
                <a:solidFill>
                  <a:srgbClr val="FF0000"/>
                </a:solidFill>
                <a:latin typeface="微软雅黑" pitchFamily="34" charset="-122"/>
                <a:ea typeface="微软雅黑" pitchFamily="34" charset="-122"/>
              </a:rPr>
              <a:t>:4200</a:t>
            </a:r>
            <a:r>
              <a:rPr lang="en-US" altLang="zh-CN" sz="2400" dirty="0">
                <a:solidFill>
                  <a:srgbClr val="FF0000"/>
                </a:solidFill>
                <a:latin typeface="微软雅黑" pitchFamily="34" charset="-122"/>
                <a:ea typeface="微软雅黑" pitchFamily="34" charset="-122"/>
              </a:rPr>
              <a:t>, P</a:t>
            </a:r>
            <a:r>
              <a:rPr lang="en-US" altLang="zh-CN" sz="2400" baseline="-25000" dirty="0">
                <a:solidFill>
                  <a:srgbClr val="FF0000"/>
                </a:solidFill>
                <a:latin typeface="微软雅黑" pitchFamily="34" charset="-122"/>
                <a:ea typeface="微软雅黑" pitchFamily="34" charset="-122"/>
              </a:rPr>
              <a:t>2</a:t>
            </a:r>
            <a:r>
              <a:rPr lang="en-US" altLang="zh-CN" sz="2400" dirty="0">
                <a:solidFill>
                  <a:srgbClr val="FF0000"/>
                </a:solidFill>
                <a:latin typeface="微软雅黑" pitchFamily="34" charset="-122"/>
                <a:ea typeface="微软雅黑" pitchFamily="34" charset="-122"/>
              </a:rPr>
              <a:t>:4100, P</a:t>
            </a:r>
            <a:r>
              <a:rPr lang="en-US" altLang="zh-CN" sz="2400" baseline="-25000" dirty="0">
                <a:solidFill>
                  <a:srgbClr val="FF0000"/>
                </a:solidFill>
                <a:latin typeface="微软雅黑" pitchFamily="34" charset="-122"/>
                <a:ea typeface="微软雅黑" pitchFamily="34" charset="-122"/>
              </a:rPr>
              <a:t>1</a:t>
            </a:r>
            <a:r>
              <a:rPr lang="en-US" altLang="zh-CN" sz="2400" dirty="0">
                <a:solidFill>
                  <a:srgbClr val="FF0000"/>
                </a:solidFill>
                <a:latin typeface="微软雅黑" pitchFamily="34" charset="-122"/>
                <a:ea typeface="微软雅黑" pitchFamily="34" charset="-122"/>
              </a:rPr>
              <a:t>:900, P</a:t>
            </a:r>
            <a:r>
              <a:rPr lang="en-US" altLang="zh-CN" sz="2400" baseline="-25000" dirty="0">
                <a:solidFill>
                  <a:srgbClr val="FF0000"/>
                </a:solidFill>
                <a:latin typeface="微软雅黑" pitchFamily="34" charset="-122"/>
                <a:ea typeface="微软雅黑" pitchFamily="34" charset="-122"/>
              </a:rPr>
              <a:t>2</a:t>
            </a:r>
            <a:r>
              <a:rPr lang="en-US" altLang="zh-CN" sz="2400" dirty="0">
                <a:solidFill>
                  <a:srgbClr val="FF0000"/>
                </a:solidFill>
                <a:latin typeface="微软雅黑" pitchFamily="34" charset="-122"/>
                <a:ea typeface="微软雅黑" pitchFamily="34" charset="-122"/>
              </a:rPr>
              <a:t>:1300</a:t>
            </a:r>
            <a:endParaRPr lang="zh-CN" altLang="zh-CN" sz="2400" dirty="0">
              <a:solidFill>
                <a:srgbClr val="FF0000"/>
              </a:solidFill>
              <a:latin typeface="微软雅黑" pitchFamily="34" charset="-122"/>
              <a:ea typeface="微软雅黑" pitchFamily="34" charset="-122"/>
            </a:endParaRPr>
          </a:p>
          <a:p>
            <a:r>
              <a:rPr lang="en-US" altLang="zh-CN" sz="2400" dirty="0">
                <a:latin typeface="微软雅黑" pitchFamily="34" charset="-122"/>
                <a:ea typeface="微软雅黑" pitchFamily="34" charset="-122"/>
              </a:rPr>
              <a:t>, here, “P</a:t>
            </a:r>
            <a:r>
              <a:rPr lang="en-US" altLang="zh-CN" sz="2400" baseline="-25000" dirty="0">
                <a:latin typeface="微软雅黑" pitchFamily="34" charset="-122"/>
                <a:ea typeface="微软雅黑" pitchFamily="34" charset="-122"/>
              </a:rPr>
              <a:t>1</a:t>
            </a:r>
            <a:r>
              <a:rPr lang="en-US" altLang="zh-CN" sz="2400" dirty="0">
                <a:latin typeface="微软雅黑" pitchFamily="34" charset="-122"/>
                <a:ea typeface="微软雅黑" pitchFamily="34" charset="-122"/>
              </a:rPr>
              <a:t>:860, P</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:870” means that P</a:t>
            </a:r>
            <a:r>
              <a:rPr lang="en-US" altLang="zh-CN" sz="2400" baseline="-25000" dirty="0">
                <a:latin typeface="微软雅黑" pitchFamily="34" charset="-122"/>
                <a:ea typeface="微软雅黑" pitchFamily="34" charset="-122"/>
              </a:rPr>
              <a:t>1 </a:t>
            </a:r>
            <a:r>
              <a:rPr lang="en-US" altLang="zh-CN" sz="2400" dirty="0">
                <a:latin typeface="微软雅黑" pitchFamily="34" charset="-122"/>
                <a:ea typeface="微软雅黑" pitchFamily="34" charset="-122"/>
              </a:rPr>
              <a:t>references logical address 860 (assuming in decimal values) in its own logical space, and then P</a:t>
            </a:r>
            <a:r>
              <a:rPr lang="en-US" altLang="zh-CN" sz="2400" baseline="-25000" dirty="0">
                <a:latin typeface="微软雅黑" pitchFamily="34" charset="-122"/>
                <a:ea typeface="微软雅黑" pitchFamily="34" charset="-122"/>
              </a:rPr>
              <a:t>2 </a:t>
            </a:r>
            <a:r>
              <a:rPr lang="en-US" altLang="zh-CN" sz="2400" dirty="0">
                <a:latin typeface="微软雅黑" pitchFamily="34" charset="-122"/>
                <a:ea typeface="微软雅黑" pitchFamily="34" charset="-122"/>
              </a:rPr>
              <a:t>accesses logical address 870 in its own logical space.</a:t>
            </a:r>
            <a:endParaRPr lang="zh-CN" altLang="en-US" sz="2400" dirty="0">
              <a:latin typeface="微软雅黑" pitchFamily="34" charset="-122"/>
              <a:ea typeface="微软雅黑" pitchFamily="34" charset="-122"/>
              <a:cs typeface="Times New Roman" pitchFamily="18" charset="0"/>
            </a:endParaRPr>
          </a:p>
        </p:txBody>
      </p:sp>
      <p:sp>
        <p:nvSpPr>
          <p:cNvPr id="3" name="标题 2"/>
          <p:cNvSpPr>
            <a:spLocks noGrp="1"/>
          </p:cNvSpPr>
          <p:nvPr>
            <p:ph type="title"/>
          </p:nvPr>
        </p:nvSpPr>
        <p:spPr/>
        <p:txBody>
          <a:bodyPr>
            <a:normAutofit/>
          </a:bodyPr>
          <a:lstStyle/>
          <a:p>
            <a:pPr algn="ctr"/>
            <a:r>
              <a:rPr lang="zh-CN" altLang="en-US" sz="2400" b="1" dirty="0">
                <a:solidFill>
                  <a:schemeClr val="accent5">
                    <a:lumMod val="75000"/>
                  </a:schemeClr>
                </a:solidFill>
                <a:latin typeface="微软雅黑" pitchFamily="34" charset="-122"/>
                <a:ea typeface="微软雅黑" pitchFamily="34" charset="-122"/>
              </a:rPr>
              <a:t>例</a:t>
            </a:r>
            <a:r>
              <a:rPr lang="en-US" altLang="zh-CN" sz="2400" b="1" dirty="0">
                <a:solidFill>
                  <a:schemeClr val="accent5">
                    <a:lumMod val="75000"/>
                  </a:schemeClr>
                </a:solidFill>
                <a:latin typeface="微软雅黑" pitchFamily="34" charset="-122"/>
                <a:ea typeface="微软雅黑" pitchFamily="34" charset="-122"/>
              </a:rPr>
              <a:t>5 </a:t>
            </a:r>
            <a:r>
              <a:rPr lang="zh-CN" altLang="en-US" sz="2400" b="1" dirty="0">
                <a:solidFill>
                  <a:schemeClr val="accent5">
                    <a:lumMod val="75000"/>
                  </a:schemeClr>
                </a:solidFill>
                <a:latin typeface="微软雅黑" pitchFamily="34" charset="-122"/>
                <a:ea typeface="微软雅黑" pitchFamily="34" charset="-122"/>
              </a:rPr>
              <a:t>两进程局部页置换</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9544" y="1084006"/>
            <a:ext cx="11567656" cy="5761860"/>
          </a:xfrm>
        </p:spPr>
        <p:txBody>
          <a:bodyPr>
            <a:normAutofit/>
          </a:bodyPr>
          <a:lstStyle/>
          <a:p>
            <a:pPr marL="342900" lvl="1" indent="-342900" algn="l">
              <a:lnSpc>
                <a:spcPct val="100000"/>
              </a:lnSpc>
              <a:spcBef>
                <a:spcPts val="600"/>
              </a:spcBef>
              <a:buFont typeface="Wingdings" charset="2"/>
              <a:buChar char="l"/>
            </a:pPr>
            <a:r>
              <a:rPr lang="en-US" altLang="zh-CN" sz="2400" dirty="0" smtClean="0"/>
              <a:t>It </a:t>
            </a:r>
            <a:r>
              <a:rPr lang="en-US" altLang="zh-CN" sz="2400" dirty="0"/>
              <a:t>is assumed that</a:t>
            </a:r>
            <a:r>
              <a:rPr lang="en-US" altLang="zh-CN" sz="2400" dirty="0" smtClean="0"/>
              <a:t>,</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smtClean="0"/>
              <a:t>initially</a:t>
            </a:r>
            <a:r>
              <a:rPr lang="en-US" altLang="zh-CN" sz="2400" dirty="0"/>
              <a:t>, no pages of P</a:t>
            </a:r>
            <a:r>
              <a:rPr lang="en-US" altLang="zh-CN" sz="2400" baseline="-25000" dirty="0"/>
              <a:t>1</a:t>
            </a:r>
            <a:r>
              <a:rPr lang="en-US" altLang="zh-CN" sz="2400" dirty="0"/>
              <a:t> and P</a:t>
            </a:r>
            <a:r>
              <a:rPr lang="en-US" altLang="zh-CN" sz="2400" baseline="-25000" dirty="0"/>
              <a:t>2</a:t>
            </a:r>
            <a:r>
              <a:rPr lang="en-US" altLang="zh-CN" sz="2400" dirty="0"/>
              <a:t> are loaded into main memory, and only OS resides in </a:t>
            </a:r>
            <a:r>
              <a:rPr lang="en-US" altLang="zh-CN" sz="2400" dirty="0" smtClean="0"/>
              <a:t>memory;</a:t>
            </a:r>
            <a:endParaRPr lang="en-US" altLang="zh-CN" sz="2400" dirty="0"/>
          </a:p>
          <a:p>
            <a:pPr marL="800100" lvl="1" indent="-342900">
              <a:lnSpc>
                <a:spcPct val="100000"/>
              </a:lnSpc>
              <a:spcBef>
                <a:spcPts val="600"/>
              </a:spcBef>
              <a:buClr>
                <a:srgbClr val="FF0000"/>
              </a:buClr>
              <a:buSzPct val="80000"/>
              <a:buFont typeface="Wingdings" charset="2"/>
              <a:buChar char="n"/>
            </a:pPr>
            <a:r>
              <a:rPr lang="en-US" altLang="zh-CN" sz="2400" dirty="0" smtClean="0"/>
              <a:t>OS </a:t>
            </a:r>
            <a:r>
              <a:rPr lang="en-US" altLang="zh-CN" sz="2400" dirty="0"/>
              <a:t>takes the local page replacement strategy, that is, a process can take a replacement/swapped-out frame from only its own allocated </a:t>
            </a:r>
            <a:r>
              <a:rPr lang="en-US" altLang="zh-CN" sz="2400" dirty="0" smtClean="0"/>
              <a:t>frames;</a:t>
            </a:r>
            <a:endParaRPr lang="en-US" altLang="zh-CN" sz="2400" dirty="0"/>
          </a:p>
          <a:p>
            <a:pPr marL="800100" lvl="1" indent="-342900">
              <a:lnSpc>
                <a:spcPct val="100000"/>
              </a:lnSpc>
              <a:spcBef>
                <a:spcPts val="600"/>
              </a:spcBef>
              <a:buClr>
                <a:srgbClr val="FF0000"/>
              </a:buClr>
              <a:buSzPct val="80000"/>
              <a:buFont typeface="Wingdings" charset="2"/>
              <a:buChar char="n"/>
            </a:pPr>
            <a:r>
              <a:rPr lang="en-US" altLang="zh-CN" sz="2400" dirty="0" smtClean="0"/>
              <a:t>OS </a:t>
            </a:r>
            <a:r>
              <a:rPr lang="en-US" altLang="zh-CN" sz="2400" dirty="0"/>
              <a:t>uses </a:t>
            </a:r>
            <a:r>
              <a:rPr lang="en-US" altLang="zh-CN" sz="2400" dirty="0">
                <a:solidFill>
                  <a:srgbClr val="FF0000"/>
                </a:solidFill>
              </a:rPr>
              <a:t>FIFO replacement for P</a:t>
            </a:r>
            <a:r>
              <a:rPr lang="en-US" altLang="zh-CN" sz="2400" baseline="-25000" dirty="0">
                <a:solidFill>
                  <a:srgbClr val="FF0000"/>
                </a:solidFill>
              </a:rPr>
              <a:t>1</a:t>
            </a:r>
            <a:r>
              <a:rPr lang="en-US" altLang="zh-CN" sz="2400" dirty="0">
                <a:solidFill>
                  <a:srgbClr val="FF0000"/>
                </a:solidFill>
              </a:rPr>
              <a:t> </a:t>
            </a:r>
            <a:r>
              <a:rPr lang="en-US" altLang="zh-CN" sz="2400" dirty="0"/>
              <a:t>and </a:t>
            </a:r>
            <a:r>
              <a:rPr lang="en-US" altLang="zh-CN" sz="2400" dirty="0">
                <a:solidFill>
                  <a:srgbClr val="FF0000"/>
                </a:solidFill>
              </a:rPr>
              <a:t>LRU replacement for P</a:t>
            </a:r>
            <a:r>
              <a:rPr lang="en-US" altLang="zh-CN" sz="2400" baseline="-25000" dirty="0">
                <a:solidFill>
                  <a:srgbClr val="FF0000"/>
                </a:solidFill>
              </a:rPr>
              <a:t>2</a:t>
            </a:r>
            <a:r>
              <a:rPr lang="en-US" altLang="zh-CN" sz="2400" dirty="0"/>
              <a:t>, respectively, to select swapped-out </a:t>
            </a:r>
            <a:r>
              <a:rPr lang="en-US" altLang="zh-CN" sz="2400" dirty="0" smtClean="0"/>
              <a:t>pages;</a:t>
            </a:r>
            <a:endParaRPr lang="en-US" altLang="zh-CN" sz="2400" dirty="0"/>
          </a:p>
          <a:p>
            <a:pPr marL="800100" lvl="1" indent="-342900">
              <a:lnSpc>
                <a:spcPct val="100000"/>
              </a:lnSpc>
              <a:spcBef>
                <a:spcPts val="600"/>
              </a:spcBef>
              <a:buClr>
                <a:srgbClr val="FF0000"/>
              </a:buClr>
              <a:buSzPct val="80000"/>
              <a:buFont typeface="Wingdings" charset="2"/>
              <a:buChar char="n"/>
            </a:pPr>
            <a:r>
              <a:rPr lang="en-US" altLang="zh-CN" sz="2400" dirty="0" smtClean="0"/>
              <a:t>When </a:t>
            </a:r>
            <a:r>
              <a:rPr lang="en-US" altLang="zh-CN" sz="2400" dirty="0"/>
              <a:t>there are several free frames available, OS allocates the frame with the minimum frame number to the swapped-in page</a:t>
            </a:r>
            <a:r>
              <a:rPr lang="en-US" altLang="zh-CN" sz="2400" dirty="0" smtClean="0"/>
              <a:t>.</a:t>
            </a:r>
            <a:endParaRPr lang="zh-CN" altLang="zh-CN" sz="2400" dirty="0"/>
          </a:p>
          <a:p>
            <a:pPr marL="342900" lvl="1" indent="-342900" algn="l">
              <a:lnSpc>
                <a:spcPct val="100000"/>
              </a:lnSpc>
              <a:spcBef>
                <a:spcPts val="600"/>
              </a:spcBef>
              <a:buFont typeface="Wingdings" charset="2"/>
              <a:buChar char="l"/>
            </a:pPr>
            <a:endParaRPr lang="zh-CN" altLang="en-US" sz="2400" dirty="0">
              <a:latin typeface="微软雅黑" pitchFamily="34" charset="-122"/>
              <a:ea typeface="微软雅黑" pitchFamily="34" charset="-122"/>
              <a:cs typeface="Times New Roman" pitchFamily="18" charset="0"/>
            </a:endParaRPr>
          </a:p>
        </p:txBody>
      </p:sp>
      <p:sp>
        <p:nvSpPr>
          <p:cNvPr id="3" name="标题 2"/>
          <p:cNvSpPr>
            <a:spLocks noGrp="1"/>
          </p:cNvSpPr>
          <p:nvPr>
            <p:ph type="title"/>
          </p:nvPr>
        </p:nvSpPr>
        <p:spPr/>
        <p:txBody>
          <a:bodyPr>
            <a:normAutofit/>
          </a:bodyPr>
          <a:lstStyle/>
          <a:p>
            <a:r>
              <a:rPr lang="zh-CN" altLang="en-US" sz="2400" b="1" dirty="0">
                <a:solidFill>
                  <a:schemeClr val="accent5">
                    <a:lumMod val="75000"/>
                  </a:schemeClr>
                </a:solidFill>
                <a:latin typeface="微软雅黑" pitchFamily="34" charset="-122"/>
                <a:ea typeface="微软雅黑" pitchFamily="34" charset="-122"/>
              </a:rPr>
              <a:t>例</a:t>
            </a:r>
            <a:r>
              <a:rPr lang="en-US" altLang="zh-CN" sz="2400" b="1" dirty="0">
                <a:solidFill>
                  <a:schemeClr val="accent5">
                    <a:lumMod val="75000"/>
                  </a:schemeClr>
                </a:solidFill>
                <a:latin typeface="微软雅黑" pitchFamily="34" charset="-122"/>
                <a:ea typeface="微软雅黑" pitchFamily="34" charset="-122"/>
              </a:rPr>
              <a:t>5 </a:t>
            </a:r>
            <a:r>
              <a:rPr lang="zh-CN" altLang="en-US" sz="2400" b="1" dirty="0">
                <a:solidFill>
                  <a:schemeClr val="accent5">
                    <a:lumMod val="75000"/>
                  </a:schemeClr>
                </a:solidFill>
                <a:latin typeface="微软雅黑" pitchFamily="34" charset="-122"/>
                <a:ea typeface="微软雅黑" pitchFamily="34" charset="-122"/>
              </a:rPr>
              <a:t>两进程局部页置换</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9544" y="1084006"/>
            <a:ext cx="11567656" cy="5761860"/>
          </a:xfrm>
        </p:spPr>
        <p:txBody>
          <a:bodyPr>
            <a:normAutofit/>
          </a:bodyPr>
          <a:lstStyle/>
          <a:p>
            <a:pPr marL="342900" lvl="1" indent="-342900" algn="l">
              <a:lnSpc>
                <a:spcPct val="100000"/>
              </a:lnSpc>
              <a:spcBef>
                <a:spcPts val="600"/>
              </a:spcBef>
              <a:buFont typeface="Wingdings" charset="2"/>
              <a:buChar char="l"/>
            </a:pPr>
            <a:r>
              <a:rPr lang="en-US" altLang="zh-CN" sz="2400" dirty="0" smtClean="0"/>
              <a:t>Consider </a:t>
            </a:r>
            <a:r>
              <a:rPr lang="en-US" altLang="zh-CN" sz="2400" dirty="0"/>
              <a:t>the mentioned-above logical address reference string, and answer the following questions</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smtClean="0"/>
              <a:t>Analyze </a:t>
            </a:r>
            <a:r>
              <a:rPr lang="en-US" altLang="zh-CN" sz="2400" dirty="0"/>
              <a:t>the page reference string for this reference string, and illustrate by a figure the page replacement procedure during P</a:t>
            </a:r>
            <a:r>
              <a:rPr lang="en-US" altLang="zh-CN" sz="2400" baseline="-25000" dirty="0"/>
              <a:t>1</a:t>
            </a:r>
            <a:r>
              <a:rPr lang="en-US" altLang="zh-CN" sz="2400" dirty="0"/>
              <a:t> and P</a:t>
            </a:r>
            <a:r>
              <a:rPr lang="en-US" altLang="zh-CN" sz="2400" baseline="-25000" dirty="0"/>
              <a:t>2</a:t>
            </a:r>
            <a:r>
              <a:rPr lang="en-US" altLang="zh-CN" sz="2400" dirty="0"/>
              <a:t> </a:t>
            </a:r>
            <a:r>
              <a:rPr lang="en-US" altLang="zh-CN" sz="2400" dirty="0" smtClean="0"/>
              <a:t>execution</a:t>
            </a:r>
            <a:endParaRPr lang="en-US" altLang="zh-CN" sz="2400" dirty="0"/>
          </a:p>
          <a:p>
            <a:pPr marL="800100" lvl="1" indent="-342900">
              <a:lnSpc>
                <a:spcPct val="100000"/>
              </a:lnSpc>
              <a:spcBef>
                <a:spcPts val="600"/>
              </a:spcBef>
              <a:buClr>
                <a:srgbClr val="FF0000"/>
              </a:buClr>
              <a:buSzPct val="80000"/>
              <a:buFont typeface="Wingdings" charset="2"/>
              <a:buChar char="n"/>
            </a:pPr>
            <a:r>
              <a:rPr lang="en-US" altLang="zh-CN" sz="2400" dirty="0" smtClean="0"/>
              <a:t>How </a:t>
            </a:r>
            <a:r>
              <a:rPr lang="en-US" altLang="zh-CN" sz="2400" dirty="0"/>
              <a:t>many page faults occur for P</a:t>
            </a:r>
            <a:r>
              <a:rPr lang="en-US" altLang="zh-CN" sz="2400" baseline="-25000" dirty="0"/>
              <a:t>1</a:t>
            </a:r>
            <a:r>
              <a:rPr lang="en-US" altLang="zh-CN" sz="2400" dirty="0"/>
              <a:t> and P</a:t>
            </a:r>
            <a:r>
              <a:rPr lang="en-US" altLang="zh-CN" sz="2400" baseline="-25000" dirty="0"/>
              <a:t>2</a:t>
            </a:r>
            <a:r>
              <a:rPr lang="en-US" altLang="zh-CN" sz="2400" dirty="0"/>
              <a:t>? </a:t>
            </a:r>
            <a:endParaRPr lang="en-US" altLang="zh-CN" sz="2400" dirty="0"/>
          </a:p>
          <a:p>
            <a:pPr marL="800100" lvl="1" indent="-342900">
              <a:lnSpc>
                <a:spcPct val="100000"/>
              </a:lnSpc>
              <a:spcBef>
                <a:spcPts val="600"/>
              </a:spcBef>
              <a:buClr>
                <a:srgbClr val="FF0000"/>
              </a:buClr>
              <a:buSzPct val="80000"/>
              <a:buFont typeface="Wingdings" charset="2"/>
              <a:buChar char="n"/>
            </a:pPr>
            <a:r>
              <a:rPr lang="en-US" altLang="zh-CN" sz="2400" dirty="0" smtClean="0"/>
              <a:t>For </a:t>
            </a:r>
            <a:r>
              <a:rPr lang="en-US" altLang="zh-CN" sz="2400" dirty="0"/>
              <a:t>P</a:t>
            </a:r>
            <a:r>
              <a:rPr lang="en-US" altLang="zh-CN" sz="2400" baseline="-25000" dirty="0"/>
              <a:t>2</a:t>
            </a:r>
            <a:r>
              <a:rPr lang="en-US" altLang="zh-CN" sz="2400" dirty="0"/>
              <a:t>’s last reference “P</a:t>
            </a:r>
            <a:r>
              <a:rPr lang="en-US" altLang="zh-CN" sz="2400" baseline="-25000" dirty="0"/>
              <a:t>2</a:t>
            </a:r>
            <a:r>
              <a:rPr lang="en-US" altLang="zh-CN" sz="2400" dirty="0"/>
              <a:t>:1300” in the string, what is the actual physical address that P</a:t>
            </a:r>
            <a:r>
              <a:rPr lang="en-US" altLang="zh-CN" sz="2400" baseline="-25000" dirty="0"/>
              <a:t>2</a:t>
            </a:r>
            <a:r>
              <a:rPr lang="en-US" altLang="zh-CN" sz="2400" dirty="0"/>
              <a:t> accesses, and why</a:t>
            </a:r>
            <a:r>
              <a:rPr lang="en-US" altLang="zh-CN" sz="2400" dirty="0" smtClean="0"/>
              <a:t>?</a:t>
            </a:r>
            <a:endParaRPr lang="zh-CN" altLang="zh-CN" sz="2400" dirty="0"/>
          </a:p>
          <a:p>
            <a:pPr marL="342900" lvl="1" indent="-342900" algn="l">
              <a:lnSpc>
                <a:spcPct val="100000"/>
              </a:lnSpc>
              <a:spcBef>
                <a:spcPts val="600"/>
              </a:spcBef>
              <a:buFont typeface="Wingdings" charset="2"/>
              <a:buChar char="l"/>
            </a:pPr>
            <a:endParaRPr lang="zh-CN" altLang="en-US" sz="2400" dirty="0">
              <a:latin typeface="微软雅黑" pitchFamily="34" charset="-122"/>
              <a:ea typeface="微软雅黑" pitchFamily="34" charset="-122"/>
              <a:cs typeface="Times New Roman" pitchFamily="18" charset="0"/>
            </a:endParaRPr>
          </a:p>
        </p:txBody>
      </p:sp>
      <p:sp>
        <p:nvSpPr>
          <p:cNvPr id="3" name="标题 2"/>
          <p:cNvSpPr>
            <a:spLocks noGrp="1"/>
          </p:cNvSpPr>
          <p:nvPr>
            <p:ph type="title"/>
          </p:nvPr>
        </p:nvSpPr>
        <p:spPr/>
        <p:txBody>
          <a:bodyPr>
            <a:normAutofit/>
          </a:bodyPr>
          <a:lstStyle/>
          <a:p>
            <a:r>
              <a:rPr lang="zh-CN" altLang="en-US" sz="2400" b="1" dirty="0">
                <a:solidFill>
                  <a:schemeClr val="accent5">
                    <a:lumMod val="75000"/>
                  </a:schemeClr>
                </a:solidFill>
                <a:latin typeface="微软雅黑" pitchFamily="34" charset="-122"/>
                <a:ea typeface="微软雅黑" pitchFamily="34" charset="-122"/>
              </a:rPr>
              <a:t>例</a:t>
            </a:r>
            <a:r>
              <a:rPr lang="en-US" altLang="zh-CN" sz="2400" b="1" dirty="0">
                <a:solidFill>
                  <a:schemeClr val="accent5">
                    <a:lumMod val="75000"/>
                  </a:schemeClr>
                </a:solidFill>
                <a:latin typeface="微软雅黑" pitchFamily="34" charset="-122"/>
                <a:ea typeface="微软雅黑" pitchFamily="34" charset="-122"/>
              </a:rPr>
              <a:t>5 </a:t>
            </a:r>
            <a:r>
              <a:rPr lang="zh-CN" altLang="en-US" sz="2400" b="1" dirty="0">
                <a:solidFill>
                  <a:schemeClr val="accent5">
                    <a:lumMod val="75000"/>
                  </a:schemeClr>
                </a:solidFill>
                <a:latin typeface="微软雅黑" pitchFamily="34" charset="-122"/>
                <a:ea typeface="微软雅黑" pitchFamily="34" charset="-122"/>
              </a:rPr>
              <a:t>两进程局部页置换</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42900" lvl="1" indent="-342900" algn="l">
              <a:lnSpc>
                <a:spcPct val="100000"/>
              </a:lnSpc>
              <a:spcBef>
                <a:spcPts val="600"/>
              </a:spcBef>
              <a:buFont typeface="Wingdings" charset="2"/>
              <a:buChar char="l"/>
            </a:pPr>
            <a:r>
              <a:rPr lang="zh-CN" altLang="zh-CN" sz="2400" dirty="0" smtClean="0"/>
              <a:t>首先</a:t>
            </a:r>
            <a:r>
              <a:rPr lang="zh-CN" altLang="zh-CN" sz="2400" dirty="0"/>
              <a:t>，根据进程</a:t>
            </a:r>
            <a:r>
              <a:rPr lang="en-US" altLang="zh-CN" sz="2400" dirty="0"/>
              <a:t>P1</a:t>
            </a:r>
            <a:r>
              <a:rPr lang="zh-CN" altLang="zh-CN" sz="2400" dirty="0"/>
              <a:t>和</a:t>
            </a:r>
            <a:r>
              <a:rPr lang="en-US" altLang="zh-CN" sz="2400" dirty="0"/>
              <a:t> P2</a:t>
            </a:r>
            <a:r>
              <a:rPr lang="zh-CN" altLang="zh-CN" sz="2400" dirty="0"/>
              <a:t>的执行时访问的</a:t>
            </a:r>
            <a:r>
              <a:rPr lang="en-US" altLang="zh-CN" sz="2400" dirty="0"/>
              <a:t>logical address</a:t>
            </a:r>
            <a:r>
              <a:rPr lang="zh-CN" altLang="zh-CN" sz="2400" dirty="0"/>
              <a:t>和</a:t>
            </a:r>
            <a:r>
              <a:rPr lang="en-US" altLang="zh-CN" sz="2400" dirty="0"/>
              <a:t>page size</a:t>
            </a:r>
            <a:r>
              <a:rPr lang="zh-CN" altLang="zh-CN" sz="2400" dirty="0"/>
              <a:t>，计算这些逻辑地址对应的页号，从而将上述</a:t>
            </a:r>
            <a:r>
              <a:rPr lang="en-US" altLang="zh-CN" sz="2400" dirty="0"/>
              <a:t>P1 </a:t>
            </a:r>
            <a:r>
              <a:rPr lang="zh-CN" altLang="zh-CN" sz="2400" dirty="0"/>
              <a:t>和</a:t>
            </a:r>
            <a:r>
              <a:rPr lang="en-US" altLang="zh-CN" sz="2400" dirty="0"/>
              <a:t> P2</a:t>
            </a:r>
            <a:r>
              <a:rPr lang="zh-CN" altLang="zh-CN" sz="2400" dirty="0"/>
              <a:t>的</a:t>
            </a:r>
            <a:r>
              <a:rPr lang="en-US" altLang="zh-CN" sz="2400" dirty="0"/>
              <a:t>logical address reference string</a:t>
            </a:r>
            <a:r>
              <a:rPr lang="zh-CN" altLang="zh-CN" sz="2400" dirty="0"/>
              <a:t>转换为</a:t>
            </a:r>
            <a:r>
              <a:rPr lang="en-US" altLang="zh-CN" sz="2400" dirty="0"/>
              <a:t>page reference </a:t>
            </a:r>
            <a:r>
              <a:rPr lang="en-US" altLang="zh-CN" sz="2400" dirty="0" smtClean="0"/>
              <a:t>string</a:t>
            </a:r>
            <a:r>
              <a:rPr lang="zh-CN" altLang="en-US" sz="2400" dirty="0" smtClean="0"/>
              <a:t>，</a:t>
            </a:r>
            <a:r>
              <a:rPr lang="en-US" altLang="zh-CN" sz="2400" dirty="0" smtClean="0"/>
              <a:t>e.g.</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zh-CN" sz="2400" dirty="0" smtClean="0"/>
              <a:t>对</a:t>
            </a:r>
            <a:r>
              <a:rPr lang="en-US" altLang="zh-CN" sz="2400" dirty="0"/>
              <a:t>“P</a:t>
            </a:r>
            <a:r>
              <a:rPr lang="en-US" altLang="zh-CN" sz="2400" baseline="-25000" dirty="0"/>
              <a:t>1</a:t>
            </a:r>
            <a:r>
              <a:rPr lang="en-US" altLang="zh-CN" sz="2400" dirty="0"/>
              <a:t>:860”</a:t>
            </a:r>
            <a:r>
              <a:rPr lang="zh-CN" altLang="zh-CN" sz="2400" dirty="0"/>
              <a:t>，进程</a:t>
            </a:r>
            <a:r>
              <a:rPr lang="en-US" altLang="zh-CN" sz="2400" dirty="0"/>
              <a:t>P</a:t>
            </a:r>
            <a:r>
              <a:rPr lang="en-US" altLang="zh-CN" sz="2400" baseline="-25000" dirty="0"/>
              <a:t>1</a:t>
            </a:r>
            <a:r>
              <a:rPr lang="zh-CN" altLang="zh-CN" sz="2400" dirty="0"/>
              <a:t>访问位于第</a:t>
            </a:r>
            <a:r>
              <a:rPr lang="en-US" altLang="zh-CN" sz="2400" dirty="0"/>
              <a:t>0</a:t>
            </a:r>
            <a:r>
              <a:rPr lang="zh-CN" altLang="zh-CN" sz="2400" dirty="0"/>
              <a:t>页的逻辑地址</a:t>
            </a:r>
            <a:r>
              <a:rPr lang="en-US" altLang="zh-CN" sz="2400" dirty="0" smtClean="0"/>
              <a:t>860=0*1024+860</a:t>
            </a:r>
            <a:endParaRPr lang="en-US" altLang="zh-CN" sz="2400" dirty="0"/>
          </a:p>
          <a:p>
            <a:pPr marL="800100" lvl="1" indent="-342900">
              <a:lnSpc>
                <a:spcPct val="100000"/>
              </a:lnSpc>
              <a:spcBef>
                <a:spcPts val="600"/>
              </a:spcBef>
              <a:buClr>
                <a:srgbClr val="FF0000"/>
              </a:buClr>
              <a:buSzPct val="80000"/>
              <a:buFont typeface="Wingdings" charset="2"/>
              <a:buChar char="n"/>
            </a:pPr>
            <a:r>
              <a:rPr lang="zh-CN" altLang="zh-CN" sz="2400" dirty="0" smtClean="0"/>
              <a:t>“</a:t>
            </a:r>
            <a:r>
              <a:rPr lang="en-US" altLang="zh-CN" sz="2400" dirty="0"/>
              <a:t>P</a:t>
            </a:r>
            <a:r>
              <a:rPr lang="en-US" altLang="zh-CN" sz="2400" baseline="-25000" dirty="0"/>
              <a:t>2</a:t>
            </a:r>
            <a:r>
              <a:rPr lang="en-US" altLang="zh-CN" sz="2400" dirty="0"/>
              <a:t>:1500</a:t>
            </a:r>
            <a:r>
              <a:rPr lang="zh-CN" altLang="zh-CN" sz="2400" dirty="0"/>
              <a:t>”表示进程</a:t>
            </a:r>
            <a:r>
              <a:rPr lang="en-US" altLang="zh-CN" sz="2400" dirty="0"/>
              <a:t>P</a:t>
            </a:r>
            <a:r>
              <a:rPr lang="en-US" altLang="zh-CN" sz="2400" baseline="-25000" dirty="0"/>
              <a:t>2</a:t>
            </a:r>
            <a:r>
              <a:rPr lang="zh-CN" altLang="zh-CN" sz="2400" dirty="0"/>
              <a:t>访问位于第</a:t>
            </a:r>
            <a:r>
              <a:rPr lang="en-US" altLang="zh-CN" sz="2400" dirty="0"/>
              <a:t>1</a:t>
            </a:r>
            <a:r>
              <a:rPr lang="zh-CN" altLang="zh-CN" sz="2400" dirty="0"/>
              <a:t>页的逻辑地址</a:t>
            </a:r>
            <a:r>
              <a:rPr lang="en-US" altLang="zh-CN" sz="2400" dirty="0"/>
              <a:t>1500=1*1024+476</a:t>
            </a:r>
            <a:r>
              <a:rPr lang="zh-CN" altLang="zh-CN" sz="2400" dirty="0"/>
              <a:t>；</a:t>
            </a:r>
            <a:endParaRPr lang="zh-CN" altLang="zh-CN" sz="2400" dirty="0"/>
          </a:p>
          <a:p>
            <a:pPr marL="342900" lvl="1" indent="-342900" algn="l">
              <a:lnSpc>
                <a:spcPct val="100000"/>
              </a:lnSpc>
              <a:spcBef>
                <a:spcPts val="600"/>
              </a:spcBef>
              <a:buFont typeface="Wingdings" charset="2"/>
              <a:buChar char="l"/>
            </a:pPr>
            <a:r>
              <a:rPr lang="en-US" altLang="zh-CN" sz="2400" dirty="0"/>
              <a:t> </a:t>
            </a:r>
            <a:r>
              <a:rPr lang="zh-CN" altLang="zh-CN" sz="2400" dirty="0"/>
              <a:t>转换后的得到的</a:t>
            </a:r>
            <a:r>
              <a:rPr lang="en-US" altLang="zh-CN" sz="2400" dirty="0"/>
              <a:t>page reference string</a:t>
            </a:r>
            <a:r>
              <a:rPr lang="zh-CN" altLang="zh-CN" sz="2400" dirty="0"/>
              <a:t>为：</a:t>
            </a:r>
            <a:endParaRPr lang="zh-CN" altLang="zh-CN" sz="2400" dirty="0"/>
          </a:p>
          <a:p>
            <a:pPr>
              <a:lnSpc>
                <a:spcPct val="100000"/>
              </a:lnSpc>
            </a:pPr>
            <a:r>
              <a:rPr lang="en-US" altLang="zh-CN" sz="2400" dirty="0" smtClean="0"/>
              <a:t>                 </a:t>
            </a:r>
            <a:r>
              <a:rPr lang="en-US" altLang="zh-CN" sz="2400" dirty="0" smtClean="0">
                <a:solidFill>
                  <a:srgbClr val="FF0000"/>
                </a:solidFill>
              </a:rPr>
              <a:t>P</a:t>
            </a:r>
            <a:r>
              <a:rPr lang="en-US" altLang="zh-CN" sz="2400" baseline="-25000" dirty="0" smtClean="0">
                <a:solidFill>
                  <a:srgbClr val="FF0000"/>
                </a:solidFill>
              </a:rPr>
              <a:t>1</a:t>
            </a:r>
            <a:r>
              <a:rPr lang="en-US" altLang="zh-CN" sz="2400" dirty="0" smtClean="0">
                <a:solidFill>
                  <a:srgbClr val="FF0000"/>
                </a:solidFill>
              </a:rPr>
              <a:t>:0</a:t>
            </a:r>
            <a:r>
              <a:rPr lang="en-US" altLang="zh-CN" sz="2400" dirty="0"/>
              <a:t>, P</a:t>
            </a:r>
            <a:r>
              <a:rPr lang="en-US" altLang="zh-CN" sz="2400" baseline="-25000" dirty="0"/>
              <a:t>2</a:t>
            </a:r>
            <a:r>
              <a:rPr lang="en-US" altLang="zh-CN" sz="2400" dirty="0"/>
              <a:t>:0, </a:t>
            </a:r>
            <a:r>
              <a:rPr lang="en-US" altLang="zh-CN" sz="2400" dirty="0">
                <a:solidFill>
                  <a:srgbClr val="FF0000"/>
                </a:solidFill>
              </a:rPr>
              <a:t>P</a:t>
            </a:r>
            <a:r>
              <a:rPr lang="en-US" altLang="zh-CN" sz="2400" baseline="-25000" dirty="0">
                <a:solidFill>
                  <a:srgbClr val="FF0000"/>
                </a:solidFill>
              </a:rPr>
              <a:t>1</a:t>
            </a:r>
            <a:r>
              <a:rPr lang="en-US" altLang="zh-CN" sz="2400" dirty="0">
                <a:solidFill>
                  <a:srgbClr val="FF0000"/>
                </a:solidFill>
              </a:rPr>
              <a:t>:1</a:t>
            </a:r>
            <a:r>
              <a:rPr lang="en-US" altLang="zh-CN" sz="2400" dirty="0"/>
              <a:t>, P</a:t>
            </a:r>
            <a:r>
              <a:rPr lang="en-US" altLang="zh-CN" sz="2400" baseline="-25000" dirty="0"/>
              <a:t>2</a:t>
            </a:r>
            <a:r>
              <a:rPr lang="en-US" altLang="zh-CN" sz="2400" dirty="0"/>
              <a:t>:1, </a:t>
            </a:r>
            <a:r>
              <a:rPr lang="en-US" altLang="zh-CN" sz="2400" dirty="0">
                <a:solidFill>
                  <a:srgbClr val="FF0000"/>
                </a:solidFill>
              </a:rPr>
              <a:t>P</a:t>
            </a:r>
            <a:r>
              <a:rPr lang="en-US" altLang="zh-CN" sz="2400" baseline="-25000" dirty="0">
                <a:solidFill>
                  <a:srgbClr val="FF0000"/>
                </a:solidFill>
              </a:rPr>
              <a:t>1</a:t>
            </a:r>
            <a:r>
              <a:rPr lang="en-US" altLang="zh-CN" sz="2400" dirty="0">
                <a:solidFill>
                  <a:srgbClr val="FF0000"/>
                </a:solidFill>
              </a:rPr>
              <a:t>:2</a:t>
            </a:r>
            <a:r>
              <a:rPr lang="en-US" altLang="zh-CN" sz="2400" dirty="0"/>
              <a:t>, P</a:t>
            </a:r>
            <a:r>
              <a:rPr lang="en-US" altLang="zh-CN" sz="2400" baseline="-25000" dirty="0"/>
              <a:t>2</a:t>
            </a:r>
            <a:r>
              <a:rPr lang="en-US" altLang="zh-CN" sz="2400" dirty="0"/>
              <a:t>:2, </a:t>
            </a:r>
            <a:r>
              <a:rPr lang="en-US" altLang="zh-CN" sz="2400" dirty="0">
                <a:solidFill>
                  <a:srgbClr val="FF0000"/>
                </a:solidFill>
              </a:rPr>
              <a:t>P</a:t>
            </a:r>
            <a:r>
              <a:rPr lang="en-US" altLang="zh-CN" sz="2400" baseline="-25000" dirty="0">
                <a:solidFill>
                  <a:srgbClr val="FF0000"/>
                </a:solidFill>
              </a:rPr>
              <a:t>1</a:t>
            </a:r>
            <a:r>
              <a:rPr lang="en-US" altLang="zh-CN" sz="2400" dirty="0">
                <a:solidFill>
                  <a:srgbClr val="FF0000"/>
                </a:solidFill>
              </a:rPr>
              <a:t>:3</a:t>
            </a:r>
            <a:r>
              <a:rPr lang="en-US" altLang="zh-CN" sz="2400" dirty="0"/>
              <a:t>, P</a:t>
            </a:r>
            <a:r>
              <a:rPr lang="en-US" altLang="zh-CN" sz="2400" baseline="-25000" dirty="0"/>
              <a:t>2</a:t>
            </a:r>
            <a:r>
              <a:rPr lang="en-US" altLang="zh-CN" sz="2400" dirty="0"/>
              <a:t>:0, </a:t>
            </a:r>
            <a:r>
              <a:rPr lang="en-US" altLang="zh-CN" sz="2400" dirty="0">
                <a:solidFill>
                  <a:srgbClr val="FF0000"/>
                </a:solidFill>
              </a:rPr>
              <a:t>P</a:t>
            </a:r>
            <a:r>
              <a:rPr lang="en-US" altLang="zh-CN" sz="2400" baseline="-25000" dirty="0">
                <a:solidFill>
                  <a:srgbClr val="FF0000"/>
                </a:solidFill>
              </a:rPr>
              <a:t>1</a:t>
            </a:r>
            <a:r>
              <a:rPr lang="en-US" altLang="zh-CN" sz="2400" dirty="0">
                <a:solidFill>
                  <a:srgbClr val="FF0000"/>
                </a:solidFill>
              </a:rPr>
              <a:t>:4</a:t>
            </a:r>
            <a:r>
              <a:rPr lang="en-US" altLang="zh-CN" sz="2400" dirty="0"/>
              <a:t>, P</a:t>
            </a:r>
            <a:r>
              <a:rPr lang="en-US" altLang="zh-CN" sz="2400" baseline="-25000" dirty="0"/>
              <a:t>2</a:t>
            </a:r>
            <a:r>
              <a:rPr lang="en-US" altLang="zh-CN" sz="2400" dirty="0"/>
              <a:t>:4, </a:t>
            </a:r>
            <a:r>
              <a:rPr lang="en-US" altLang="zh-CN" sz="2400" dirty="0">
                <a:solidFill>
                  <a:srgbClr val="FF0000"/>
                </a:solidFill>
              </a:rPr>
              <a:t>P</a:t>
            </a:r>
            <a:r>
              <a:rPr lang="en-US" altLang="zh-CN" sz="2400" baseline="-25000" dirty="0">
                <a:solidFill>
                  <a:srgbClr val="FF0000"/>
                </a:solidFill>
              </a:rPr>
              <a:t>1</a:t>
            </a:r>
            <a:r>
              <a:rPr lang="en-US" altLang="zh-CN" sz="2400" dirty="0">
                <a:solidFill>
                  <a:srgbClr val="FF0000"/>
                </a:solidFill>
              </a:rPr>
              <a:t>:0</a:t>
            </a:r>
            <a:r>
              <a:rPr lang="en-US" altLang="zh-CN" sz="2400" dirty="0"/>
              <a:t>, P</a:t>
            </a:r>
            <a:r>
              <a:rPr lang="en-US" altLang="zh-CN" sz="2400" baseline="-25000" dirty="0"/>
              <a:t>2</a:t>
            </a:r>
            <a:r>
              <a:rPr lang="en-US" altLang="zh-CN" sz="2400" dirty="0"/>
              <a:t>:1</a:t>
            </a:r>
            <a:endParaRPr lang="zh-CN" altLang="en-US" sz="2400" dirty="0"/>
          </a:p>
        </p:txBody>
      </p:sp>
      <p:sp>
        <p:nvSpPr>
          <p:cNvPr id="3" name="标题 2"/>
          <p:cNvSpPr>
            <a:spLocks noGrp="1"/>
          </p:cNvSpPr>
          <p:nvPr>
            <p:ph type="title"/>
          </p:nvPr>
        </p:nvSpPr>
        <p:spPr/>
        <p:txBody>
          <a:bodyPr/>
          <a:lstStyle/>
          <a:p>
            <a:r>
              <a:rPr lang="zh-CN" altLang="en-US" b="1" dirty="0">
                <a:solidFill>
                  <a:schemeClr val="accent5">
                    <a:lumMod val="75000"/>
                  </a:schemeClr>
                </a:solidFill>
                <a:latin typeface="微软雅黑" pitchFamily="34" charset="-122"/>
                <a:ea typeface="微软雅黑" pitchFamily="34" charset="-122"/>
              </a:rPr>
              <a:t>例</a:t>
            </a:r>
            <a:r>
              <a:rPr lang="en-US" altLang="zh-CN" b="1" dirty="0">
                <a:solidFill>
                  <a:schemeClr val="accent5">
                    <a:lumMod val="75000"/>
                  </a:schemeClr>
                </a:solidFill>
                <a:latin typeface="微软雅黑" pitchFamily="34" charset="-122"/>
                <a:ea typeface="微软雅黑" pitchFamily="34" charset="-122"/>
              </a:rPr>
              <a:t>5 </a:t>
            </a:r>
            <a:r>
              <a:rPr lang="zh-CN" altLang="en-US" b="1" dirty="0">
                <a:solidFill>
                  <a:schemeClr val="accent5">
                    <a:lumMod val="75000"/>
                  </a:schemeClr>
                </a:solidFill>
                <a:latin typeface="微软雅黑" pitchFamily="34" charset="-122"/>
                <a:ea typeface="微软雅黑" pitchFamily="34" charset="-122"/>
              </a:rPr>
              <a:t>两进程局部页置换</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solidFill>
                  <a:schemeClr val="accent5">
                    <a:lumMod val="75000"/>
                  </a:schemeClr>
                </a:solidFill>
                <a:latin typeface="微软雅黑" pitchFamily="34" charset="-122"/>
                <a:ea typeface="微软雅黑" pitchFamily="34" charset="-122"/>
              </a:rPr>
              <a:t>例</a:t>
            </a:r>
            <a:r>
              <a:rPr lang="en-US" altLang="zh-CN" b="1" dirty="0">
                <a:solidFill>
                  <a:schemeClr val="accent5">
                    <a:lumMod val="75000"/>
                  </a:schemeClr>
                </a:solidFill>
                <a:latin typeface="微软雅黑" pitchFamily="34" charset="-122"/>
                <a:ea typeface="微软雅黑" pitchFamily="34" charset="-122"/>
              </a:rPr>
              <a:t>5 </a:t>
            </a:r>
            <a:r>
              <a:rPr lang="zh-CN" altLang="en-US" b="1" dirty="0">
                <a:solidFill>
                  <a:schemeClr val="accent5">
                    <a:lumMod val="75000"/>
                  </a:schemeClr>
                </a:solidFill>
                <a:latin typeface="微软雅黑" pitchFamily="34" charset="-122"/>
                <a:ea typeface="微软雅黑" pitchFamily="34" charset="-122"/>
              </a:rPr>
              <a:t>两进程局部页置换</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51526" y="1551780"/>
            <a:ext cx="11274156" cy="398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lvl="1" indent="-342900" algn="l">
              <a:lnSpc>
                <a:spcPct val="100000"/>
              </a:lnSpc>
              <a:spcBef>
                <a:spcPts val="600"/>
              </a:spcBef>
              <a:buFont typeface="Wingdings" charset="2"/>
              <a:buChar char="l"/>
            </a:pPr>
            <a:r>
              <a:rPr lang="en-US" altLang="zh-CN" sz="2400" dirty="0">
                <a:latin typeface="微软雅黑" pitchFamily="34" charset="-122"/>
                <a:ea typeface="微软雅黑" pitchFamily="34" charset="-122"/>
              </a:rPr>
              <a:t>2. </a:t>
            </a:r>
            <a:r>
              <a:rPr lang="zh-CN" altLang="zh-CN" sz="2400" dirty="0">
                <a:latin typeface="微软雅黑" pitchFamily="34" charset="-122"/>
                <a:ea typeface="微软雅黑" pitchFamily="34" charset="-122"/>
              </a:rPr>
              <a:t>根据上图可知，</a:t>
            </a:r>
            <a:r>
              <a:rPr lang="en-US" altLang="zh-CN" sz="2400" dirty="0">
                <a:latin typeface="微软雅黑" pitchFamily="34" charset="-122"/>
                <a:ea typeface="微软雅黑" pitchFamily="34" charset="-122"/>
              </a:rPr>
              <a:t>P1</a:t>
            </a:r>
            <a:r>
              <a:rPr lang="zh-CN" altLang="zh-CN" sz="2400" dirty="0">
                <a:latin typeface="微软雅黑" pitchFamily="34" charset="-122"/>
                <a:ea typeface="微软雅黑" pitchFamily="34" charset="-122"/>
              </a:rPr>
              <a:t>执行过程中发生</a:t>
            </a:r>
            <a:r>
              <a:rPr lang="en-US" altLang="zh-CN" sz="2400" dirty="0">
                <a:latin typeface="微软雅黑" pitchFamily="34" charset="-122"/>
                <a:ea typeface="微软雅黑" pitchFamily="34" charset="-122"/>
              </a:rPr>
              <a:t>3</a:t>
            </a:r>
            <a:r>
              <a:rPr lang="zh-CN" altLang="zh-CN" sz="2400" dirty="0">
                <a:latin typeface="微软雅黑" pitchFamily="34" charset="-122"/>
                <a:ea typeface="微软雅黑" pitchFamily="34" charset="-122"/>
              </a:rPr>
              <a:t>次缺页中断，</a:t>
            </a:r>
            <a:r>
              <a:rPr lang="en-US" altLang="zh-CN" sz="2400" dirty="0">
                <a:latin typeface="微软雅黑" pitchFamily="34" charset="-122"/>
                <a:ea typeface="微软雅黑" pitchFamily="34" charset="-122"/>
              </a:rPr>
              <a:t>P2</a:t>
            </a:r>
            <a:r>
              <a:rPr lang="zh-CN" altLang="zh-CN" sz="2400" dirty="0">
                <a:latin typeface="微软雅黑" pitchFamily="34" charset="-122"/>
                <a:ea typeface="微软雅黑" pitchFamily="34" charset="-122"/>
              </a:rPr>
              <a:t>执行过程中发生</a:t>
            </a:r>
            <a:r>
              <a:rPr lang="en-US" altLang="zh-CN" sz="2400" dirty="0">
                <a:latin typeface="微软雅黑" pitchFamily="34" charset="-122"/>
                <a:ea typeface="微软雅黑" pitchFamily="34" charset="-122"/>
              </a:rPr>
              <a:t>2</a:t>
            </a:r>
            <a:r>
              <a:rPr lang="zh-CN" altLang="zh-CN" sz="2400" dirty="0">
                <a:latin typeface="微软雅黑" pitchFamily="34" charset="-122"/>
                <a:ea typeface="微软雅黑" pitchFamily="34" charset="-122"/>
              </a:rPr>
              <a:t>次缺页中断，总共发生</a:t>
            </a:r>
            <a:r>
              <a:rPr lang="en-US" altLang="zh-CN" sz="2400" dirty="0">
                <a:latin typeface="微软雅黑" pitchFamily="34" charset="-122"/>
                <a:ea typeface="微软雅黑" pitchFamily="34" charset="-122"/>
              </a:rPr>
              <a:t>5</a:t>
            </a:r>
            <a:r>
              <a:rPr lang="zh-CN" altLang="zh-CN" sz="2400" dirty="0">
                <a:latin typeface="微软雅黑" pitchFamily="34" charset="-122"/>
                <a:ea typeface="微软雅黑" pitchFamily="34" charset="-122"/>
              </a:rPr>
              <a:t>次缺页</a:t>
            </a:r>
            <a:r>
              <a:rPr lang="zh-CN" altLang="zh-CN" sz="2400" dirty="0" smtClean="0">
                <a:latin typeface="微软雅黑" pitchFamily="34" charset="-122"/>
                <a:ea typeface="微软雅黑" pitchFamily="34" charset="-122"/>
              </a:rPr>
              <a:t>中断</a:t>
            </a:r>
            <a:endParaRPr lang="en-US" altLang="zh-CN" sz="2400" dirty="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endParaRPr lang="en-US" altLang="zh-CN" sz="2400" b="1" dirty="0" smtClean="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r>
              <a:rPr lang="en-US" altLang="zh-CN" sz="2400" b="1" dirty="0" smtClean="0">
                <a:latin typeface="微软雅黑" pitchFamily="34" charset="-122"/>
                <a:ea typeface="微软雅黑" pitchFamily="34" charset="-122"/>
              </a:rPr>
              <a:t>3</a:t>
            </a:r>
            <a:r>
              <a:rPr lang="en-US" altLang="zh-CN" sz="2400" b="1" dirty="0">
                <a:latin typeface="微软雅黑" pitchFamily="34" charset="-122"/>
                <a:ea typeface="微软雅黑" pitchFamily="34" charset="-122"/>
              </a:rPr>
              <a:t>. </a:t>
            </a:r>
            <a:r>
              <a:rPr lang="en-US" altLang="zh-CN" sz="2400" dirty="0">
                <a:latin typeface="微软雅黑" pitchFamily="34" charset="-122"/>
                <a:ea typeface="微软雅黑" pitchFamily="34" charset="-122"/>
              </a:rPr>
              <a:t>P</a:t>
            </a:r>
            <a:r>
              <a:rPr lang="en-US" altLang="zh-CN" sz="2400" baseline="-25000" dirty="0">
                <a:latin typeface="微软雅黑" pitchFamily="34" charset="-122"/>
                <a:ea typeface="微软雅黑" pitchFamily="34" charset="-122"/>
              </a:rPr>
              <a:t>2</a:t>
            </a:r>
            <a:r>
              <a:rPr lang="zh-CN" altLang="zh-CN" sz="2400" dirty="0">
                <a:latin typeface="微软雅黑" pitchFamily="34" charset="-122"/>
                <a:ea typeface="微软雅黑" pitchFamily="34" charset="-122"/>
              </a:rPr>
              <a:t>访问的逻辑地址</a:t>
            </a:r>
            <a:r>
              <a:rPr lang="en-US" altLang="zh-CN" sz="2400" dirty="0">
                <a:latin typeface="微软雅黑" pitchFamily="34" charset="-122"/>
                <a:ea typeface="微软雅黑" pitchFamily="34" charset="-122"/>
              </a:rPr>
              <a:t>1300=1*1024 + 276</a:t>
            </a:r>
            <a:r>
              <a:rPr lang="zh-CN" altLang="zh-CN" sz="2400" dirty="0">
                <a:latin typeface="微软雅黑" pitchFamily="34" charset="-122"/>
                <a:ea typeface="微软雅黑" pitchFamily="34" charset="-122"/>
              </a:rPr>
              <a:t>，该地址的页号为</a:t>
            </a:r>
            <a:r>
              <a:rPr lang="en-US" altLang="zh-CN" sz="2400" dirty="0">
                <a:latin typeface="微软雅黑" pitchFamily="34" charset="-122"/>
                <a:ea typeface="微软雅黑" pitchFamily="34" charset="-122"/>
              </a:rPr>
              <a:t>1</a:t>
            </a:r>
            <a:r>
              <a:rPr lang="zh-CN" altLang="zh-CN" sz="2400" dirty="0">
                <a:latin typeface="微软雅黑" pitchFamily="34" charset="-122"/>
                <a:ea typeface="微软雅黑" pitchFamily="34" charset="-122"/>
              </a:rPr>
              <a:t>，页内偏移为</a:t>
            </a:r>
            <a:r>
              <a:rPr lang="en-US" altLang="zh-CN" sz="2400" dirty="0">
                <a:latin typeface="微软雅黑" pitchFamily="34" charset="-122"/>
                <a:ea typeface="微软雅黑" pitchFamily="34" charset="-122"/>
              </a:rPr>
              <a:t>276</a:t>
            </a:r>
            <a:r>
              <a:rPr lang="zh-CN" altLang="zh-CN" sz="2400" dirty="0">
                <a:latin typeface="微软雅黑" pitchFamily="34" charset="-122"/>
                <a:ea typeface="微软雅黑" pitchFamily="34" charset="-122"/>
              </a:rPr>
              <a:t>。根据上图可知，</a:t>
            </a:r>
            <a:r>
              <a:rPr lang="en-US" altLang="zh-CN" sz="2400" dirty="0">
                <a:latin typeface="微软雅黑" pitchFamily="34" charset="-122"/>
                <a:ea typeface="微软雅黑" pitchFamily="34" charset="-122"/>
              </a:rPr>
              <a:t>P</a:t>
            </a:r>
            <a:r>
              <a:rPr lang="en-US" altLang="zh-CN" sz="2400" baseline="-25000" dirty="0">
                <a:latin typeface="微软雅黑" pitchFamily="34" charset="-122"/>
                <a:ea typeface="微软雅黑" pitchFamily="34" charset="-122"/>
              </a:rPr>
              <a:t>2</a:t>
            </a:r>
            <a:r>
              <a:rPr lang="zh-CN" altLang="zh-CN" sz="2400" dirty="0">
                <a:latin typeface="微软雅黑" pitchFamily="34" charset="-122"/>
                <a:ea typeface="微软雅黑" pitchFamily="34" charset="-122"/>
              </a:rPr>
              <a:t>的</a:t>
            </a:r>
            <a:r>
              <a:rPr lang="en-US" altLang="zh-CN" sz="2400" dirty="0">
                <a:latin typeface="微软雅黑" pitchFamily="34" charset="-122"/>
                <a:ea typeface="微软雅黑" pitchFamily="34" charset="-122"/>
              </a:rPr>
              <a:t>page 1</a:t>
            </a:r>
            <a:r>
              <a:rPr lang="zh-CN" altLang="zh-CN" sz="2400" dirty="0">
                <a:latin typeface="微软雅黑" pitchFamily="34" charset="-122"/>
                <a:ea typeface="微软雅黑" pitchFamily="34" charset="-122"/>
              </a:rPr>
              <a:t>被安排在</a:t>
            </a:r>
            <a:r>
              <a:rPr lang="en-US" altLang="zh-CN" sz="2400" dirty="0">
                <a:latin typeface="微软雅黑" pitchFamily="34" charset="-122"/>
                <a:ea typeface="微软雅黑" pitchFamily="34" charset="-122"/>
              </a:rPr>
              <a:t>frame 7</a:t>
            </a:r>
            <a:r>
              <a:rPr lang="zh-CN" altLang="zh-CN" sz="2400" dirty="0">
                <a:latin typeface="微软雅黑" pitchFamily="34" charset="-122"/>
                <a:ea typeface="微软雅黑" pitchFamily="34" charset="-122"/>
              </a:rPr>
              <a:t>中，</a:t>
            </a:r>
            <a:r>
              <a:rPr lang="en-US" altLang="zh-CN" sz="2400" dirty="0">
                <a:latin typeface="微软雅黑" pitchFamily="34" charset="-122"/>
                <a:ea typeface="微软雅黑" pitchFamily="34" charset="-122"/>
              </a:rPr>
              <a:t>frame 7</a:t>
            </a:r>
            <a:r>
              <a:rPr lang="zh-CN" altLang="zh-CN" sz="2400" dirty="0">
                <a:latin typeface="微软雅黑" pitchFamily="34" charset="-122"/>
                <a:ea typeface="微软雅黑" pitchFamily="34" charset="-122"/>
              </a:rPr>
              <a:t>在物理内存中的首地址为</a:t>
            </a:r>
            <a:r>
              <a:rPr lang="en-US" altLang="zh-CN" sz="2400" dirty="0">
                <a:latin typeface="微软雅黑" pitchFamily="34" charset="-122"/>
                <a:ea typeface="微软雅黑" pitchFamily="34" charset="-122"/>
              </a:rPr>
              <a:t>7*1024</a:t>
            </a:r>
            <a:r>
              <a:rPr lang="zh-CN" altLang="zh-CN" sz="2400" dirty="0">
                <a:latin typeface="微软雅黑" pitchFamily="34" charset="-122"/>
                <a:ea typeface="微软雅黑" pitchFamily="34" charset="-122"/>
              </a:rPr>
              <a:t>，因此逻辑地址</a:t>
            </a:r>
            <a:r>
              <a:rPr lang="en-US" altLang="zh-CN" sz="2400" dirty="0">
                <a:latin typeface="微软雅黑" pitchFamily="34" charset="-122"/>
                <a:ea typeface="微软雅黑" pitchFamily="34" charset="-122"/>
              </a:rPr>
              <a:t>1300</a:t>
            </a:r>
            <a:r>
              <a:rPr lang="zh-CN" altLang="zh-CN" sz="2400" dirty="0">
                <a:latin typeface="微软雅黑" pitchFamily="34" charset="-122"/>
                <a:ea typeface="微软雅黑" pitchFamily="34" charset="-122"/>
              </a:rPr>
              <a:t>对应的物理地址为</a:t>
            </a:r>
            <a:r>
              <a:rPr lang="en-US" altLang="zh-CN" sz="2400" dirty="0">
                <a:latin typeface="微软雅黑" pitchFamily="34" charset="-122"/>
                <a:ea typeface="微软雅黑" pitchFamily="34" charset="-122"/>
              </a:rPr>
              <a:t>7*1024 + 276 =7444</a:t>
            </a:r>
            <a:endParaRPr lang="zh-CN" altLang="zh-CN" sz="2400" dirty="0">
              <a:latin typeface="微软雅黑" pitchFamily="34" charset="-122"/>
              <a:ea typeface="微软雅黑" pitchFamily="34" charset="-122"/>
            </a:endParaRPr>
          </a:p>
          <a:p>
            <a:endParaRPr lang="zh-CN" altLang="en-US" dirty="0"/>
          </a:p>
        </p:txBody>
      </p:sp>
      <p:sp>
        <p:nvSpPr>
          <p:cNvPr id="3" name="标题 2"/>
          <p:cNvSpPr>
            <a:spLocks noGrp="1"/>
          </p:cNvSpPr>
          <p:nvPr>
            <p:ph type="title"/>
          </p:nvPr>
        </p:nvSpPr>
        <p:spPr/>
        <p:txBody>
          <a:bodyPr/>
          <a:lstStyle/>
          <a:p>
            <a:r>
              <a:rPr lang="zh-CN" altLang="en-US" b="1" dirty="0">
                <a:solidFill>
                  <a:schemeClr val="accent5">
                    <a:lumMod val="75000"/>
                  </a:schemeClr>
                </a:solidFill>
                <a:latin typeface="微软雅黑" pitchFamily="34" charset="-122"/>
                <a:ea typeface="微软雅黑" pitchFamily="34" charset="-122"/>
              </a:rPr>
              <a:t>例</a:t>
            </a:r>
            <a:r>
              <a:rPr lang="en-US" altLang="zh-CN" b="1" dirty="0">
                <a:solidFill>
                  <a:schemeClr val="accent5">
                    <a:lumMod val="75000"/>
                  </a:schemeClr>
                </a:solidFill>
                <a:latin typeface="微软雅黑" pitchFamily="34" charset="-122"/>
                <a:ea typeface="微软雅黑" pitchFamily="34" charset="-122"/>
              </a:rPr>
              <a:t>5 </a:t>
            </a:r>
            <a:r>
              <a:rPr lang="zh-CN" altLang="en-US" b="1" dirty="0">
                <a:solidFill>
                  <a:schemeClr val="accent5">
                    <a:lumMod val="75000"/>
                  </a:schemeClr>
                </a:solidFill>
                <a:latin typeface="微软雅黑" pitchFamily="34" charset="-122"/>
                <a:ea typeface="微软雅黑" pitchFamily="34" charset="-122"/>
              </a:rPr>
              <a:t>两进程局部页置换</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mc:AlternateContent xmlns:mc="http://schemas.openxmlformats.org/markup-compatibility/2006" xmlns:p14="http://schemas.microsoft.com/office/powerpoint/2010/main">
        <mc:Choice Requires="p14">
          <p:contentPart r:id="rId1" p14:bwMode="auto">
            <p14:nvContentPartPr>
              <p14:cNvPr id="7" name="Ink 6"/>
              <p14:cNvContentPartPr/>
              <p14:nvPr/>
            </p14:nvContentPartPr>
            <p14:xfrm>
              <a:off x="9652426" y="5100062"/>
              <a:ext cx="360" cy="360"/>
            </p14:xfrm>
          </p:contentPart>
        </mc:Choice>
        <mc:Fallback xmlns="">
          <p:pic>
            <p:nvPicPr>
              <p:cNvPr id="7" name="Ink 6"/>
            </p:nvPicPr>
            <p:blipFill>
              <a:blip r:embed="rId2"/>
            </p:blipFill>
            <p:spPr>
              <a:xfrm>
                <a:off x="9652426" y="5100062"/>
                <a:ext cx="36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8" name="Ink 7"/>
              <p14:cNvContentPartPr/>
              <p14:nvPr/>
            </p14:nvContentPartPr>
            <p14:xfrm>
              <a:off x="6356599" y="1300567"/>
              <a:ext cx="7665" cy="12775"/>
            </p14:xfrm>
          </p:contentPart>
        </mc:Choice>
        <mc:Fallback xmlns="">
          <p:pic>
            <p:nvPicPr>
              <p:cNvPr id="8" name="Ink 7"/>
            </p:nvPicPr>
            <p:blipFill>
              <a:blip r:embed="rId4"/>
            </p:blipFill>
            <p:spPr>
              <a:xfrm>
                <a:off x="6356599" y="1300567"/>
                <a:ext cx="7665" cy="1277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Ink 8"/>
              <p14:cNvContentPartPr/>
              <p14:nvPr/>
            </p14:nvContentPartPr>
            <p14:xfrm>
              <a:off x="6210332" y="1257129"/>
              <a:ext cx="924236" cy="76654"/>
            </p14:xfrm>
          </p:contentPart>
        </mc:Choice>
        <mc:Fallback xmlns="">
          <p:pic>
            <p:nvPicPr>
              <p:cNvPr id="9" name="Ink 8"/>
            </p:nvPicPr>
            <p:blipFill>
              <a:blip r:embed="rId6"/>
            </p:blipFill>
            <p:spPr>
              <a:xfrm>
                <a:off x="6210332" y="1257129"/>
                <a:ext cx="924236" cy="7665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Ink 9"/>
              <p14:cNvContentPartPr/>
              <p14:nvPr/>
            </p14:nvContentPartPr>
            <p14:xfrm>
              <a:off x="6208415" y="1341449"/>
              <a:ext cx="975973" cy="125202"/>
            </p14:xfrm>
          </p:contentPart>
        </mc:Choice>
        <mc:Fallback xmlns="">
          <p:pic>
            <p:nvPicPr>
              <p:cNvPr id="10" name="Ink 9"/>
            </p:nvPicPr>
            <p:blipFill>
              <a:blip r:embed="rId8"/>
            </p:blipFill>
            <p:spPr>
              <a:xfrm>
                <a:off x="6208415" y="1341449"/>
                <a:ext cx="975973" cy="12520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Ink 10"/>
              <p14:cNvContentPartPr/>
              <p14:nvPr/>
            </p14:nvContentPartPr>
            <p14:xfrm>
              <a:off x="6164982" y="628564"/>
              <a:ext cx="157446" cy="307256"/>
            </p14:xfrm>
          </p:contentPart>
        </mc:Choice>
        <mc:Fallback xmlns="">
          <p:pic>
            <p:nvPicPr>
              <p:cNvPr id="11" name="Ink 10"/>
            </p:nvPicPr>
            <p:blipFill>
              <a:blip r:embed="rId10"/>
            </p:blipFill>
            <p:spPr>
              <a:xfrm>
                <a:off x="6164982" y="628564"/>
                <a:ext cx="157446" cy="30725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Ink 11"/>
              <p14:cNvContentPartPr/>
              <p14:nvPr/>
            </p14:nvContentPartPr>
            <p14:xfrm>
              <a:off x="6164982" y="720549"/>
              <a:ext cx="160959" cy="258868"/>
            </p14:xfrm>
          </p:contentPart>
        </mc:Choice>
        <mc:Fallback xmlns="">
          <p:pic>
            <p:nvPicPr>
              <p:cNvPr id="12" name="Ink 11"/>
            </p:nvPicPr>
            <p:blipFill>
              <a:blip r:embed="rId12"/>
            </p:blipFill>
            <p:spPr>
              <a:xfrm>
                <a:off x="6164982" y="720549"/>
                <a:ext cx="160959" cy="25886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Ink 12"/>
              <p14:cNvContentPartPr/>
              <p14:nvPr/>
            </p14:nvContentPartPr>
            <p14:xfrm>
              <a:off x="6203305" y="914740"/>
              <a:ext cx="146907" cy="43438"/>
            </p14:xfrm>
          </p:contentPart>
        </mc:Choice>
        <mc:Fallback xmlns="">
          <p:pic>
            <p:nvPicPr>
              <p:cNvPr id="13" name="Ink 12"/>
            </p:nvPicPr>
            <p:blipFill>
              <a:blip r:embed="rId14"/>
            </p:blipFill>
            <p:spPr>
              <a:xfrm>
                <a:off x="6203305" y="914740"/>
                <a:ext cx="146907" cy="43438"/>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Ink 13"/>
              <p14:cNvContentPartPr/>
              <p14:nvPr/>
            </p14:nvContentPartPr>
            <p14:xfrm>
              <a:off x="6423027" y="613233"/>
              <a:ext cx="44232" cy="109872"/>
            </p14:xfrm>
          </p:contentPart>
        </mc:Choice>
        <mc:Fallback xmlns="">
          <p:pic>
            <p:nvPicPr>
              <p:cNvPr id="14" name="Ink 13"/>
            </p:nvPicPr>
            <p:blipFill>
              <a:blip r:embed="rId16"/>
            </p:blipFill>
            <p:spPr>
              <a:xfrm>
                <a:off x="6423027" y="613233"/>
                <a:ext cx="44232" cy="10987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5" name="Ink 14"/>
              <p14:cNvContentPartPr/>
              <p14:nvPr/>
            </p14:nvContentPartPr>
            <p14:xfrm>
              <a:off x="6438356" y="572351"/>
              <a:ext cx="189063" cy="104761"/>
            </p14:xfrm>
          </p:contentPart>
        </mc:Choice>
        <mc:Fallback xmlns="">
          <p:pic>
            <p:nvPicPr>
              <p:cNvPr id="15" name="Ink 14"/>
            </p:nvPicPr>
            <p:blipFill>
              <a:blip r:embed="rId18"/>
            </p:blipFill>
            <p:spPr>
              <a:xfrm>
                <a:off x="6438356" y="572351"/>
                <a:ext cx="189063" cy="10476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6" name="Ink 15"/>
              <p14:cNvContentPartPr/>
              <p14:nvPr/>
            </p14:nvContentPartPr>
            <p14:xfrm>
              <a:off x="6492009" y="625211"/>
              <a:ext cx="95809" cy="325301"/>
            </p14:xfrm>
          </p:contentPart>
        </mc:Choice>
        <mc:Fallback xmlns="">
          <p:pic>
            <p:nvPicPr>
              <p:cNvPr id="16" name="Ink 15"/>
            </p:nvPicPr>
            <p:blipFill>
              <a:blip r:embed="rId20"/>
            </p:blipFill>
            <p:spPr>
              <a:xfrm>
                <a:off x="6492009" y="625211"/>
                <a:ext cx="95809" cy="32530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Ink 16"/>
              <p14:cNvContentPartPr/>
              <p14:nvPr/>
            </p14:nvContentPartPr>
            <p14:xfrm>
              <a:off x="6571211" y="776763"/>
              <a:ext cx="35769" cy="215909"/>
            </p14:xfrm>
          </p:contentPart>
        </mc:Choice>
        <mc:Fallback xmlns="">
          <p:pic>
            <p:nvPicPr>
              <p:cNvPr id="17" name="Ink 16"/>
            </p:nvPicPr>
            <p:blipFill>
              <a:blip r:embed="rId22"/>
            </p:blipFill>
            <p:spPr>
              <a:xfrm>
                <a:off x="6571211" y="776763"/>
                <a:ext cx="35769" cy="215909"/>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Ink 17"/>
              <p14:cNvContentPartPr/>
              <p14:nvPr/>
            </p14:nvContentPartPr>
            <p14:xfrm>
              <a:off x="6548217" y="827865"/>
              <a:ext cx="38324" cy="25552"/>
            </p14:xfrm>
          </p:contentPart>
        </mc:Choice>
        <mc:Fallback xmlns="">
          <p:pic>
            <p:nvPicPr>
              <p:cNvPr id="18" name="Ink 17"/>
            </p:nvPicPr>
            <p:blipFill>
              <a:blip r:embed="rId24"/>
            </p:blipFill>
            <p:spPr>
              <a:xfrm>
                <a:off x="6548217" y="827865"/>
                <a:ext cx="38324" cy="2555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9" name="Ink 18"/>
              <p14:cNvContentPartPr/>
              <p14:nvPr/>
            </p14:nvContentPartPr>
            <p14:xfrm>
              <a:off x="6513407" y="868748"/>
              <a:ext cx="142116" cy="121369"/>
            </p14:xfrm>
          </p:contentPart>
        </mc:Choice>
        <mc:Fallback xmlns="">
          <p:pic>
            <p:nvPicPr>
              <p:cNvPr id="19" name="Ink 18"/>
            </p:nvPicPr>
            <p:blipFill>
              <a:blip r:embed="rId26"/>
            </p:blipFill>
            <p:spPr>
              <a:xfrm>
                <a:off x="6513407" y="868748"/>
                <a:ext cx="142116" cy="121369"/>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Ink 19"/>
              <p14:cNvContentPartPr/>
              <p14:nvPr/>
            </p14:nvContentPartPr>
            <p14:xfrm>
              <a:off x="6796043" y="710329"/>
              <a:ext cx="15329" cy="261902"/>
            </p14:xfrm>
          </p:contentPart>
        </mc:Choice>
        <mc:Fallback xmlns="">
          <p:pic>
            <p:nvPicPr>
              <p:cNvPr id="20" name="Ink 19"/>
            </p:nvPicPr>
            <p:blipFill>
              <a:blip r:embed="rId28"/>
            </p:blipFill>
            <p:spPr>
              <a:xfrm>
                <a:off x="6796043" y="710329"/>
                <a:ext cx="15329" cy="26190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1" name="Ink 20"/>
              <p14:cNvContentPartPr/>
              <p14:nvPr/>
            </p14:nvContentPartPr>
            <p14:xfrm>
              <a:off x="6720673" y="812535"/>
              <a:ext cx="116249" cy="76654"/>
            </p14:xfrm>
          </p:contentPart>
        </mc:Choice>
        <mc:Fallback xmlns="">
          <p:pic>
            <p:nvPicPr>
              <p:cNvPr id="21" name="Ink 20"/>
            </p:nvPicPr>
            <p:blipFill>
              <a:blip r:embed="rId30"/>
            </p:blipFill>
            <p:spPr>
              <a:xfrm>
                <a:off x="6720673" y="812535"/>
                <a:ext cx="116249" cy="7665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Ink 21"/>
              <p14:cNvContentPartPr/>
              <p14:nvPr/>
            </p14:nvContentPartPr>
            <p14:xfrm>
              <a:off x="6865025" y="578739"/>
              <a:ext cx="2555" cy="136700"/>
            </p14:xfrm>
          </p:contentPart>
        </mc:Choice>
        <mc:Fallback xmlns="">
          <p:pic>
            <p:nvPicPr>
              <p:cNvPr id="22" name="Ink 21"/>
            </p:nvPicPr>
            <p:blipFill>
              <a:blip r:embed="rId32"/>
            </p:blipFill>
            <p:spPr>
              <a:xfrm>
                <a:off x="6865025" y="578739"/>
                <a:ext cx="2555" cy="1367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3" name="Ink 22"/>
              <p14:cNvContentPartPr/>
              <p14:nvPr/>
            </p14:nvContentPartPr>
            <p14:xfrm>
              <a:off x="6877800" y="649005"/>
              <a:ext cx="90060" cy="99651"/>
            </p14:xfrm>
          </p:contentPart>
        </mc:Choice>
        <mc:Fallback xmlns="">
          <p:pic>
            <p:nvPicPr>
              <p:cNvPr id="23" name="Ink 22"/>
            </p:nvPicPr>
            <p:blipFill>
              <a:blip r:embed="rId34"/>
            </p:blipFill>
            <p:spPr>
              <a:xfrm>
                <a:off x="6877800" y="649005"/>
                <a:ext cx="90060" cy="99651"/>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4" name="Ink 23"/>
              <p14:cNvContentPartPr/>
              <p14:nvPr/>
            </p14:nvContentPartPr>
            <p14:xfrm>
              <a:off x="6872690" y="751211"/>
              <a:ext cx="10220" cy="109871"/>
            </p14:xfrm>
          </p:contentPart>
        </mc:Choice>
        <mc:Fallback xmlns="">
          <p:pic>
            <p:nvPicPr>
              <p:cNvPr id="24" name="Ink 23"/>
            </p:nvPicPr>
            <p:blipFill>
              <a:blip r:embed="rId36"/>
            </p:blipFill>
            <p:spPr>
              <a:xfrm>
                <a:off x="6872690" y="751211"/>
                <a:ext cx="10220" cy="10987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5" name="Ink 24"/>
              <p14:cNvContentPartPr/>
              <p14:nvPr/>
            </p14:nvContentPartPr>
            <p14:xfrm>
              <a:off x="6895684" y="751211"/>
              <a:ext cx="97725" cy="99651"/>
            </p14:xfrm>
          </p:contentPart>
        </mc:Choice>
        <mc:Fallback xmlns="">
          <p:pic>
            <p:nvPicPr>
              <p:cNvPr id="25" name="Ink 24"/>
            </p:nvPicPr>
            <p:blipFill>
              <a:blip r:embed="rId38"/>
            </p:blipFill>
            <p:spPr>
              <a:xfrm>
                <a:off x="6895684" y="751211"/>
                <a:ext cx="97725" cy="99651"/>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6" name="Ink 25"/>
              <p14:cNvContentPartPr/>
              <p14:nvPr/>
            </p14:nvContentPartPr>
            <p14:xfrm>
              <a:off x="6859437" y="855972"/>
              <a:ext cx="143553" cy="7665"/>
            </p14:xfrm>
          </p:contentPart>
        </mc:Choice>
        <mc:Fallback xmlns="">
          <p:pic>
            <p:nvPicPr>
              <p:cNvPr id="26" name="Ink 25"/>
            </p:nvPicPr>
            <p:blipFill>
              <a:blip r:embed="rId40"/>
            </p:blipFill>
            <p:spPr>
              <a:xfrm>
                <a:off x="6859437" y="855972"/>
                <a:ext cx="143553" cy="766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7" name="Ink 26"/>
              <p14:cNvContentPartPr/>
              <p14:nvPr/>
            </p14:nvContentPartPr>
            <p14:xfrm>
              <a:off x="6877800" y="792093"/>
              <a:ext cx="76647" cy="177104"/>
            </p14:xfrm>
          </p:contentPart>
        </mc:Choice>
        <mc:Fallback xmlns="">
          <p:pic>
            <p:nvPicPr>
              <p:cNvPr id="27" name="Ink 26"/>
            </p:nvPicPr>
            <p:blipFill>
              <a:blip r:embed="rId42"/>
            </p:blipFill>
            <p:spPr>
              <a:xfrm>
                <a:off x="6877800" y="792093"/>
                <a:ext cx="76647" cy="177104"/>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8" name="Ink 27"/>
              <p14:cNvContentPartPr/>
              <p14:nvPr/>
            </p14:nvContentPartPr>
            <p14:xfrm>
              <a:off x="6949337" y="863637"/>
              <a:ext cx="125191" cy="112427"/>
            </p14:xfrm>
          </p:contentPart>
        </mc:Choice>
        <mc:Fallback xmlns="">
          <p:pic>
            <p:nvPicPr>
              <p:cNvPr id="28" name="Ink 27"/>
            </p:nvPicPr>
            <p:blipFill>
              <a:blip r:embed="rId44"/>
            </p:blipFill>
            <p:spPr>
              <a:xfrm>
                <a:off x="6949337" y="863637"/>
                <a:ext cx="125191" cy="112427"/>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9" name="Ink 28"/>
              <p14:cNvContentPartPr/>
              <p14:nvPr/>
            </p14:nvContentPartPr>
            <p14:xfrm>
              <a:off x="5728093" y="1778378"/>
              <a:ext cx="91977" cy="168639"/>
            </p14:xfrm>
          </p:contentPart>
        </mc:Choice>
        <mc:Fallback xmlns="">
          <p:pic>
            <p:nvPicPr>
              <p:cNvPr id="29" name="Ink 28"/>
            </p:nvPicPr>
            <p:blipFill>
              <a:blip r:embed="rId46"/>
            </p:blipFill>
            <p:spPr>
              <a:xfrm>
                <a:off x="5728093" y="1778378"/>
                <a:ext cx="91977" cy="168639"/>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0" name="Ink 29"/>
              <p14:cNvContentPartPr/>
              <p14:nvPr/>
            </p14:nvContentPartPr>
            <p14:xfrm>
              <a:off x="5760509" y="1706834"/>
              <a:ext cx="59561" cy="112426"/>
            </p14:xfrm>
          </p:contentPart>
        </mc:Choice>
        <mc:Fallback xmlns="">
          <p:pic>
            <p:nvPicPr>
              <p:cNvPr id="30" name="Ink 29"/>
            </p:nvPicPr>
            <p:blipFill>
              <a:blip r:embed="rId48"/>
            </p:blipFill>
            <p:spPr>
              <a:xfrm>
                <a:off x="5760509" y="1706834"/>
                <a:ext cx="59561" cy="11242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1" name="Ink 30"/>
              <p14:cNvContentPartPr/>
              <p14:nvPr/>
            </p14:nvContentPartPr>
            <p14:xfrm>
              <a:off x="5975121" y="1788599"/>
              <a:ext cx="113214" cy="132867"/>
            </p14:xfrm>
          </p:contentPart>
        </mc:Choice>
        <mc:Fallback xmlns="">
          <p:pic>
            <p:nvPicPr>
              <p:cNvPr id="31" name="Ink 30"/>
            </p:nvPicPr>
            <p:blipFill>
              <a:blip r:embed="rId50"/>
            </p:blipFill>
            <p:spPr>
              <a:xfrm>
                <a:off x="5975121" y="1788599"/>
                <a:ext cx="113214" cy="132867"/>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2" name="Ink 31"/>
              <p14:cNvContentPartPr/>
              <p14:nvPr/>
            </p14:nvContentPartPr>
            <p14:xfrm>
              <a:off x="6080670" y="1701724"/>
              <a:ext cx="15330" cy="79209"/>
            </p14:xfrm>
          </p:contentPart>
        </mc:Choice>
        <mc:Fallback xmlns="">
          <p:pic>
            <p:nvPicPr>
              <p:cNvPr id="32" name="Ink 31"/>
            </p:nvPicPr>
            <p:blipFill>
              <a:blip r:embed="rId52"/>
            </p:blipFill>
            <p:spPr>
              <a:xfrm>
                <a:off x="6080670" y="1701724"/>
                <a:ext cx="15330" cy="7920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3" name="Ink 32"/>
              <p14:cNvContentPartPr/>
              <p14:nvPr/>
            </p14:nvContentPartPr>
            <p14:xfrm>
              <a:off x="6090890" y="1747716"/>
              <a:ext cx="174372" cy="51103"/>
            </p14:xfrm>
          </p:contentPart>
        </mc:Choice>
        <mc:Fallback xmlns="">
          <p:pic>
            <p:nvPicPr>
              <p:cNvPr id="33" name="Ink 32"/>
            </p:nvPicPr>
            <p:blipFill>
              <a:blip r:embed="rId54"/>
            </p:blipFill>
            <p:spPr>
              <a:xfrm>
                <a:off x="6090890" y="1747716"/>
                <a:ext cx="174372" cy="51103"/>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4" name="Ink 33"/>
              <p14:cNvContentPartPr/>
              <p14:nvPr/>
            </p14:nvContentPartPr>
            <p14:xfrm>
              <a:off x="6116439" y="1773268"/>
              <a:ext cx="30658" cy="120091"/>
            </p14:xfrm>
          </p:contentPart>
        </mc:Choice>
        <mc:Fallback xmlns="">
          <p:pic>
            <p:nvPicPr>
              <p:cNvPr id="34" name="Ink 33"/>
            </p:nvPicPr>
            <p:blipFill>
              <a:blip r:embed="rId56"/>
            </p:blipFill>
            <p:spPr>
              <a:xfrm>
                <a:off x="6116439" y="1773268"/>
                <a:ext cx="30658" cy="120091"/>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5" name="Ink 34"/>
              <p14:cNvContentPartPr/>
              <p14:nvPr/>
            </p14:nvContentPartPr>
            <p14:xfrm>
              <a:off x="6131768" y="1844812"/>
              <a:ext cx="148184" cy="104760"/>
            </p14:xfrm>
          </p:contentPart>
        </mc:Choice>
        <mc:Fallback xmlns="">
          <p:pic>
            <p:nvPicPr>
              <p:cNvPr id="35" name="Ink 34"/>
            </p:nvPicPr>
            <p:blipFill>
              <a:blip r:embed="rId58"/>
            </p:blipFill>
            <p:spPr>
              <a:xfrm>
                <a:off x="6131768" y="1844812"/>
                <a:ext cx="148184" cy="1047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6" name="Ink 35"/>
              <p14:cNvContentPartPr/>
              <p14:nvPr/>
            </p14:nvContentPartPr>
            <p14:xfrm>
              <a:off x="6333605" y="1655731"/>
              <a:ext cx="22994" cy="81765"/>
            </p14:xfrm>
          </p:contentPart>
        </mc:Choice>
        <mc:Fallback xmlns="">
          <p:pic>
            <p:nvPicPr>
              <p:cNvPr id="36" name="Ink 35"/>
            </p:nvPicPr>
            <p:blipFill>
              <a:blip r:embed="rId60"/>
            </p:blipFill>
            <p:spPr>
              <a:xfrm>
                <a:off x="6333605" y="1655731"/>
                <a:ext cx="22994" cy="8176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7" name="Ink 36"/>
              <p14:cNvContentPartPr/>
              <p14:nvPr/>
            </p14:nvContentPartPr>
            <p14:xfrm>
              <a:off x="6341270" y="1717055"/>
              <a:ext cx="113054" cy="250404"/>
            </p14:xfrm>
          </p:contentPart>
        </mc:Choice>
        <mc:Fallback xmlns="">
          <p:pic>
            <p:nvPicPr>
              <p:cNvPr id="37" name="Ink 36"/>
            </p:nvPicPr>
            <p:blipFill>
              <a:blip r:embed="rId62"/>
            </p:blipFill>
            <p:spPr>
              <a:xfrm>
                <a:off x="6341270" y="1717055"/>
                <a:ext cx="113054" cy="250404"/>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8" name="Ink 37"/>
              <p14:cNvContentPartPr/>
              <p14:nvPr/>
            </p14:nvContentPartPr>
            <p14:xfrm>
              <a:off x="6501431" y="1757937"/>
              <a:ext cx="129821" cy="112426"/>
            </p14:xfrm>
          </p:contentPart>
        </mc:Choice>
        <mc:Fallback xmlns="">
          <p:pic>
            <p:nvPicPr>
              <p:cNvPr id="38" name="Ink 37"/>
            </p:nvPicPr>
            <p:blipFill>
              <a:blip r:embed="rId64"/>
            </p:blipFill>
            <p:spPr>
              <a:xfrm>
                <a:off x="6501431" y="1757937"/>
                <a:ext cx="129821" cy="112426"/>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9" name="Ink 38"/>
              <p14:cNvContentPartPr/>
              <p14:nvPr/>
            </p14:nvContentPartPr>
            <p14:xfrm>
              <a:off x="6553327" y="1732386"/>
              <a:ext cx="22994" cy="204411"/>
            </p14:xfrm>
          </p:contentPart>
        </mc:Choice>
        <mc:Fallback xmlns="">
          <p:pic>
            <p:nvPicPr>
              <p:cNvPr id="39" name="Ink 38"/>
            </p:nvPicPr>
            <p:blipFill>
              <a:blip r:embed="rId66"/>
            </p:blipFill>
            <p:spPr>
              <a:xfrm>
                <a:off x="6553327" y="1732386"/>
                <a:ext cx="22994" cy="204411"/>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0" name="Ink 39"/>
              <p14:cNvContentPartPr/>
              <p14:nvPr/>
            </p14:nvContentPartPr>
            <p14:xfrm>
              <a:off x="6560992" y="1880584"/>
              <a:ext cx="81757" cy="83681"/>
            </p14:xfrm>
          </p:contentPart>
        </mc:Choice>
        <mc:Fallback xmlns="">
          <p:pic>
            <p:nvPicPr>
              <p:cNvPr id="40" name="Ink 39"/>
            </p:nvPicPr>
            <p:blipFill>
              <a:blip r:embed="rId68"/>
            </p:blipFill>
            <p:spPr>
              <a:xfrm>
                <a:off x="6560992" y="1880584"/>
                <a:ext cx="81757" cy="83681"/>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1" name="Ink 40"/>
              <p14:cNvContentPartPr/>
              <p14:nvPr/>
            </p14:nvContentPartPr>
            <p14:xfrm>
              <a:off x="6729615" y="1681283"/>
              <a:ext cx="91977" cy="33217"/>
            </p14:xfrm>
          </p:contentPart>
        </mc:Choice>
        <mc:Fallback xmlns="">
          <p:pic>
            <p:nvPicPr>
              <p:cNvPr id="41" name="Ink 40"/>
            </p:nvPicPr>
            <p:blipFill>
              <a:blip r:embed="rId70"/>
            </p:blipFill>
            <p:spPr>
              <a:xfrm>
                <a:off x="6729615" y="1681283"/>
                <a:ext cx="91977" cy="33217"/>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2" name="Ink 41"/>
              <p14:cNvContentPartPr/>
              <p14:nvPr/>
            </p14:nvContentPartPr>
            <p14:xfrm>
              <a:off x="6734725" y="1706834"/>
              <a:ext cx="71538" cy="191636"/>
            </p14:xfrm>
          </p:contentPart>
        </mc:Choice>
        <mc:Fallback xmlns="">
          <p:pic>
            <p:nvPicPr>
              <p:cNvPr id="42" name="Ink 41"/>
            </p:nvPicPr>
            <p:blipFill>
              <a:blip r:embed="rId72"/>
            </p:blipFill>
            <p:spPr>
              <a:xfrm>
                <a:off x="6734725" y="1706834"/>
                <a:ext cx="71538" cy="191636"/>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3" name="Ink 42"/>
              <p14:cNvContentPartPr/>
              <p14:nvPr/>
            </p14:nvContentPartPr>
            <p14:xfrm>
              <a:off x="6765384" y="1788599"/>
              <a:ext cx="95170" cy="123285"/>
            </p14:xfrm>
          </p:contentPart>
        </mc:Choice>
        <mc:Fallback xmlns="">
          <p:pic>
            <p:nvPicPr>
              <p:cNvPr id="43" name="Ink 42"/>
            </p:nvPicPr>
            <p:blipFill>
              <a:blip r:embed="rId74"/>
            </p:blipFill>
            <p:spPr>
              <a:xfrm>
                <a:off x="6765384" y="1788599"/>
                <a:ext cx="95170" cy="12328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4" name="Ink 43"/>
              <p14:cNvContentPartPr/>
              <p14:nvPr/>
            </p14:nvContentPartPr>
            <p14:xfrm>
              <a:off x="6747500" y="1834591"/>
              <a:ext cx="53653" cy="117537"/>
            </p14:xfrm>
          </p:contentPart>
        </mc:Choice>
        <mc:Fallback xmlns="">
          <p:pic>
            <p:nvPicPr>
              <p:cNvPr id="44" name="Ink 43"/>
            </p:nvPicPr>
            <p:blipFill>
              <a:blip r:embed="rId76"/>
            </p:blipFill>
            <p:spPr>
              <a:xfrm>
                <a:off x="6747500" y="1834591"/>
                <a:ext cx="53653" cy="117537"/>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5" name="Ink 44"/>
              <p14:cNvContentPartPr/>
              <p14:nvPr/>
            </p14:nvContentPartPr>
            <p14:xfrm>
              <a:off x="6780714" y="1931687"/>
              <a:ext cx="104750" cy="35771"/>
            </p14:xfrm>
          </p:contentPart>
        </mc:Choice>
        <mc:Fallback xmlns="">
          <p:pic>
            <p:nvPicPr>
              <p:cNvPr id="45" name="Ink 44"/>
            </p:nvPicPr>
            <p:blipFill>
              <a:blip r:embed="rId78"/>
            </p:blipFill>
            <p:spPr>
              <a:xfrm>
                <a:off x="6780714" y="1931687"/>
                <a:ext cx="104750" cy="35771"/>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6" name="Ink 45"/>
              <p14:cNvContentPartPr/>
              <p14:nvPr/>
            </p14:nvContentPartPr>
            <p14:xfrm>
              <a:off x="6979996" y="1732386"/>
              <a:ext cx="360" cy="84319"/>
            </p14:xfrm>
          </p:contentPart>
        </mc:Choice>
        <mc:Fallback xmlns="">
          <p:pic>
            <p:nvPicPr>
              <p:cNvPr id="46" name="Ink 45"/>
            </p:nvPicPr>
            <p:blipFill>
              <a:blip r:embed="rId80"/>
            </p:blipFill>
            <p:spPr>
              <a:xfrm>
                <a:off x="6979996" y="1732386"/>
                <a:ext cx="360" cy="84319"/>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7" name="Ink 46"/>
              <p14:cNvContentPartPr/>
              <p14:nvPr/>
            </p14:nvContentPartPr>
            <p14:xfrm>
              <a:off x="6969776" y="1732386"/>
              <a:ext cx="185869" cy="100928"/>
            </p14:xfrm>
          </p:contentPart>
        </mc:Choice>
        <mc:Fallback xmlns="">
          <p:pic>
            <p:nvPicPr>
              <p:cNvPr id="47" name="Ink 46"/>
            </p:nvPicPr>
            <p:blipFill>
              <a:blip r:embed="rId82"/>
            </p:blipFill>
            <p:spPr>
              <a:xfrm>
                <a:off x="6969776" y="1732386"/>
                <a:ext cx="185869" cy="100928"/>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8" name="Ink 47"/>
              <p14:cNvContentPartPr/>
              <p14:nvPr/>
            </p14:nvContentPartPr>
            <p14:xfrm>
              <a:off x="7051534" y="1676172"/>
              <a:ext cx="25549" cy="318116"/>
            </p14:xfrm>
          </p:contentPart>
        </mc:Choice>
        <mc:Fallback xmlns="">
          <p:pic>
            <p:nvPicPr>
              <p:cNvPr id="48" name="Ink 47"/>
            </p:nvPicPr>
            <p:blipFill>
              <a:blip r:embed="rId84"/>
            </p:blipFill>
            <p:spPr>
              <a:xfrm>
                <a:off x="7051534" y="1676172"/>
                <a:ext cx="25549" cy="318116"/>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9" name="Ink 48"/>
              <p14:cNvContentPartPr/>
              <p14:nvPr/>
            </p14:nvContentPartPr>
            <p14:xfrm>
              <a:off x="7230377" y="1742606"/>
              <a:ext cx="117526" cy="161613"/>
            </p14:xfrm>
          </p:contentPart>
        </mc:Choice>
        <mc:Fallback xmlns="">
          <p:pic>
            <p:nvPicPr>
              <p:cNvPr id="49" name="Ink 48"/>
            </p:nvPicPr>
            <p:blipFill>
              <a:blip r:embed="rId86"/>
            </p:blipFill>
            <p:spPr>
              <a:xfrm>
                <a:off x="7230377" y="1742606"/>
                <a:ext cx="117526" cy="161613"/>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0" name="Ink 49"/>
              <p14:cNvContentPartPr/>
              <p14:nvPr/>
            </p14:nvContentPartPr>
            <p14:xfrm>
              <a:off x="7259599" y="1748994"/>
              <a:ext cx="121517" cy="54936"/>
            </p14:xfrm>
          </p:contentPart>
        </mc:Choice>
        <mc:Fallback xmlns="">
          <p:pic>
            <p:nvPicPr>
              <p:cNvPr id="50" name="Ink 49"/>
            </p:nvPicPr>
            <p:blipFill>
              <a:blip r:embed="rId88"/>
            </p:blipFill>
            <p:spPr>
              <a:xfrm>
                <a:off x="7259599" y="1748994"/>
                <a:ext cx="121517" cy="54936"/>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1" name="Ink 50"/>
              <p14:cNvContentPartPr/>
              <p14:nvPr/>
            </p14:nvContentPartPr>
            <p14:xfrm>
              <a:off x="7340237" y="1722165"/>
              <a:ext cx="5749" cy="164807"/>
            </p14:xfrm>
          </p:contentPart>
        </mc:Choice>
        <mc:Fallback xmlns="">
          <p:pic>
            <p:nvPicPr>
              <p:cNvPr id="51" name="Ink 50"/>
            </p:nvPicPr>
            <p:blipFill>
              <a:blip r:embed="rId90"/>
            </p:blipFill>
            <p:spPr>
              <a:xfrm>
                <a:off x="7340237" y="1722165"/>
                <a:ext cx="5749" cy="164807"/>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2" name="Ink 51"/>
              <p14:cNvContentPartPr/>
              <p14:nvPr/>
            </p14:nvContentPartPr>
            <p14:xfrm>
              <a:off x="7273012" y="1803929"/>
              <a:ext cx="44231" cy="65157"/>
            </p14:xfrm>
          </p:contentPart>
        </mc:Choice>
        <mc:Fallback xmlns="">
          <p:pic>
            <p:nvPicPr>
              <p:cNvPr id="52" name="Ink 51"/>
            </p:nvPicPr>
            <p:blipFill>
              <a:blip r:embed="rId92"/>
            </p:blipFill>
            <p:spPr>
              <a:xfrm>
                <a:off x="7273012" y="1803929"/>
                <a:ext cx="44231" cy="65157"/>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3" name="Ink 52"/>
              <p14:cNvContentPartPr/>
              <p14:nvPr/>
            </p14:nvContentPartPr>
            <p14:xfrm>
              <a:off x="7358122" y="1834591"/>
              <a:ext cx="20439" cy="18685"/>
            </p14:xfrm>
          </p:contentPart>
        </mc:Choice>
        <mc:Fallback xmlns="">
          <p:pic>
            <p:nvPicPr>
              <p:cNvPr id="53" name="Ink 52"/>
            </p:nvPicPr>
            <p:blipFill>
              <a:blip r:embed="rId94"/>
            </p:blipFill>
            <p:spPr>
              <a:xfrm>
                <a:off x="7358122" y="1834591"/>
                <a:ext cx="20439" cy="1868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4" name="Ink 53"/>
              <p14:cNvContentPartPr/>
              <p14:nvPr/>
            </p14:nvContentPartPr>
            <p14:xfrm>
              <a:off x="7416086" y="1671062"/>
              <a:ext cx="95330" cy="210161"/>
            </p14:xfrm>
          </p:contentPart>
        </mc:Choice>
        <mc:Fallback xmlns="">
          <p:pic>
            <p:nvPicPr>
              <p:cNvPr id="54" name="Ink 53"/>
            </p:nvPicPr>
            <p:blipFill>
              <a:blip r:embed="rId96"/>
            </p:blipFill>
            <p:spPr>
              <a:xfrm>
                <a:off x="7416086" y="1671062"/>
                <a:ext cx="95330" cy="210161"/>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5" name="Ink 54"/>
              <p14:cNvContentPartPr/>
              <p14:nvPr/>
            </p14:nvContentPartPr>
            <p14:xfrm>
              <a:off x="7409220" y="1757937"/>
              <a:ext cx="145629" cy="40882"/>
            </p14:xfrm>
          </p:contentPart>
        </mc:Choice>
        <mc:Fallback xmlns="">
          <p:pic>
            <p:nvPicPr>
              <p:cNvPr id="55" name="Ink 54"/>
            </p:nvPicPr>
            <p:blipFill>
              <a:blip r:embed="rId98"/>
            </p:blipFill>
            <p:spPr>
              <a:xfrm>
                <a:off x="7409220" y="1757937"/>
                <a:ext cx="145629" cy="40882"/>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6" name="Ink 55"/>
              <p14:cNvContentPartPr/>
              <p14:nvPr/>
            </p14:nvContentPartPr>
            <p14:xfrm>
              <a:off x="7516526" y="1747716"/>
              <a:ext cx="30659" cy="337918"/>
            </p14:xfrm>
          </p:contentPart>
        </mc:Choice>
        <mc:Fallback xmlns="">
          <p:pic>
            <p:nvPicPr>
              <p:cNvPr id="56" name="Ink 55"/>
            </p:nvPicPr>
            <p:blipFill>
              <a:blip r:embed="rId100"/>
            </p:blipFill>
            <p:spPr>
              <a:xfrm>
                <a:off x="7516526" y="1747716"/>
                <a:ext cx="30659" cy="337918"/>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7" name="Ink 56"/>
              <p14:cNvContentPartPr/>
              <p14:nvPr/>
            </p14:nvContentPartPr>
            <p14:xfrm>
              <a:off x="6078115" y="1819260"/>
              <a:ext cx="48544" cy="171195"/>
            </p14:xfrm>
          </p:contentPart>
        </mc:Choice>
        <mc:Fallback xmlns="">
          <p:pic>
            <p:nvPicPr>
              <p:cNvPr id="57" name="Ink 56"/>
            </p:nvPicPr>
            <p:blipFill>
              <a:blip r:embed="rId102"/>
            </p:blipFill>
            <p:spPr>
              <a:xfrm>
                <a:off x="6078115" y="1819260"/>
                <a:ext cx="48544" cy="171195"/>
              </a:xfrm>
              <a:prstGeom prst="rect"/>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b="1" dirty="0" smtClean="0">
                <a:solidFill>
                  <a:schemeClr val="accent5">
                    <a:lumMod val="75000"/>
                  </a:schemeClr>
                </a:solidFill>
                <a:latin typeface="微软雅黑" pitchFamily="34" charset="-122"/>
                <a:ea typeface="微软雅黑" pitchFamily="34" charset="-122"/>
              </a:rPr>
              <a:t>例</a:t>
            </a:r>
            <a:r>
              <a:rPr lang="en-US" altLang="zh-CN" b="1" dirty="0" smtClean="0">
                <a:solidFill>
                  <a:schemeClr val="accent5">
                    <a:lumMod val="75000"/>
                  </a:schemeClr>
                </a:solidFill>
                <a:latin typeface="微软雅黑" pitchFamily="34" charset="-122"/>
                <a:ea typeface="微软雅黑" pitchFamily="34" charset="-122"/>
              </a:rPr>
              <a:t>6 </a:t>
            </a:r>
            <a:r>
              <a:rPr lang="zh-CN" altLang="en-US" b="1" dirty="0" smtClean="0">
                <a:solidFill>
                  <a:schemeClr val="accent5">
                    <a:lumMod val="75000"/>
                  </a:schemeClr>
                </a:solidFill>
                <a:latin typeface="微软雅黑" pitchFamily="34" charset="-122"/>
                <a:ea typeface="微软雅黑" pitchFamily="34" charset="-122"/>
              </a:rPr>
              <a:t>缺页中断</a:t>
            </a:r>
            <a:r>
              <a:rPr lang="en-US" altLang="zh-CN" b="1" dirty="0" smtClean="0">
                <a:solidFill>
                  <a:schemeClr val="accent5">
                    <a:lumMod val="75000"/>
                  </a:schemeClr>
                </a:solidFill>
                <a:latin typeface="微软雅黑" pitchFamily="34" charset="-122"/>
                <a:ea typeface="微软雅黑" pitchFamily="34" charset="-122"/>
              </a:rPr>
              <a:t>/</a:t>
            </a:r>
            <a:r>
              <a:rPr lang="zh-CN" altLang="en-US" b="1" dirty="0" smtClean="0">
                <a:solidFill>
                  <a:schemeClr val="accent5">
                    <a:lumMod val="75000"/>
                  </a:schemeClr>
                </a:solidFill>
                <a:latin typeface="微软雅黑" pitchFamily="34" charset="-122"/>
                <a:ea typeface="微软雅黑" pitchFamily="34" charset="-122"/>
              </a:rPr>
              <a:t>页置换与地址变换</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pic>
        <p:nvPicPr>
          <p:cNvPr id="7" name="图片 6"/>
          <p:cNvPicPr/>
          <p:nvPr/>
        </p:nvPicPr>
        <p:blipFill>
          <a:blip r:embed="rId1"/>
          <a:stretch>
            <a:fillRect/>
          </a:stretch>
        </p:blipFill>
        <p:spPr>
          <a:xfrm>
            <a:off x="410095" y="1003300"/>
            <a:ext cx="6359005" cy="4826000"/>
          </a:xfrm>
          <a:prstGeom prst="rect">
            <a:avLst/>
          </a:prstGeom>
        </p:spPr>
      </p:pic>
      <p:sp>
        <p:nvSpPr>
          <p:cNvPr id="8" name="TextBox 7"/>
          <p:cNvSpPr txBox="1"/>
          <p:nvPr/>
        </p:nvSpPr>
        <p:spPr>
          <a:xfrm>
            <a:off x="7302501" y="1035962"/>
            <a:ext cx="4572001" cy="5016758"/>
          </a:xfrm>
          <a:prstGeom prst="rect">
            <a:avLst/>
          </a:prstGeom>
          <a:noFill/>
        </p:spPr>
        <p:txBody>
          <a:bodyPr wrap="square" rtlCol="0">
            <a:spAutoFit/>
          </a:bodyPr>
          <a:lstStyle/>
          <a:p>
            <a:r>
              <a:rPr lang="zh-CN" altLang="zh-CN" sz="2000" dirty="0"/>
              <a:t>给定某进程中的</a:t>
            </a:r>
            <a:r>
              <a:rPr lang="en-US" altLang="zh-CN" sz="2000" dirty="0"/>
              <a:t>1</a:t>
            </a:r>
            <a:r>
              <a:rPr lang="zh-CN" altLang="zh-CN" sz="2000" dirty="0"/>
              <a:t>个逻辑地址</a:t>
            </a:r>
            <a:r>
              <a:rPr lang="en-US" altLang="zh-CN" sz="2000" dirty="0"/>
              <a:t>M</a:t>
            </a:r>
            <a:r>
              <a:rPr lang="zh-CN" altLang="zh-CN" sz="2000" dirty="0"/>
              <a:t>，计算</a:t>
            </a:r>
            <a:r>
              <a:rPr lang="en-US" altLang="zh-CN" sz="2000" dirty="0"/>
              <a:t>M</a:t>
            </a:r>
            <a:r>
              <a:rPr lang="zh-CN" altLang="zh-CN" sz="2000" dirty="0"/>
              <a:t>对应的物理地址、访问</a:t>
            </a:r>
            <a:r>
              <a:rPr lang="en-US" altLang="zh-CN" sz="2000" dirty="0"/>
              <a:t>M</a:t>
            </a:r>
            <a:r>
              <a:rPr lang="zh-CN" altLang="zh-CN" sz="2000" dirty="0"/>
              <a:t>所需时间。</a:t>
            </a:r>
            <a:endParaRPr lang="zh-CN" altLang="zh-CN" sz="2000" dirty="0"/>
          </a:p>
          <a:p>
            <a:r>
              <a:rPr lang="zh-CN" altLang="zh-CN" sz="2000" dirty="0"/>
              <a:t>访问</a:t>
            </a:r>
            <a:r>
              <a:rPr lang="en-US" altLang="zh-CN" sz="2000" dirty="0"/>
              <a:t>m</a:t>
            </a:r>
            <a:r>
              <a:rPr lang="zh-CN" altLang="zh-CN" sz="2000" dirty="0"/>
              <a:t>所在的</a:t>
            </a:r>
            <a:r>
              <a:rPr lang="en-US" altLang="zh-CN" sz="2000" dirty="0"/>
              <a:t>page</a:t>
            </a:r>
            <a:r>
              <a:rPr lang="zh-CN" altLang="zh-CN" sz="2000" dirty="0"/>
              <a:t>经历如下步骤</a:t>
            </a:r>
            <a:r>
              <a:rPr lang="zh-CN" altLang="zh-CN" sz="2000" dirty="0" smtClean="0"/>
              <a:t>：</a:t>
            </a:r>
            <a:endParaRPr lang="en-US" altLang="zh-CN" sz="20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zh-CN" sz="2000" dirty="0" smtClean="0"/>
              <a:t>访问</a:t>
            </a:r>
            <a:r>
              <a:rPr lang="zh-CN" altLang="zh-CN" sz="2000" dirty="0"/>
              <a:t>页表</a:t>
            </a:r>
            <a:r>
              <a:rPr lang="en-US" altLang="zh-CN" sz="2000" dirty="0"/>
              <a:t>/TLB</a:t>
            </a:r>
            <a:r>
              <a:rPr lang="zh-CN" altLang="zh-CN" sz="2000" dirty="0"/>
              <a:t>，地址变换，得到</a:t>
            </a:r>
            <a:r>
              <a:rPr lang="en-US" altLang="zh-CN" sz="2000" dirty="0"/>
              <a:t>page number</a:t>
            </a:r>
            <a:r>
              <a:rPr lang="zh-CN" altLang="zh-CN" sz="2000" dirty="0"/>
              <a:t>、</a:t>
            </a:r>
            <a:r>
              <a:rPr lang="en-US" altLang="zh-CN" sz="2000" dirty="0"/>
              <a:t>offset </a:t>
            </a:r>
            <a:endParaRPr lang="en-US" altLang="zh-CN" sz="2000" dirty="0"/>
          </a:p>
          <a:p>
            <a:pPr marL="800100" lvl="1" indent="-342900">
              <a:lnSpc>
                <a:spcPct val="100000"/>
              </a:lnSpc>
              <a:spcBef>
                <a:spcPts val="600"/>
              </a:spcBef>
              <a:buClr>
                <a:srgbClr val="FF0000"/>
              </a:buClr>
              <a:buSzPct val="80000"/>
              <a:buFont typeface="Wingdings" charset="2"/>
              <a:buChar char="n"/>
            </a:pPr>
            <a:r>
              <a:rPr lang="zh-CN" altLang="zh-CN" sz="2000" dirty="0" smtClean="0"/>
              <a:t>根据</a:t>
            </a:r>
            <a:r>
              <a:rPr lang="en-US" altLang="zh-CN" sz="2000" dirty="0"/>
              <a:t>page number</a:t>
            </a:r>
            <a:r>
              <a:rPr lang="zh-CN" altLang="zh-CN" sz="2000" dirty="0"/>
              <a:t>访问对应的</a:t>
            </a:r>
            <a:r>
              <a:rPr lang="en-US" altLang="zh-CN" sz="2000" dirty="0"/>
              <a:t>frame</a:t>
            </a:r>
            <a:r>
              <a:rPr lang="zh-CN" altLang="zh-CN" sz="2000" dirty="0"/>
              <a:t>，有可能缺页中断</a:t>
            </a:r>
            <a:r>
              <a:rPr lang="en-US" altLang="zh-CN" sz="2000" dirty="0"/>
              <a:t>   </a:t>
            </a:r>
            <a:endParaRPr lang="en-US" altLang="zh-CN" sz="2000" dirty="0"/>
          </a:p>
          <a:p>
            <a:pPr marL="800100" lvl="1" indent="-342900">
              <a:lnSpc>
                <a:spcPct val="100000"/>
              </a:lnSpc>
              <a:spcBef>
                <a:spcPts val="600"/>
              </a:spcBef>
              <a:buClr>
                <a:srgbClr val="FF0000"/>
              </a:buClr>
              <a:buSzPct val="80000"/>
              <a:buFont typeface="Wingdings" charset="2"/>
              <a:buChar char="n"/>
            </a:pPr>
            <a:r>
              <a:rPr lang="zh-CN" altLang="zh-CN" sz="2000" dirty="0" smtClean="0"/>
              <a:t>在</a:t>
            </a:r>
            <a:r>
              <a:rPr lang="zh-CN" altLang="zh-CN" sz="2000" dirty="0"/>
              <a:t>缺页中断中，加载</a:t>
            </a:r>
            <a:r>
              <a:rPr lang="en-US" altLang="zh-CN" sz="2000" dirty="0"/>
              <a:t>page number</a:t>
            </a:r>
            <a:r>
              <a:rPr lang="zh-CN" altLang="zh-CN" sz="2000" dirty="0"/>
              <a:t>的</a:t>
            </a:r>
            <a:r>
              <a:rPr lang="en-US" altLang="zh-CN" sz="2000" dirty="0"/>
              <a:t>page</a:t>
            </a:r>
            <a:r>
              <a:rPr lang="zh-CN" altLang="zh-CN" sz="2000" dirty="0"/>
              <a:t>，可能需要页置换，采用局部、全局置换</a:t>
            </a:r>
            <a:r>
              <a:rPr lang="zh-CN" altLang="zh-CN" sz="2000" dirty="0" smtClean="0"/>
              <a:t>策略、</a:t>
            </a:r>
            <a:r>
              <a:rPr lang="en-US" altLang="zh-CN" sz="2000" dirty="0" smtClean="0"/>
              <a:t>/FIFO/OPT</a:t>
            </a:r>
            <a:r>
              <a:rPr lang="zh-CN" altLang="zh-CN" sz="2000" dirty="0"/>
              <a:t>页置换</a:t>
            </a:r>
            <a:r>
              <a:rPr lang="zh-CN" altLang="zh-CN" sz="2000" dirty="0" smtClean="0"/>
              <a:t>算法</a:t>
            </a:r>
            <a:endParaRPr lang="en-US" altLang="zh-CN" sz="2000" dirty="0" smtClean="0"/>
          </a:p>
          <a:p>
            <a:pPr marL="800100" lvl="1" indent="-342900">
              <a:lnSpc>
                <a:spcPct val="100000"/>
              </a:lnSpc>
              <a:spcBef>
                <a:spcPts val="600"/>
              </a:spcBef>
              <a:buClr>
                <a:srgbClr val="FF0000"/>
              </a:buClr>
              <a:buSzPct val="80000"/>
              <a:buFont typeface="Wingdings" charset="2"/>
              <a:buChar char="n"/>
            </a:pPr>
            <a:r>
              <a:rPr lang="zh-CN" altLang="zh-CN" sz="2000" dirty="0" smtClean="0"/>
              <a:t>页</a:t>
            </a:r>
            <a:r>
              <a:rPr lang="zh-CN" altLang="zh-CN" sz="2000" dirty="0"/>
              <a:t>置换完成后，</a:t>
            </a:r>
            <a:r>
              <a:rPr lang="en-US" altLang="zh-CN" sz="2000" dirty="0"/>
              <a:t>m</a:t>
            </a:r>
            <a:r>
              <a:rPr lang="zh-CN" altLang="zh-CN" sz="2000" dirty="0"/>
              <a:t>所在的</a:t>
            </a:r>
            <a:r>
              <a:rPr lang="en-US" altLang="zh-CN" sz="2000" dirty="0"/>
              <a:t>page</a:t>
            </a:r>
            <a:r>
              <a:rPr lang="zh-CN" altLang="zh-CN" sz="2000" dirty="0"/>
              <a:t>被调入内存中某个</a:t>
            </a:r>
            <a:r>
              <a:rPr lang="en-US" altLang="zh-CN" sz="2000" dirty="0"/>
              <a:t>frame N</a:t>
            </a:r>
            <a:r>
              <a:rPr lang="zh-CN" altLang="zh-CN" sz="2000" dirty="0"/>
              <a:t>，</a:t>
            </a:r>
            <a:r>
              <a:rPr lang="zh-CN" altLang="zh-CN" sz="2000" dirty="0">
                <a:solidFill>
                  <a:srgbClr val="FF0000"/>
                </a:solidFill>
              </a:rPr>
              <a:t>根据</a:t>
            </a:r>
            <a:r>
              <a:rPr lang="en-US" altLang="zh-CN" sz="2000" dirty="0">
                <a:solidFill>
                  <a:srgbClr val="FF0000"/>
                </a:solidFill>
              </a:rPr>
              <a:t>N</a:t>
            </a:r>
            <a:r>
              <a:rPr lang="zh-CN" altLang="zh-CN" sz="2000" dirty="0">
                <a:solidFill>
                  <a:srgbClr val="FF0000"/>
                </a:solidFill>
              </a:rPr>
              <a:t>的物理地址计算</a:t>
            </a:r>
            <a:r>
              <a:rPr lang="en-US" altLang="zh-CN" sz="2000" dirty="0">
                <a:solidFill>
                  <a:srgbClr val="FF0000"/>
                </a:solidFill>
              </a:rPr>
              <a:t>m</a:t>
            </a:r>
            <a:r>
              <a:rPr lang="zh-CN" altLang="zh-CN" sz="2000" dirty="0">
                <a:solidFill>
                  <a:srgbClr val="FF0000"/>
                </a:solidFill>
              </a:rPr>
              <a:t>所对应的物理</a:t>
            </a:r>
            <a:r>
              <a:rPr lang="zh-CN" altLang="zh-CN" sz="2000" dirty="0" smtClean="0">
                <a:solidFill>
                  <a:srgbClr val="FF0000"/>
                </a:solidFill>
              </a:rPr>
              <a:t>地址</a:t>
            </a:r>
            <a:endParaRPr lang="zh-CN" altLang="zh-CN" sz="2000" dirty="0">
              <a:solidFill>
                <a:srgbClr val="FF0000"/>
              </a:solidFill>
            </a:endParaRPr>
          </a:p>
        </p:txBody>
      </p:sp>
      <p:sp>
        <p:nvSpPr>
          <p:cNvPr id="9" name="TextBox 8"/>
          <p:cNvSpPr txBox="1"/>
          <p:nvPr/>
        </p:nvSpPr>
        <p:spPr>
          <a:xfrm>
            <a:off x="1222897" y="5868054"/>
            <a:ext cx="4057521" cy="369332"/>
          </a:xfrm>
          <a:prstGeom prst="rect">
            <a:avLst/>
          </a:prstGeom>
          <a:noFill/>
        </p:spPr>
        <p:txBody>
          <a:bodyPr wrap="none" rtlCol="0">
            <a:spAutoFit/>
          </a:bodyPr>
          <a:lstStyle/>
          <a:p>
            <a:r>
              <a:rPr lang="en-US" altLang="zh-CN" dirty="0"/>
              <a:t>Fig. 9.6 Steps in handling a page </a:t>
            </a:r>
            <a:r>
              <a:rPr lang="en-US" altLang="zh-CN" dirty="0" smtClean="0"/>
              <a:t>fault</a:t>
            </a:r>
            <a:endParaRPr lang="zh-CN"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2400" b="1" dirty="0" smtClean="0">
                <a:solidFill>
                  <a:schemeClr val="accent5">
                    <a:lumMod val="75000"/>
                  </a:schemeClr>
                </a:solidFill>
                <a:latin typeface="微软雅黑" pitchFamily="34" charset="-122"/>
                <a:ea typeface="微软雅黑" pitchFamily="34" charset="-122"/>
              </a:rPr>
              <a:t>例题与作业</a:t>
            </a:r>
            <a:endParaRPr kumimoji="1" lang="zh-CN" altLang="en-US" sz="2400"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a:xfrm>
            <a:off x="11021943" y="6546433"/>
            <a:ext cx="1170057" cy="307777"/>
          </a:xfrm>
        </p:spPr>
        <p:txBody>
          <a:bodyPr/>
          <a:lstStyle/>
          <a:p>
            <a:pPr algn="l"/>
            <a:r>
              <a:rPr kumimoji="1" lang="en-US" altLang="zh-CN" dirty="0"/>
              <a:t>PAGE</a:t>
            </a:r>
            <a:r>
              <a:rPr kumimoji="1" lang="zh-CN" altLang="en-US" dirty="0"/>
              <a:t> </a:t>
            </a:r>
            <a:fld id="{45C466B8-AFC2-AE4B-94BC-EF87A0F7179E}" type="slidenum">
              <a:rPr kumimoji="1" lang="zh-CN" altLang="en-US" dirty="0" smtClean="0"/>
            </a:fld>
            <a:endParaRPr kumimoji="1" lang="zh-CN" altLang="en-US" dirty="0"/>
          </a:p>
        </p:txBody>
      </p:sp>
      <p:sp>
        <p:nvSpPr>
          <p:cNvPr id="9" name="Content Placeholder 2"/>
          <p:cNvSpPr>
            <a:spLocks noGrp="1"/>
          </p:cNvSpPr>
          <p:nvPr>
            <p:ph idx="12"/>
          </p:nvPr>
        </p:nvSpPr>
        <p:spPr>
          <a:xfrm>
            <a:off x="354530" y="933033"/>
            <a:ext cx="11525295" cy="5613400"/>
          </a:xfrm>
          <a:noFill/>
        </p:spPr>
        <p:txBody>
          <a:bodyPr/>
          <a:lstStyle/>
          <a:p>
            <a:pPr marL="342900" indent="-342900" algn="l">
              <a:lnSpc>
                <a:spcPct val="125000"/>
              </a:lnSpc>
              <a:spcBef>
                <a:spcPts val="600"/>
              </a:spcBef>
              <a:buFont typeface="Wingdings" charset="2"/>
              <a:buChar char="l"/>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1 </a:t>
            </a:r>
            <a:r>
              <a:rPr lang="zh-CN" altLang="en-US" sz="2400" dirty="0" smtClean="0">
                <a:solidFill>
                  <a:schemeClr val="tx1">
                    <a:lumMod val="85000"/>
                    <a:lumOff val="15000"/>
                  </a:schemeClr>
                </a:solidFill>
                <a:latin typeface="微软雅黑" pitchFamily="34" charset="-122"/>
                <a:ea typeface="微软雅黑" pitchFamily="34" charset="-122"/>
              </a:rPr>
              <a:t>最佳页面尺寸</a:t>
            </a:r>
            <a:endParaRPr lang="en-US" altLang="zh-CN" sz="2400" dirty="0" smtClean="0">
              <a:solidFill>
                <a:schemeClr val="tx1">
                  <a:lumMod val="85000"/>
                  <a:lumOff val="15000"/>
                </a:schemeClr>
              </a:solidFill>
              <a:latin typeface="微软雅黑" pitchFamily="34" charset="-122"/>
              <a:ea typeface="微软雅黑" pitchFamily="34" charset="-122"/>
            </a:endParaRPr>
          </a:p>
          <a:p>
            <a:pPr marL="342900" indent="-342900" algn="l">
              <a:lnSpc>
                <a:spcPct val="125000"/>
              </a:lnSpc>
              <a:spcBef>
                <a:spcPts val="600"/>
              </a:spcBef>
              <a:buFont typeface="Wingdings" charset="2"/>
              <a:buChar char="l"/>
            </a:pPr>
            <a:r>
              <a:rPr lang="zh-CN" altLang="en-US" sz="2400" dirty="0" smtClean="0">
                <a:solidFill>
                  <a:schemeClr val="tx1">
                    <a:lumMod val="85000"/>
                    <a:lumOff val="15000"/>
                  </a:schemeClr>
                </a:solidFill>
                <a:latin typeface="微软雅黑" pitchFamily="34" charset="-122"/>
                <a:ea typeface="微软雅黑" pitchFamily="34" charset="-122"/>
              </a:rPr>
              <a:t>访问时间</a:t>
            </a:r>
            <a:endParaRPr lang="en-US" altLang="zh-CN" sz="2400" dirty="0">
              <a:solidFill>
                <a:schemeClr val="tx1">
                  <a:lumMod val="85000"/>
                  <a:lumOff val="15000"/>
                </a:schemeClr>
              </a:solidFill>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a:solidFill>
                  <a:schemeClr val="tx1">
                    <a:lumMod val="85000"/>
                    <a:lumOff val="15000"/>
                  </a:schemeClr>
                </a:solidFill>
                <a:latin typeface="微软雅黑" pitchFamily="34" charset="-122"/>
                <a:ea typeface="微软雅黑" pitchFamily="34" charset="-122"/>
              </a:rPr>
              <a:t>2</a:t>
            </a: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a:solidFill>
                  <a:schemeClr val="tx1">
                    <a:lumMod val="85000"/>
                    <a:lumOff val="15000"/>
                  </a:schemeClr>
                </a:solidFill>
                <a:latin typeface="微软雅黑" pitchFamily="34" charset="-122"/>
                <a:ea typeface="微软雅黑" pitchFamily="34" charset="-122"/>
              </a:rPr>
              <a:t>3</a:t>
            </a:r>
            <a:endParaRPr lang="en-US" altLang="zh-CN" sz="2400" dirty="0">
              <a:solidFill>
                <a:schemeClr val="tx1">
                  <a:lumMod val="85000"/>
                  <a:lumOff val="15000"/>
                </a:schemeClr>
              </a:solidFill>
              <a:latin typeface="微软雅黑" pitchFamily="34" charset="-122"/>
              <a:ea typeface="微软雅黑" pitchFamily="34" charset="-122"/>
            </a:endParaRPr>
          </a:p>
          <a:p>
            <a:pPr marL="342900" lvl="1" indent="-342900">
              <a:lnSpc>
                <a:spcPct val="125000"/>
              </a:lnSpc>
              <a:spcBef>
                <a:spcPts val="600"/>
              </a:spcBef>
              <a:buFont typeface="Wingdings" charset="2"/>
              <a:buChar char="l"/>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4 </a:t>
            </a:r>
            <a:r>
              <a:rPr lang="zh-CN" altLang="en-US" sz="2400" dirty="0" smtClean="0">
                <a:solidFill>
                  <a:schemeClr val="tx1">
                    <a:lumMod val="85000"/>
                    <a:lumOff val="15000"/>
                  </a:schemeClr>
                </a:solidFill>
                <a:latin typeface="微软雅黑" pitchFamily="34" charset="-122"/>
                <a:ea typeface="微软雅黑" pitchFamily="34" charset="-122"/>
              </a:rPr>
              <a:t>缺页中断次数</a:t>
            </a:r>
            <a:endParaRPr lang="en-US" altLang="zh-CN" sz="2400" dirty="0" smtClean="0">
              <a:solidFill>
                <a:schemeClr val="tx1">
                  <a:lumMod val="85000"/>
                  <a:lumOff val="15000"/>
                </a:schemeClr>
              </a:solidFill>
              <a:latin typeface="微软雅黑" pitchFamily="34" charset="-122"/>
              <a:ea typeface="微软雅黑" pitchFamily="34" charset="-122"/>
            </a:endParaRPr>
          </a:p>
          <a:p>
            <a:pPr marL="342900" lvl="1" indent="-342900">
              <a:lnSpc>
                <a:spcPct val="125000"/>
              </a:lnSpc>
              <a:spcBef>
                <a:spcPts val="600"/>
              </a:spcBef>
              <a:buFont typeface="Wingdings" charset="2"/>
              <a:buChar char="l"/>
            </a:pPr>
            <a:r>
              <a:rPr lang="zh-CN" altLang="en-US" sz="2400" dirty="0">
                <a:solidFill>
                  <a:schemeClr val="tx1">
                    <a:lumMod val="85000"/>
                    <a:lumOff val="15000"/>
                  </a:schemeClr>
                </a:solidFill>
                <a:latin typeface="微软雅黑" pitchFamily="34" charset="-122"/>
                <a:ea typeface="微软雅黑" pitchFamily="34" charset="-122"/>
              </a:rPr>
              <a:t>页</a:t>
            </a:r>
            <a:r>
              <a:rPr lang="zh-CN" altLang="en-US" sz="2400" dirty="0" smtClean="0">
                <a:solidFill>
                  <a:schemeClr val="tx1">
                    <a:lumMod val="85000"/>
                    <a:lumOff val="15000"/>
                  </a:schemeClr>
                </a:solidFill>
                <a:latin typeface="微软雅黑" pitchFamily="34" charset="-122"/>
                <a:ea typeface="微软雅黑" pitchFamily="34" charset="-122"/>
              </a:rPr>
              <a:t>置换</a:t>
            </a:r>
            <a:endParaRPr lang="en-US" altLang="zh-CN" sz="2400" dirty="0">
              <a:solidFill>
                <a:schemeClr val="tx1">
                  <a:lumMod val="85000"/>
                  <a:lumOff val="15000"/>
                </a:schemeClr>
              </a:solidFill>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5 </a:t>
            </a:r>
            <a:r>
              <a:rPr lang="zh-CN" altLang="en-US" sz="2400" dirty="0" smtClean="0">
                <a:solidFill>
                  <a:schemeClr val="tx1">
                    <a:lumMod val="85000"/>
                    <a:lumOff val="15000"/>
                  </a:schemeClr>
                </a:solidFill>
                <a:latin typeface="微软雅黑" pitchFamily="34" charset="-122"/>
                <a:ea typeface="微软雅黑" pitchFamily="34" charset="-122"/>
              </a:rPr>
              <a:t>两进程局部页</a:t>
            </a:r>
            <a:r>
              <a:rPr lang="zh-CN" altLang="en-US" sz="2400" dirty="0" smtClean="0">
                <a:solidFill>
                  <a:schemeClr val="tx1">
                    <a:lumMod val="85000"/>
                    <a:lumOff val="15000"/>
                  </a:schemeClr>
                </a:solidFill>
                <a:latin typeface="微软雅黑" pitchFamily="34" charset="-122"/>
                <a:ea typeface="微软雅黑" pitchFamily="34" charset="-122"/>
              </a:rPr>
              <a:t>置换</a:t>
            </a:r>
            <a:endParaRPr lang="en-US" altLang="zh-CN" sz="2400" dirty="0" smtClean="0">
              <a:solidFill>
                <a:schemeClr val="tx1">
                  <a:lumMod val="85000"/>
                  <a:lumOff val="15000"/>
                </a:schemeClr>
              </a:solidFill>
              <a:latin typeface="微软雅黑" pitchFamily="34" charset="-122"/>
              <a:ea typeface="微软雅黑" pitchFamily="34" charset="-122"/>
            </a:endParaRPr>
          </a:p>
          <a:p>
            <a:pPr marL="342900" lvl="1" indent="-342900">
              <a:lnSpc>
                <a:spcPct val="125000"/>
              </a:lnSpc>
              <a:spcBef>
                <a:spcPts val="600"/>
              </a:spcBef>
              <a:buFont typeface="Wingdings" charset="2"/>
              <a:buChar char="l"/>
            </a:pPr>
            <a:r>
              <a:rPr lang="zh-CN" altLang="en-US" sz="2400" dirty="0" smtClean="0">
                <a:solidFill>
                  <a:schemeClr val="tx1">
                    <a:lumMod val="85000"/>
                    <a:lumOff val="15000"/>
                  </a:schemeClr>
                </a:solidFill>
                <a:latin typeface="微软雅黑" pitchFamily="34" charset="-122"/>
                <a:ea typeface="微软雅黑" pitchFamily="34" charset="-122"/>
              </a:rPr>
              <a:t>考虑缺页中断</a:t>
            </a:r>
            <a:r>
              <a:rPr lang="en-US" altLang="zh-CN" sz="2400" dirty="0" smtClean="0">
                <a:solidFill>
                  <a:schemeClr val="tx1">
                    <a:lumMod val="85000"/>
                    <a:lumOff val="15000"/>
                  </a:schemeClr>
                </a:solidFill>
                <a:latin typeface="微软雅黑" pitchFamily="34" charset="-122"/>
                <a:ea typeface="微软雅黑" pitchFamily="34" charset="-122"/>
              </a:rPr>
              <a:t>/</a:t>
            </a:r>
            <a:r>
              <a:rPr lang="zh-CN" altLang="en-US" sz="2400" dirty="0" smtClean="0">
                <a:solidFill>
                  <a:schemeClr val="tx1">
                    <a:lumMod val="85000"/>
                    <a:lumOff val="15000"/>
                  </a:schemeClr>
                </a:solidFill>
                <a:latin typeface="微软雅黑" pitchFamily="34" charset="-122"/>
                <a:ea typeface="微软雅黑" pitchFamily="34" charset="-122"/>
              </a:rPr>
              <a:t>页置换的访问时间及逻辑地址</a:t>
            </a:r>
            <a:r>
              <a:rPr lang="en-US" altLang="zh-CN" sz="2400" dirty="0" smtClean="0">
                <a:solidFill>
                  <a:schemeClr val="tx1">
                    <a:lumMod val="85000"/>
                    <a:lumOff val="15000"/>
                  </a:schemeClr>
                </a:solidFill>
                <a:latin typeface="微软雅黑" pitchFamily="34" charset="-122"/>
                <a:ea typeface="微软雅黑" pitchFamily="34" charset="-122"/>
              </a:rPr>
              <a:t>-</a:t>
            </a:r>
            <a:r>
              <a:rPr lang="zh-CN" altLang="en-US" sz="2400" dirty="0" smtClean="0">
                <a:solidFill>
                  <a:schemeClr val="tx1">
                    <a:lumMod val="85000"/>
                    <a:lumOff val="15000"/>
                  </a:schemeClr>
                </a:solidFill>
                <a:latin typeface="微软雅黑" pitchFamily="34" charset="-122"/>
                <a:ea typeface="微软雅黑" pitchFamily="34" charset="-122"/>
              </a:rPr>
              <a:t>物理地址变换</a:t>
            </a:r>
            <a:endParaRPr lang="en-US" altLang="zh-CN" sz="2400" dirty="0" smtClean="0">
              <a:solidFill>
                <a:schemeClr val="tx1">
                  <a:lumMod val="85000"/>
                  <a:lumOff val="15000"/>
                </a:schemeClr>
              </a:solidFill>
              <a:latin typeface="微软雅黑" pitchFamily="34" charset="-122"/>
              <a:ea typeface="微软雅黑" pitchFamily="34" charset="-122"/>
            </a:endParaRPr>
          </a:p>
          <a:p>
            <a:pPr marL="800100" lvl="1" indent="-342900">
              <a:lnSpc>
                <a:spcPct val="125000"/>
              </a:lnSpc>
              <a:spcBef>
                <a:spcPts val="600"/>
              </a:spcBef>
              <a:buClr>
                <a:srgbClr val="FF0000"/>
              </a:buClr>
              <a:buSzPct val="80000"/>
              <a:buFont typeface="Wingdings" charset="2"/>
              <a:buChar char="n"/>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a:solidFill>
                  <a:schemeClr val="tx1">
                    <a:lumMod val="85000"/>
                    <a:lumOff val="15000"/>
                  </a:schemeClr>
                </a:solidFill>
                <a:latin typeface="微软雅黑" pitchFamily="34" charset="-122"/>
                <a:ea typeface="微软雅黑" pitchFamily="34" charset="-122"/>
              </a:rPr>
              <a:t>6</a:t>
            </a: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a:solidFill>
                  <a:schemeClr val="tx1">
                    <a:lumMod val="85000"/>
                    <a:lumOff val="15000"/>
                  </a:schemeClr>
                </a:solidFill>
                <a:latin typeface="微软雅黑" pitchFamily="34" charset="-122"/>
                <a:ea typeface="微软雅黑" pitchFamily="34" charset="-122"/>
              </a:rPr>
              <a:t>7</a:t>
            </a: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8</a:t>
            </a:r>
            <a:endParaRPr lang="en-US" altLang="zh-CN" sz="2400" dirty="0" smtClean="0">
              <a:solidFill>
                <a:schemeClr val="tx1">
                  <a:lumMod val="85000"/>
                  <a:lumOff val="15000"/>
                </a:schemeClr>
              </a:solidFill>
              <a:latin typeface="微软雅黑" pitchFamily="34" charset="-122"/>
              <a:ea typeface="微软雅黑" pitchFamily="34" charset="-122"/>
            </a:endParaRPr>
          </a:p>
          <a:p>
            <a:pPr marL="342900" lvl="1" indent="-342900">
              <a:lnSpc>
                <a:spcPct val="125000"/>
              </a:lnSpc>
              <a:spcBef>
                <a:spcPts val="600"/>
              </a:spcBef>
              <a:buFont typeface="Wingdings" charset="2"/>
              <a:buChar char="l"/>
            </a:pPr>
            <a:r>
              <a:rPr lang="zh-CN" altLang="en-US" sz="2400" dirty="0" smtClean="0">
                <a:solidFill>
                  <a:schemeClr val="tx1">
                    <a:lumMod val="85000"/>
                    <a:lumOff val="15000"/>
                  </a:schemeClr>
                </a:solidFill>
                <a:latin typeface="微软雅黑" pitchFamily="34" charset="-122"/>
                <a:ea typeface="微软雅黑" pitchFamily="34" charset="-122"/>
              </a:rPr>
              <a:t>例</a:t>
            </a:r>
            <a:r>
              <a:rPr lang="en-US" altLang="zh-CN" sz="2400" dirty="0" smtClean="0">
                <a:solidFill>
                  <a:schemeClr val="tx1">
                    <a:lumMod val="85000"/>
                    <a:lumOff val="15000"/>
                  </a:schemeClr>
                </a:solidFill>
                <a:latin typeface="微软雅黑" pitchFamily="34" charset="-122"/>
                <a:ea typeface="微软雅黑" pitchFamily="34" charset="-122"/>
              </a:rPr>
              <a:t>9 </a:t>
            </a:r>
            <a:r>
              <a:rPr lang="zh-CN" altLang="en-US" sz="2400" dirty="0" smtClean="0">
                <a:solidFill>
                  <a:schemeClr val="tx1">
                    <a:lumMod val="85000"/>
                    <a:lumOff val="15000"/>
                  </a:schemeClr>
                </a:solidFill>
                <a:latin typeface="微软雅黑" pitchFamily="34" charset="-122"/>
                <a:ea typeface="微软雅黑" pitchFamily="34" charset="-122"/>
              </a:rPr>
              <a:t>内核</a:t>
            </a:r>
            <a:r>
              <a:rPr lang="zh-CN" altLang="en-US" sz="2400" dirty="0" smtClean="0">
                <a:solidFill>
                  <a:schemeClr val="tx1">
                    <a:lumMod val="85000"/>
                    <a:lumOff val="15000"/>
                  </a:schemeClr>
                </a:solidFill>
                <a:latin typeface="微软雅黑" pitchFamily="34" charset="-122"/>
                <a:ea typeface="微软雅黑" pitchFamily="34" charset="-122"/>
              </a:rPr>
              <a:t>空间分配的伙伴</a:t>
            </a:r>
            <a:r>
              <a:rPr lang="zh-CN" altLang="en-US" sz="2400" dirty="0" smtClean="0">
                <a:solidFill>
                  <a:schemeClr val="tx1">
                    <a:lumMod val="85000"/>
                    <a:lumOff val="15000"/>
                  </a:schemeClr>
                </a:solidFill>
                <a:latin typeface="微软雅黑" pitchFamily="34" charset="-122"/>
                <a:ea typeface="微软雅黑" pitchFamily="34" charset="-122"/>
              </a:rPr>
              <a:t>算法</a:t>
            </a:r>
            <a:endParaRPr lang="en-US" altLang="zh-CN" sz="2400" dirty="0" smtClean="0">
              <a:solidFill>
                <a:schemeClr val="tx1">
                  <a:lumMod val="85000"/>
                  <a:lumOff val="15000"/>
                </a:schemeClr>
              </a:solidFill>
              <a:latin typeface="微软雅黑" pitchFamily="34" charset="-122"/>
              <a:ea typeface="微软雅黑" pitchFamily="34" charset="-122"/>
            </a:endParaRPr>
          </a:p>
        </p:txBody>
      </p:sp>
      <p:sp>
        <p:nvSpPr>
          <p:cNvPr id="6" name="内容占位符 2"/>
          <p:cNvSpPr>
            <a:spLocks noGrp="1"/>
          </p:cNvSpPr>
          <p:nvPr>
            <p:ph idx="1"/>
          </p:nvPr>
        </p:nvSpPr>
        <p:spPr>
          <a:xfrm>
            <a:off x="9313202" y="1002674"/>
            <a:ext cx="2662898" cy="1682956"/>
          </a:xfrm>
          <a:solidFill>
            <a:srgbClr val="FFFF00"/>
          </a:solidFill>
        </p:spPr>
        <p:txBody>
          <a:bodyPr>
            <a:normAutofit/>
          </a:bodyPr>
          <a:lstStyle/>
          <a:p>
            <a:pPr>
              <a:lnSpc>
                <a:spcPct val="100000"/>
              </a:lnSpc>
            </a:pPr>
            <a:r>
              <a:rPr lang="zh-CN" altLang="en-US" sz="2400" dirty="0" smtClean="0">
                <a:latin typeface="微软雅黑" pitchFamily="34" charset="-122"/>
                <a:ea typeface="微软雅黑" pitchFamily="34" charset="-122"/>
              </a:rPr>
              <a:t>作业：</a:t>
            </a:r>
            <a:endParaRPr lang="en-US" altLang="zh-CN" sz="2400" dirty="0" smtClean="0">
              <a:latin typeface="微软雅黑" pitchFamily="34" charset="-122"/>
              <a:ea typeface="微软雅黑" pitchFamily="34" charset="-122"/>
            </a:endParaRPr>
          </a:p>
          <a:p>
            <a:pPr>
              <a:lnSpc>
                <a:spcPct val="100000"/>
              </a:lnSpc>
            </a:pPr>
            <a:r>
              <a:rPr lang="en-US" altLang="zh-CN" sz="2400" dirty="0" smtClean="0">
                <a:latin typeface="微软雅黑" pitchFamily="34" charset="-122"/>
                <a:ea typeface="微软雅黑" pitchFamily="34" charset="-122"/>
              </a:rPr>
              <a:t>9.5</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9.14</a:t>
            </a:r>
            <a:endParaRPr lang="en-US" altLang="zh-CN" sz="2400" dirty="0" smtClean="0">
              <a:latin typeface="微软雅黑" pitchFamily="34" charset="-122"/>
              <a:ea typeface="微软雅黑" pitchFamily="34" charset="-122"/>
            </a:endParaRPr>
          </a:p>
          <a:p>
            <a:pPr>
              <a:lnSpc>
                <a:spcPct val="100000"/>
              </a:lnSpc>
            </a:pPr>
            <a:r>
              <a:rPr lang="zh-CN" altLang="en-US" sz="2400" dirty="0" smtClean="0">
                <a:latin typeface="微软雅黑" pitchFamily="34" charset="-122"/>
                <a:ea typeface="微软雅黑" pitchFamily="34" charset="-122"/>
              </a:rPr>
              <a:t>补充作业</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3</a:t>
            </a:r>
            <a:endParaRPr lang="en-US" altLang="zh-CN"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solidFill>
                  <a:schemeClr val="accent5">
                    <a:lumMod val="75000"/>
                  </a:schemeClr>
                </a:solidFill>
                <a:latin typeface="微软雅黑" pitchFamily="34" charset="-122"/>
                <a:ea typeface="微软雅黑" pitchFamily="34" charset="-122"/>
              </a:rPr>
              <a:t>例</a:t>
            </a:r>
            <a:r>
              <a:rPr lang="en-US" altLang="zh-CN" b="1" dirty="0">
                <a:solidFill>
                  <a:schemeClr val="accent5">
                    <a:lumMod val="75000"/>
                  </a:schemeClr>
                </a:solidFill>
                <a:latin typeface="微软雅黑" pitchFamily="34" charset="-122"/>
                <a:ea typeface="微软雅黑" pitchFamily="34" charset="-122"/>
              </a:rPr>
              <a:t>6 </a:t>
            </a:r>
            <a:r>
              <a:rPr lang="zh-CN" altLang="en-US" b="1" dirty="0">
                <a:solidFill>
                  <a:schemeClr val="accent5">
                    <a:lumMod val="75000"/>
                  </a:schemeClr>
                </a:solidFill>
                <a:latin typeface="微软雅黑" pitchFamily="34" charset="-122"/>
                <a:ea typeface="微软雅黑" pitchFamily="34" charset="-122"/>
              </a:rPr>
              <a:t>缺页中断</a:t>
            </a:r>
            <a:r>
              <a:rPr lang="en-US" altLang="zh-CN" b="1" dirty="0">
                <a:solidFill>
                  <a:schemeClr val="accent5">
                    <a:lumMod val="75000"/>
                  </a:schemeClr>
                </a:solidFill>
                <a:latin typeface="微软雅黑" pitchFamily="34" charset="-122"/>
                <a:ea typeface="微软雅黑" pitchFamily="34" charset="-122"/>
              </a:rPr>
              <a:t>/</a:t>
            </a:r>
            <a:r>
              <a:rPr lang="zh-CN" altLang="en-US" b="1" dirty="0">
                <a:solidFill>
                  <a:schemeClr val="accent5">
                    <a:lumMod val="75000"/>
                  </a:schemeClr>
                </a:solidFill>
                <a:latin typeface="微软雅黑" pitchFamily="34" charset="-122"/>
                <a:ea typeface="微软雅黑" pitchFamily="34" charset="-122"/>
              </a:rPr>
              <a:t>页置换与地址变换</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graphicFrame>
        <p:nvGraphicFramePr>
          <p:cNvPr id="10" name="内容占位符 9"/>
          <p:cNvGraphicFramePr>
            <a:graphicFrameLocks noGrp="1" noChangeAspect="1"/>
          </p:cNvGraphicFramePr>
          <p:nvPr>
            <p:ph idx="1"/>
          </p:nvPr>
        </p:nvGraphicFramePr>
        <p:xfrm>
          <a:off x="1102246" y="1354138"/>
          <a:ext cx="8778354" cy="3501840"/>
        </p:xfrm>
        <a:graphic>
          <a:graphicData uri="http://schemas.openxmlformats.org/presentationml/2006/ole">
            <mc:AlternateContent xmlns:mc="http://schemas.openxmlformats.org/markup-compatibility/2006">
              <mc:Choice xmlns:v="urn:schemas-microsoft-com:vml" Requires="v">
                <p:oleObj spid="_x0000_s1032" name="Acrobat Document" showAsIcon="1" r:id="rId1" imgW="0" imgH="0" progId="AcroExch.Document.DC">
                  <p:embed/>
                </p:oleObj>
              </mc:Choice>
              <mc:Fallback>
                <p:oleObj name="Acrobat Document" showAsIcon="1" r:id="rId1" imgW="0" imgH="0" progId="AcroExch.Document.DC">
                  <p:embed/>
                  <p:pic>
                    <p:nvPicPr>
                      <p:cNvPr id="0" name="Picture 1031"/>
                      <p:cNvPicPr/>
                      <p:nvPr/>
                    </p:nvPicPr>
                    <p:blipFill>
                      <a:blip r:embed="rId2"/>
                      <a:stretch>
                        <a:fillRect/>
                      </a:stretch>
                    </p:blipFill>
                    <p:spPr>
                      <a:xfrm>
                        <a:off x="1102246" y="1354138"/>
                        <a:ext cx="8778354" cy="350184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b="1" dirty="0" smtClean="0">
                <a:solidFill>
                  <a:schemeClr val="accent5">
                    <a:lumMod val="75000"/>
                  </a:schemeClr>
                </a:solidFill>
                <a:latin typeface="微软雅黑" pitchFamily="34" charset="-122"/>
                <a:ea typeface="微软雅黑" pitchFamily="34" charset="-122"/>
              </a:rPr>
              <a:t>例</a:t>
            </a:r>
            <a:r>
              <a:rPr lang="en-US" altLang="zh-CN" b="1" dirty="0" smtClean="0">
                <a:solidFill>
                  <a:schemeClr val="accent5">
                    <a:lumMod val="75000"/>
                  </a:schemeClr>
                </a:solidFill>
                <a:latin typeface="微软雅黑" pitchFamily="34" charset="-122"/>
                <a:ea typeface="微软雅黑" pitchFamily="34" charset="-122"/>
              </a:rPr>
              <a:t>7 </a:t>
            </a:r>
            <a:r>
              <a:rPr lang="zh-CN" altLang="en-US" b="1" dirty="0">
                <a:solidFill>
                  <a:schemeClr val="accent5">
                    <a:lumMod val="75000"/>
                  </a:schemeClr>
                </a:solidFill>
                <a:latin typeface="微软雅黑" pitchFamily="34" charset="-122"/>
                <a:ea typeface="微软雅黑" pitchFamily="34" charset="-122"/>
              </a:rPr>
              <a:t>缺页中断</a:t>
            </a:r>
            <a:r>
              <a:rPr lang="en-US" altLang="zh-CN" b="1" dirty="0">
                <a:solidFill>
                  <a:schemeClr val="accent5">
                    <a:lumMod val="75000"/>
                  </a:schemeClr>
                </a:solidFill>
                <a:latin typeface="微软雅黑" pitchFamily="34" charset="-122"/>
                <a:ea typeface="微软雅黑" pitchFamily="34" charset="-122"/>
              </a:rPr>
              <a:t>/</a:t>
            </a:r>
            <a:r>
              <a:rPr lang="zh-CN" altLang="en-US" b="1" dirty="0">
                <a:solidFill>
                  <a:schemeClr val="accent5">
                    <a:lumMod val="75000"/>
                  </a:schemeClr>
                </a:solidFill>
                <a:latin typeface="微软雅黑" pitchFamily="34" charset="-122"/>
                <a:ea typeface="微软雅黑" pitchFamily="34" charset="-122"/>
              </a:rPr>
              <a:t>页置换与地址变换</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graphicFrame>
        <p:nvGraphicFramePr>
          <p:cNvPr id="7" name="内容占位符 6"/>
          <p:cNvGraphicFramePr>
            <a:graphicFrameLocks noGrp="1" noChangeAspect="1"/>
          </p:cNvGraphicFramePr>
          <p:nvPr>
            <p:ph idx="1"/>
          </p:nvPr>
        </p:nvGraphicFramePr>
        <p:xfrm>
          <a:off x="7331050" y="4731107"/>
          <a:ext cx="3108350" cy="1967726"/>
        </p:xfrm>
        <a:graphic>
          <a:graphicData uri="http://schemas.openxmlformats.org/presentationml/2006/ole">
            <mc:AlternateContent xmlns:mc="http://schemas.openxmlformats.org/markup-compatibility/2006">
              <mc:Choice xmlns:v="urn:schemas-microsoft-com:vml" Requires="v">
                <p:oleObj spid="_x0000_s2056" name="Acrobat Document" showAsIcon="1" r:id="rId1" imgW="0" imgH="0" progId="AcroExch.Document.DC">
                  <p:embed/>
                </p:oleObj>
              </mc:Choice>
              <mc:Fallback>
                <p:oleObj name="Acrobat Document" showAsIcon="1" r:id="rId1" imgW="0" imgH="0" progId="AcroExch.Document.DC">
                  <p:embed/>
                  <p:pic>
                    <p:nvPicPr>
                      <p:cNvPr id="0" name="Picture 2055"/>
                      <p:cNvPicPr/>
                      <p:nvPr/>
                    </p:nvPicPr>
                    <p:blipFill>
                      <a:blip r:embed="rId2"/>
                      <a:stretch>
                        <a:fillRect/>
                      </a:stretch>
                    </p:blipFill>
                    <p:spPr>
                      <a:xfrm>
                        <a:off x="7331050" y="4731107"/>
                        <a:ext cx="3108350" cy="1967726"/>
                      </a:xfrm>
                      <a:prstGeom prst="rect">
                        <a:avLst/>
                      </a:prstGeom>
                    </p:spPr>
                  </p:pic>
                </p:oleObj>
              </mc:Fallback>
            </mc:AlternateContent>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18" y="1031875"/>
            <a:ext cx="9898682" cy="3699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b="1" dirty="0" smtClean="0">
                <a:solidFill>
                  <a:schemeClr val="accent5">
                    <a:lumMod val="75000"/>
                  </a:schemeClr>
                </a:solidFill>
                <a:latin typeface="微软雅黑" pitchFamily="34" charset="-122"/>
                <a:ea typeface="微软雅黑" pitchFamily="34" charset="-122"/>
              </a:rPr>
              <a:t>例</a:t>
            </a:r>
            <a:r>
              <a:rPr lang="en-US" altLang="zh-CN" b="1" dirty="0" smtClean="0">
                <a:solidFill>
                  <a:schemeClr val="accent5">
                    <a:lumMod val="75000"/>
                  </a:schemeClr>
                </a:solidFill>
                <a:latin typeface="微软雅黑" pitchFamily="34" charset="-122"/>
                <a:ea typeface="微软雅黑" pitchFamily="34" charset="-122"/>
              </a:rPr>
              <a:t>8 </a:t>
            </a:r>
            <a:r>
              <a:rPr lang="zh-CN" altLang="en-US" b="1" dirty="0">
                <a:solidFill>
                  <a:schemeClr val="accent5">
                    <a:lumMod val="75000"/>
                  </a:schemeClr>
                </a:solidFill>
                <a:latin typeface="微软雅黑" pitchFamily="34" charset="-122"/>
                <a:ea typeface="微软雅黑" pitchFamily="34" charset="-122"/>
              </a:rPr>
              <a:t>缺页中断</a:t>
            </a:r>
            <a:r>
              <a:rPr lang="en-US" altLang="zh-CN" b="1" dirty="0">
                <a:solidFill>
                  <a:schemeClr val="accent5">
                    <a:lumMod val="75000"/>
                  </a:schemeClr>
                </a:solidFill>
                <a:latin typeface="微软雅黑" pitchFamily="34" charset="-122"/>
                <a:ea typeface="微软雅黑" pitchFamily="34" charset="-122"/>
              </a:rPr>
              <a:t>/</a:t>
            </a:r>
            <a:r>
              <a:rPr lang="zh-CN" altLang="en-US" b="1" dirty="0">
                <a:solidFill>
                  <a:schemeClr val="accent5">
                    <a:lumMod val="75000"/>
                  </a:schemeClr>
                </a:solidFill>
                <a:latin typeface="微软雅黑" pitchFamily="34" charset="-122"/>
                <a:ea typeface="微软雅黑" pitchFamily="34" charset="-122"/>
              </a:rPr>
              <a:t>页置换与地址</a:t>
            </a:r>
            <a:r>
              <a:rPr lang="zh-CN" altLang="en-US" b="1" dirty="0" smtClean="0">
                <a:solidFill>
                  <a:schemeClr val="accent5">
                    <a:lumMod val="75000"/>
                  </a:schemeClr>
                </a:solidFill>
                <a:latin typeface="微软雅黑" pitchFamily="34" charset="-122"/>
                <a:ea typeface="微软雅黑" pitchFamily="34" charset="-122"/>
              </a:rPr>
              <a:t>变换</a:t>
            </a:r>
            <a:r>
              <a:rPr lang="en-US" altLang="zh-CN" b="1" dirty="0" smtClean="0">
                <a:solidFill>
                  <a:schemeClr val="accent5">
                    <a:lumMod val="75000"/>
                  </a:schemeClr>
                </a:solidFill>
                <a:latin typeface="微软雅黑" pitchFamily="34" charset="-122"/>
                <a:ea typeface="微软雅黑" pitchFamily="34" charset="-122"/>
              </a:rPr>
              <a:t>-</a:t>
            </a:r>
            <a:r>
              <a:rPr lang="zh-CN" altLang="en-US" b="1" dirty="0" smtClean="0">
                <a:solidFill>
                  <a:schemeClr val="accent5">
                    <a:lumMod val="75000"/>
                  </a:schemeClr>
                </a:solidFill>
                <a:latin typeface="微软雅黑" pitchFamily="34" charset="-122"/>
                <a:ea typeface="微软雅黑" pitchFamily="34" charset="-122"/>
              </a:rPr>
              <a:t>访问时间</a:t>
            </a:r>
            <a:endParaRPr lang="zh-CN" altLang="en-US"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graphicFrame>
        <p:nvGraphicFramePr>
          <p:cNvPr id="7" name="内容占位符 6"/>
          <p:cNvGraphicFramePr>
            <a:graphicFrameLocks noGrp="1" noChangeAspect="1"/>
          </p:cNvGraphicFramePr>
          <p:nvPr>
            <p:ph idx="1"/>
          </p:nvPr>
        </p:nvGraphicFramePr>
        <p:xfrm>
          <a:off x="3049588" y="1544637"/>
          <a:ext cx="6273800" cy="2848857"/>
        </p:xfrm>
        <a:graphic>
          <a:graphicData uri="http://schemas.openxmlformats.org/presentationml/2006/ole">
            <mc:AlternateContent xmlns:mc="http://schemas.openxmlformats.org/markup-compatibility/2006">
              <mc:Choice xmlns:v="urn:schemas-microsoft-com:vml" Requires="v">
                <p:oleObj spid="_x0000_s3077" name="Acrobat Document" showAsIcon="1" r:id="rId1" imgW="0" imgH="0" progId="AcroExch.Document.DC">
                  <p:embed/>
                </p:oleObj>
              </mc:Choice>
              <mc:Fallback>
                <p:oleObj name="Acrobat Document" showAsIcon="1" r:id="rId1" imgW="0" imgH="0" progId="AcroExch.Document.DC">
                  <p:embed/>
                  <p:pic>
                    <p:nvPicPr>
                      <p:cNvPr id="0" name="Picture 3076"/>
                      <p:cNvPicPr/>
                      <p:nvPr/>
                    </p:nvPicPr>
                    <p:blipFill>
                      <a:blip r:embed="rId2"/>
                      <a:stretch>
                        <a:fillRect/>
                      </a:stretch>
                    </p:blipFill>
                    <p:spPr>
                      <a:xfrm>
                        <a:off x="3049588" y="1544637"/>
                        <a:ext cx="6273800" cy="284885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cs typeface="Times New Roman" pitchFamily="18" charset="0"/>
              </a:rPr>
              <a:t>For </a:t>
            </a:r>
            <a:r>
              <a:rPr lang="en-US" altLang="zh-CN" sz="2400" dirty="0">
                <a:latin typeface="微软雅黑" pitchFamily="34" charset="-122"/>
                <a:ea typeface="微软雅黑" pitchFamily="34" charset="-122"/>
                <a:cs typeface="Times New Roman" pitchFamily="18" charset="0"/>
              </a:rPr>
              <a:t>a kernel space with the size of 1M= </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20</a:t>
            </a:r>
            <a:r>
              <a:rPr lang="en-US" altLang="zh-CN" sz="2400" dirty="0">
                <a:latin typeface="微软雅黑" pitchFamily="34" charset="-122"/>
                <a:ea typeface="微软雅黑" pitchFamily="34" charset="-122"/>
              </a:rPr>
              <a:t> </a:t>
            </a:r>
            <a:r>
              <a:rPr lang="en-US" altLang="zh-CN" sz="2400" dirty="0">
                <a:latin typeface="微软雅黑" pitchFamily="34" charset="-122"/>
                <a:ea typeface="微软雅黑" pitchFamily="34" charset="-122"/>
                <a:cs typeface="Times New Roman" pitchFamily="18" charset="0"/>
              </a:rPr>
              <a:t>bytes, there are 21 segments </a:t>
            </a:r>
            <a:r>
              <a:rPr lang="en-US" altLang="zh-CN" sz="2400" dirty="0" err="1">
                <a:latin typeface="微软雅黑" pitchFamily="34" charset="-122"/>
                <a:ea typeface="微软雅黑" pitchFamily="34" charset="-122"/>
                <a:cs typeface="Times New Roman" pitchFamily="18" charset="0"/>
              </a:rPr>
              <a:t>splited</a:t>
            </a:r>
            <a:r>
              <a:rPr lang="en-US" altLang="zh-CN" sz="2400" dirty="0">
                <a:latin typeface="微软雅黑" pitchFamily="34" charset="-122"/>
                <a:ea typeface="微软雅黑" pitchFamily="34" charset="-122"/>
                <a:cs typeface="Times New Roman" pitchFamily="18" charset="0"/>
              </a:rPr>
              <a:t> by the buddy system,  and these segments can be of  the size </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0</a:t>
            </a:r>
            <a:r>
              <a:rPr lang="en-US" altLang="zh-CN" sz="2400" dirty="0">
                <a:latin typeface="微软雅黑" pitchFamily="34" charset="-122"/>
                <a:ea typeface="微软雅黑" pitchFamily="34" charset="-122"/>
                <a:cs typeface="Times New Roman" pitchFamily="18" charset="0"/>
              </a:rPr>
              <a:t>, </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1</a:t>
            </a:r>
            <a:r>
              <a:rPr lang="en-US" altLang="zh-CN" sz="2400" dirty="0">
                <a:latin typeface="微软雅黑" pitchFamily="34" charset="-122"/>
                <a:ea typeface="微软雅黑" pitchFamily="34" charset="-122"/>
                <a:cs typeface="Times New Roman" pitchFamily="18" charset="0"/>
              </a:rPr>
              <a:t>, …, </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19</a:t>
            </a:r>
            <a:r>
              <a:rPr lang="en-US" altLang="zh-CN" sz="2400" dirty="0">
                <a:latin typeface="微软雅黑" pitchFamily="34" charset="-122"/>
                <a:ea typeface="微软雅黑" pitchFamily="34" charset="-122"/>
                <a:cs typeface="Times New Roman" pitchFamily="18" charset="0"/>
              </a:rPr>
              <a:t>, </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20 </a:t>
            </a:r>
            <a:r>
              <a:rPr lang="en-US" altLang="zh-CN" sz="2400" dirty="0">
                <a:latin typeface="微软雅黑" pitchFamily="34" charset="-122"/>
                <a:ea typeface="微软雅黑" pitchFamily="34" charset="-122"/>
                <a:cs typeface="Times New Roman" pitchFamily="18" charset="0"/>
              </a:rPr>
              <a:t>respectively</a:t>
            </a:r>
            <a:endParaRPr lang="en-US" altLang="zh-CN" sz="2400" dirty="0">
              <a:latin typeface="微软雅黑" pitchFamily="34" charset="-122"/>
              <a:ea typeface="微软雅黑" pitchFamily="34" charset="-122"/>
              <a:cs typeface="Times New Roman" pitchFamily="18" charset="0"/>
            </a:endParaRPr>
          </a:p>
          <a:p>
            <a:endParaRPr lang="zh-CN" altLang="en-US" dirty="0"/>
          </a:p>
        </p:txBody>
      </p:sp>
      <p:sp>
        <p:nvSpPr>
          <p:cNvPr id="3" name="标题 2"/>
          <p:cNvSpPr>
            <a:spLocks noGrp="1"/>
          </p:cNvSpPr>
          <p:nvPr>
            <p:ph type="title"/>
          </p:nvPr>
        </p:nvSpPr>
        <p:spPr/>
        <p:txBody>
          <a:bodyPr>
            <a:normAutofit/>
          </a:bodyPr>
          <a:lstStyle/>
          <a:p>
            <a:pPr lvl="1" algn="ctr" rtl="0">
              <a:lnSpc>
                <a:spcPct val="90000"/>
              </a:lnSpc>
              <a:spcBef>
                <a:spcPct val="0"/>
              </a:spcBef>
            </a:pPr>
            <a:r>
              <a:rPr lang="zh-CN" altLang="en-US" sz="2400" b="1" dirty="0">
                <a:solidFill>
                  <a:schemeClr val="accent5">
                    <a:lumMod val="75000"/>
                  </a:schemeClr>
                </a:solidFill>
                <a:latin typeface="微软雅黑" pitchFamily="34" charset="-122"/>
                <a:ea typeface="微软雅黑" pitchFamily="34" charset="-122"/>
              </a:rPr>
              <a:t>例</a:t>
            </a:r>
            <a:r>
              <a:rPr lang="en-US" altLang="zh-CN" sz="2400" b="1" dirty="0">
                <a:solidFill>
                  <a:schemeClr val="accent5">
                    <a:lumMod val="75000"/>
                  </a:schemeClr>
                </a:solidFill>
                <a:latin typeface="微软雅黑" pitchFamily="34" charset="-122"/>
                <a:ea typeface="微软雅黑" pitchFamily="34" charset="-122"/>
              </a:rPr>
              <a:t>9 </a:t>
            </a:r>
            <a:r>
              <a:rPr lang="zh-CN" altLang="en-US" sz="2400" b="1" dirty="0">
                <a:solidFill>
                  <a:schemeClr val="accent5">
                    <a:lumMod val="75000"/>
                  </a:schemeClr>
                </a:solidFill>
                <a:latin typeface="微软雅黑" pitchFamily="34" charset="-122"/>
                <a:ea typeface="微软雅黑" pitchFamily="34" charset="-122"/>
              </a:rPr>
              <a:t>内核空间分配的伙伴算法</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graphicFrame>
        <p:nvGraphicFramePr>
          <p:cNvPr id="7" name="表格 6"/>
          <p:cNvGraphicFramePr>
            <a:graphicFrameLocks noGrp="1"/>
          </p:cNvGraphicFramePr>
          <p:nvPr/>
        </p:nvGraphicFramePr>
        <p:xfrm>
          <a:off x="2359689" y="1345505"/>
          <a:ext cx="8015287" cy="4989510"/>
        </p:xfrm>
        <a:graphic>
          <a:graphicData uri="http://schemas.openxmlformats.org/drawingml/2006/table">
            <a:tbl>
              <a:tblPr firstRow="1" bandRow="1">
                <a:tableStyleId>{5C22544A-7EE6-4342-B048-85BDC9FD1C3A}</a:tableStyleId>
              </a:tblPr>
              <a:tblGrid>
                <a:gridCol w="1001911"/>
                <a:gridCol w="500955"/>
                <a:gridCol w="500955"/>
                <a:gridCol w="1001911"/>
                <a:gridCol w="1001911"/>
                <a:gridCol w="4007644"/>
              </a:tblGrid>
              <a:tr h="554390">
                <a:tc gridSpan="6">
                  <a:txBody>
                    <a:bodyPr/>
                    <a:lstStyle/>
                    <a:p>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cPr/>
                </a:tc>
                <a:tc hMerge="1">
                  <a:tcPr/>
                </a:tc>
                <a:tc hMerge="1">
                  <a:tcPr/>
                </a:tc>
                <a:tc hMerge="1">
                  <a:tcPr/>
                </a:tc>
                <a:tc hMerge="1">
                  <a:tcPr/>
                </a:tc>
              </a:tr>
              <a:tr h="554390">
                <a:tc>
                  <a:txBody>
                    <a:bodyPr/>
                    <a:lstStyle/>
                    <a:p>
                      <a:pPr algn="ctr"/>
                      <a:r>
                        <a:rPr lang="en-US" altLang="zh-CN" sz="1800" dirty="0" smtClean="0"/>
                        <a:t>A</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gridSpan="2">
                  <a:txBody>
                    <a:bodyPr/>
                    <a:lstStyle/>
                    <a:p>
                      <a:pPr algn="ctr"/>
                      <a:r>
                        <a:rPr lang="en-US" altLang="zh-CN" sz="1800" dirty="0" smtClean="0"/>
                        <a:t>128</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cPr/>
                </a:tc>
                <a:tc gridSpan="2">
                  <a:txBody>
                    <a:bodyPr/>
                    <a:lstStyle/>
                    <a:p>
                      <a:pPr algn="ctr"/>
                      <a:r>
                        <a:rPr lang="en-US" altLang="zh-CN" sz="1800" dirty="0" smtClean="0"/>
                        <a:t>256</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cPr/>
                </a:tc>
                <a:tc>
                  <a:txBody>
                    <a:bodyPr/>
                    <a:lstStyle/>
                    <a:p>
                      <a:pPr algn="ctr"/>
                      <a:r>
                        <a:rPr lang="en-US" altLang="zh-CN" sz="1800" dirty="0" smtClean="0"/>
                        <a:t>512</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554390">
                <a:tc>
                  <a:txBody>
                    <a:bodyPr/>
                    <a:lstStyle/>
                    <a:p>
                      <a:pPr algn="ctr"/>
                      <a:r>
                        <a:rPr lang="en-US" altLang="zh-CN" sz="1800" dirty="0" smtClean="0"/>
                        <a:t>A</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B</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64</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gridSpan="2">
                  <a:txBody>
                    <a:bodyPr/>
                    <a:lstStyle/>
                    <a:p>
                      <a:pPr algn="ctr"/>
                      <a:r>
                        <a:rPr lang="en-US" altLang="zh-CN" sz="1800" dirty="0" smtClean="0"/>
                        <a:t>256</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cPr/>
                </a:tc>
                <a:tc>
                  <a:txBody>
                    <a:bodyPr/>
                    <a:lstStyle/>
                    <a:p>
                      <a:pPr algn="ctr"/>
                      <a:r>
                        <a:rPr lang="en-US" altLang="zh-CN" sz="1800" dirty="0" smtClean="0"/>
                        <a:t>512</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554390">
                <a:tc>
                  <a:txBody>
                    <a:bodyPr/>
                    <a:lstStyle/>
                    <a:p>
                      <a:pPr algn="ctr"/>
                      <a:r>
                        <a:rPr lang="en-US" altLang="zh-CN" sz="1800" dirty="0" smtClean="0"/>
                        <a:t>A</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B</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64</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C</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128</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512</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554390">
                <a:tc>
                  <a:txBody>
                    <a:bodyPr/>
                    <a:lstStyle/>
                    <a:p>
                      <a:pPr algn="ctr"/>
                      <a:r>
                        <a:rPr lang="en-US" altLang="zh-CN" sz="1800" dirty="0" smtClean="0"/>
                        <a:t>128</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B</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64</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C</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128</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512</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554390">
                <a:tc>
                  <a:txBody>
                    <a:bodyPr/>
                    <a:lstStyle/>
                    <a:p>
                      <a:pPr algn="ctr"/>
                      <a:r>
                        <a:rPr lang="en-US" altLang="zh-CN" sz="1800" dirty="0" smtClean="0"/>
                        <a:t>128</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B</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D</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C</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128</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512</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554390">
                <a:tc>
                  <a:txBody>
                    <a:bodyPr/>
                    <a:lstStyle/>
                    <a:p>
                      <a:pPr algn="ctr"/>
                      <a:r>
                        <a:rPr lang="en-US" altLang="zh-CN" sz="1800" dirty="0" smtClean="0"/>
                        <a:t>128</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64</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D</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C</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128</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512</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554390">
                <a:tc gridSpan="3">
                  <a:txBody>
                    <a:bodyPr/>
                    <a:lstStyle/>
                    <a:p>
                      <a:pPr algn="ctr"/>
                      <a:r>
                        <a:rPr lang="en-US" altLang="zh-CN" sz="1800" dirty="0" smtClean="0"/>
                        <a:t>256</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cPr/>
                </a:tc>
                <a:tc hMerge="1">
                  <a:tcPr/>
                </a:tc>
                <a:tc>
                  <a:txBody>
                    <a:bodyPr/>
                    <a:lstStyle/>
                    <a:p>
                      <a:pPr algn="ctr"/>
                      <a:r>
                        <a:rPr lang="en-US" altLang="zh-CN" sz="1800" dirty="0" smtClean="0"/>
                        <a:t>C</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128</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en-US" altLang="zh-CN" sz="1800" dirty="0" smtClean="0"/>
                        <a:t>512</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r>
              <a:tr h="554390">
                <a:tc gridSpan="6">
                  <a:txBody>
                    <a:bodyPr/>
                    <a:lstStyle/>
                    <a:p>
                      <a:pPr algn="ctr"/>
                      <a:r>
                        <a:rPr lang="en-US" altLang="zh-CN" sz="1800" dirty="0" smtClean="0"/>
                        <a:t>1024</a:t>
                      </a:r>
                      <a:endParaRPr lang="zh-CN" altLang="en-US" sz="1800" dirty="0"/>
                    </a:p>
                  </a:txBody>
                  <a:tcPr marL="91439" marR="91439" marT="45714" marB="45714">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cPr/>
                </a:tc>
                <a:tc hMerge="1">
                  <a:tcPr/>
                </a:tc>
                <a:tc hMerge="1">
                  <a:tcPr/>
                </a:tc>
                <a:tc hMerge="1">
                  <a:tcPr/>
                </a:tc>
                <a:tc hMerge="1">
                  <a:tcPr/>
                </a:tc>
              </a:tr>
            </a:tbl>
          </a:graphicData>
        </a:graphic>
      </p:graphicFrame>
      <p:sp>
        <p:nvSpPr>
          <p:cNvPr id="8" name="TextBox 4"/>
          <p:cNvSpPr txBox="1">
            <a:spLocks noChangeArrowheads="1"/>
          </p:cNvSpPr>
          <p:nvPr/>
        </p:nvSpPr>
        <p:spPr bwMode="auto">
          <a:xfrm>
            <a:off x="1688046" y="1345505"/>
            <a:ext cx="5953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1600">
                <a:latin typeface="微软雅黑" pitchFamily="34" charset="-122"/>
                <a:ea typeface="微软雅黑" pitchFamily="34" charset="-122"/>
              </a:rPr>
              <a:t>初始</a:t>
            </a:r>
            <a:endParaRPr lang="en-US" altLang="zh-CN" sz="1600">
              <a:latin typeface="微软雅黑" pitchFamily="34" charset="-122"/>
              <a:ea typeface="微软雅黑" pitchFamily="34" charset="-122"/>
            </a:endParaRPr>
          </a:p>
          <a:p>
            <a:r>
              <a:rPr lang="zh-CN" altLang="en-US" sz="1600">
                <a:latin typeface="微软雅黑" pitchFamily="34" charset="-122"/>
                <a:ea typeface="微软雅黑" pitchFamily="34" charset="-122"/>
              </a:rPr>
              <a:t>状态</a:t>
            </a:r>
            <a:endParaRPr lang="zh-CN" altLang="en-US" sz="1600">
              <a:latin typeface="微软雅黑" pitchFamily="34" charset="-122"/>
              <a:ea typeface="微软雅黑" pitchFamily="34" charset="-122"/>
            </a:endParaRPr>
          </a:p>
        </p:txBody>
      </p:sp>
      <p:sp>
        <p:nvSpPr>
          <p:cNvPr id="9" name="TextBox 7"/>
          <p:cNvSpPr txBox="1">
            <a:spLocks noChangeArrowheads="1"/>
          </p:cNvSpPr>
          <p:nvPr/>
        </p:nvSpPr>
        <p:spPr bwMode="auto">
          <a:xfrm>
            <a:off x="2246976" y="1007368"/>
            <a:ext cx="293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600">
                <a:latin typeface="微软雅黑" pitchFamily="34" charset="-122"/>
                <a:ea typeface="微软雅黑" pitchFamily="34" charset="-122"/>
              </a:rPr>
              <a:t>0</a:t>
            </a:r>
            <a:endParaRPr lang="zh-CN" altLang="en-US" sz="1600">
              <a:latin typeface="微软雅黑" pitchFamily="34" charset="-122"/>
              <a:ea typeface="微软雅黑" pitchFamily="34" charset="-122"/>
            </a:endParaRPr>
          </a:p>
        </p:txBody>
      </p:sp>
      <p:sp>
        <p:nvSpPr>
          <p:cNvPr id="10" name="TextBox 8"/>
          <p:cNvSpPr txBox="1">
            <a:spLocks noChangeArrowheads="1"/>
          </p:cNvSpPr>
          <p:nvPr/>
        </p:nvSpPr>
        <p:spPr bwMode="auto">
          <a:xfrm>
            <a:off x="3026439" y="1007368"/>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600">
                <a:latin typeface="微软雅黑" pitchFamily="34" charset="-122"/>
                <a:ea typeface="微软雅黑" pitchFamily="34" charset="-122"/>
              </a:rPr>
              <a:t>128K</a:t>
            </a:r>
            <a:endParaRPr lang="zh-CN" altLang="en-US" sz="1600">
              <a:latin typeface="微软雅黑" pitchFamily="34" charset="-122"/>
              <a:ea typeface="微软雅黑" pitchFamily="34" charset="-122"/>
            </a:endParaRPr>
          </a:p>
        </p:txBody>
      </p:sp>
      <p:sp>
        <p:nvSpPr>
          <p:cNvPr id="11" name="TextBox 9"/>
          <p:cNvSpPr txBox="1">
            <a:spLocks noChangeArrowheads="1"/>
          </p:cNvSpPr>
          <p:nvPr/>
        </p:nvSpPr>
        <p:spPr bwMode="auto">
          <a:xfrm>
            <a:off x="3936076" y="1007368"/>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600">
                <a:latin typeface="微软雅黑" pitchFamily="34" charset="-122"/>
                <a:ea typeface="微软雅黑" pitchFamily="34" charset="-122"/>
              </a:rPr>
              <a:t>256K</a:t>
            </a:r>
            <a:endParaRPr lang="zh-CN" altLang="en-US" sz="1600">
              <a:latin typeface="微软雅黑" pitchFamily="34" charset="-122"/>
              <a:ea typeface="微软雅黑" pitchFamily="34" charset="-122"/>
            </a:endParaRPr>
          </a:p>
        </p:txBody>
      </p:sp>
      <p:sp>
        <p:nvSpPr>
          <p:cNvPr id="12" name="TextBox 10"/>
          <p:cNvSpPr txBox="1">
            <a:spLocks noChangeArrowheads="1"/>
          </p:cNvSpPr>
          <p:nvPr/>
        </p:nvSpPr>
        <p:spPr bwMode="auto">
          <a:xfrm>
            <a:off x="4834601" y="1007368"/>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600">
                <a:latin typeface="微软雅黑" pitchFamily="34" charset="-122"/>
                <a:ea typeface="微软雅黑" pitchFamily="34" charset="-122"/>
              </a:rPr>
              <a:t>  384K</a:t>
            </a:r>
            <a:endParaRPr lang="zh-CN" altLang="en-US" sz="1600">
              <a:latin typeface="微软雅黑" pitchFamily="34" charset="-122"/>
              <a:ea typeface="微软雅黑" pitchFamily="34" charset="-122"/>
            </a:endParaRPr>
          </a:p>
        </p:txBody>
      </p:sp>
      <p:sp>
        <p:nvSpPr>
          <p:cNvPr id="13" name="TextBox 11"/>
          <p:cNvSpPr txBox="1">
            <a:spLocks noChangeArrowheads="1"/>
          </p:cNvSpPr>
          <p:nvPr/>
        </p:nvSpPr>
        <p:spPr bwMode="auto">
          <a:xfrm>
            <a:off x="5871239" y="1016893"/>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600">
                <a:latin typeface="微软雅黑" pitchFamily="34" charset="-122"/>
                <a:ea typeface="微软雅黑" pitchFamily="34" charset="-122"/>
              </a:rPr>
              <a:t>  512K</a:t>
            </a:r>
            <a:endParaRPr lang="zh-CN" altLang="en-US" sz="1600">
              <a:latin typeface="微软雅黑" pitchFamily="34" charset="-122"/>
              <a:ea typeface="微软雅黑" pitchFamily="34" charset="-122"/>
            </a:endParaRPr>
          </a:p>
        </p:txBody>
      </p:sp>
      <p:sp>
        <p:nvSpPr>
          <p:cNvPr id="14" name="TextBox 12"/>
          <p:cNvSpPr txBox="1">
            <a:spLocks noChangeArrowheads="1"/>
          </p:cNvSpPr>
          <p:nvPr/>
        </p:nvSpPr>
        <p:spPr bwMode="auto">
          <a:xfrm>
            <a:off x="6942801" y="1016893"/>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600">
                <a:latin typeface="微软雅黑" pitchFamily="34" charset="-122"/>
                <a:ea typeface="微软雅黑" pitchFamily="34" charset="-122"/>
              </a:rPr>
              <a:t>640K</a:t>
            </a:r>
            <a:endParaRPr lang="zh-CN" altLang="en-US" sz="1600">
              <a:latin typeface="微软雅黑" pitchFamily="34" charset="-122"/>
              <a:ea typeface="微软雅黑" pitchFamily="34" charset="-122"/>
            </a:endParaRPr>
          </a:p>
        </p:txBody>
      </p:sp>
      <p:sp>
        <p:nvSpPr>
          <p:cNvPr id="15" name="TextBox 13"/>
          <p:cNvSpPr txBox="1">
            <a:spLocks noChangeArrowheads="1"/>
          </p:cNvSpPr>
          <p:nvPr/>
        </p:nvSpPr>
        <p:spPr bwMode="auto">
          <a:xfrm>
            <a:off x="7950864" y="1016893"/>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600">
                <a:latin typeface="微软雅黑" pitchFamily="34" charset="-122"/>
                <a:ea typeface="微软雅黑" pitchFamily="34" charset="-122"/>
              </a:rPr>
              <a:t>768K</a:t>
            </a:r>
            <a:endParaRPr lang="zh-CN" altLang="en-US" sz="1600">
              <a:latin typeface="微软雅黑" pitchFamily="34" charset="-122"/>
              <a:ea typeface="微软雅黑" pitchFamily="34" charset="-122"/>
            </a:endParaRPr>
          </a:p>
        </p:txBody>
      </p:sp>
      <p:sp>
        <p:nvSpPr>
          <p:cNvPr id="16" name="TextBox 14"/>
          <p:cNvSpPr txBox="1">
            <a:spLocks noChangeArrowheads="1"/>
          </p:cNvSpPr>
          <p:nvPr/>
        </p:nvSpPr>
        <p:spPr bwMode="auto">
          <a:xfrm>
            <a:off x="8977976" y="1016893"/>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600">
                <a:latin typeface="微软雅黑" pitchFamily="34" charset="-122"/>
                <a:ea typeface="微软雅黑" pitchFamily="34" charset="-122"/>
              </a:rPr>
              <a:t>896K</a:t>
            </a:r>
            <a:endParaRPr lang="zh-CN" altLang="en-US" sz="1600">
              <a:latin typeface="微软雅黑" pitchFamily="34" charset="-122"/>
              <a:ea typeface="微软雅黑" pitchFamily="34" charset="-122"/>
            </a:endParaRPr>
          </a:p>
        </p:txBody>
      </p:sp>
      <p:sp>
        <p:nvSpPr>
          <p:cNvPr id="17" name="TextBox 15"/>
          <p:cNvSpPr txBox="1">
            <a:spLocks noChangeArrowheads="1"/>
          </p:cNvSpPr>
          <p:nvPr/>
        </p:nvSpPr>
        <p:spPr bwMode="auto">
          <a:xfrm>
            <a:off x="9710057" y="1007368"/>
            <a:ext cx="892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600">
                <a:latin typeface="微软雅黑" pitchFamily="34" charset="-122"/>
                <a:ea typeface="微软雅黑" pitchFamily="34" charset="-122"/>
              </a:rPr>
              <a:t>   1M</a:t>
            </a:r>
            <a:endParaRPr lang="zh-CN" altLang="en-US" sz="1600">
              <a:latin typeface="微软雅黑" pitchFamily="34" charset="-122"/>
              <a:ea typeface="微软雅黑" pitchFamily="34" charset="-122"/>
            </a:endParaRPr>
          </a:p>
        </p:txBody>
      </p:sp>
      <p:sp>
        <p:nvSpPr>
          <p:cNvPr id="18" name="TextBox 16"/>
          <p:cNvSpPr txBox="1">
            <a:spLocks noChangeArrowheads="1"/>
          </p:cNvSpPr>
          <p:nvPr/>
        </p:nvSpPr>
        <p:spPr bwMode="auto">
          <a:xfrm>
            <a:off x="1592796" y="1951930"/>
            <a:ext cx="8354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1600">
                <a:latin typeface="微软雅黑" pitchFamily="34" charset="-122"/>
                <a:ea typeface="微软雅黑" pitchFamily="34" charset="-122"/>
              </a:rPr>
              <a:t>申请</a:t>
            </a:r>
            <a:r>
              <a:rPr lang="en-US" altLang="zh-CN" sz="1600">
                <a:latin typeface="微软雅黑" pitchFamily="34" charset="-122"/>
                <a:ea typeface="微软雅黑" pitchFamily="34" charset="-122"/>
              </a:rPr>
              <a:t>70</a:t>
            </a:r>
            <a:endParaRPr lang="zh-CN" altLang="en-US" sz="1600">
              <a:latin typeface="微软雅黑" pitchFamily="34" charset="-122"/>
              <a:ea typeface="微软雅黑" pitchFamily="34" charset="-122"/>
            </a:endParaRPr>
          </a:p>
        </p:txBody>
      </p:sp>
      <p:sp>
        <p:nvSpPr>
          <p:cNvPr id="19" name="TextBox 17"/>
          <p:cNvSpPr txBox="1">
            <a:spLocks noChangeArrowheads="1"/>
          </p:cNvSpPr>
          <p:nvPr/>
        </p:nvSpPr>
        <p:spPr bwMode="auto">
          <a:xfrm>
            <a:off x="1607083" y="2555180"/>
            <a:ext cx="8354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1600">
                <a:latin typeface="微软雅黑" pitchFamily="34" charset="-122"/>
                <a:ea typeface="微软雅黑" pitchFamily="34" charset="-122"/>
              </a:rPr>
              <a:t>申请</a:t>
            </a:r>
            <a:r>
              <a:rPr lang="en-US" altLang="zh-CN" sz="1600">
                <a:latin typeface="微软雅黑" pitchFamily="34" charset="-122"/>
                <a:ea typeface="微软雅黑" pitchFamily="34" charset="-122"/>
              </a:rPr>
              <a:t>35</a:t>
            </a:r>
            <a:endParaRPr lang="zh-CN" altLang="en-US" sz="1600">
              <a:latin typeface="微软雅黑" pitchFamily="34" charset="-122"/>
              <a:ea typeface="微软雅黑" pitchFamily="34" charset="-122"/>
            </a:endParaRPr>
          </a:p>
        </p:txBody>
      </p:sp>
      <p:sp>
        <p:nvSpPr>
          <p:cNvPr id="20" name="TextBox 18"/>
          <p:cNvSpPr txBox="1">
            <a:spLocks noChangeArrowheads="1"/>
          </p:cNvSpPr>
          <p:nvPr/>
        </p:nvSpPr>
        <p:spPr bwMode="auto">
          <a:xfrm>
            <a:off x="1597558" y="3104455"/>
            <a:ext cx="8354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1600">
                <a:latin typeface="微软雅黑" pitchFamily="34" charset="-122"/>
                <a:ea typeface="微软雅黑" pitchFamily="34" charset="-122"/>
              </a:rPr>
              <a:t>申请</a:t>
            </a:r>
            <a:r>
              <a:rPr lang="en-US" altLang="zh-CN" sz="1600">
                <a:latin typeface="微软雅黑" pitchFamily="34" charset="-122"/>
                <a:ea typeface="微软雅黑" pitchFamily="34" charset="-122"/>
              </a:rPr>
              <a:t>80</a:t>
            </a:r>
            <a:endParaRPr lang="zh-CN" altLang="en-US" sz="1600">
              <a:latin typeface="微软雅黑" pitchFamily="34" charset="-122"/>
              <a:ea typeface="微软雅黑" pitchFamily="34" charset="-122"/>
            </a:endParaRPr>
          </a:p>
        </p:txBody>
      </p:sp>
      <p:sp>
        <p:nvSpPr>
          <p:cNvPr id="21" name="TextBox 19"/>
          <p:cNvSpPr txBox="1">
            <a:spLocks noChangeArrowheads="1"/>
          </p:cNvSpPr>
          <p:nvPr/>
        </p:nvSpPr>
        <p:spPr bwMode="auto">
          <a:xfrm>
            <a:off x="1607083" y="3693418"/>
            <a:ext cx="823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1600">
                <a:latin typeface="微软雅黑" pitchFamily="34" charset="-122"/>
                <a:ea typeface="微软雅黑" pitchFamily="34" charset="-122"/>
              </a:rPr>
              <a:t>回收</a:t>
            </a:r>
            <a:r>
              <a:rPr lang="en-US" altLang="zh-CN" sz="1600">
                <a:latin typeface="微软雅黑" pitchFamily="34" charset="-122"/>
                <a:ea typeface="微软雅黑" pitchFamily="34" charset="-122"/>
              </a:rPr>
              <a:t>A</a:t>
            </a:r>
            <a:endParaRPr lang="zh-CN" altLang="en-US" sz="1600">
              <a:latin typeface="微软雅黑" pitchFamily="34" charset="-122"/>
              <a:ea typeface="微软雅黑" pitchFamily="34" charset="-122"/>
            </a:endParaRPr>
          </a:p>
        </p:txBody>
      </p:sp>
      <p:sp>
        <p:nvSpPr>
          <p:cNvPr id="22" name="TextBox 20"/>
          <p:cNvSpPr txBox="1">
            <a:spLocks noChangeArrowheads="1"/>
          </p:cNvSpPr>
          <p:nvPr/>
        </p:nvSpPr>
        <p:spPr bwMode="auto">
          <a:xfrm>
            <a:off x="1580096" y="4256980"/>
            <a:ext cx="879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1600">
                <a:latin typeface="微软雅黑" pitchFamily="34" charset="-122"/>
                <a:ea typeface="微软雅黑" pitchFamily="34" charset="-122"/>
              </a:rPr>
              <a:t>申请</a:t>
            </a:r>
            <a:r>
              <a:rPr lang="en-US" altLang="zh-CN" sz="1600">
                <a:latin typeface="微软雅黑" pitchFamily="34" charset="-122"/>
                <a:ea typeface="微软雅黑" pitchFamily="34" charset="-122"/>
              </a:rPr>
              <a:t>60</a:t>
            </a:r>
            <a:endParaRPr lang="zh-CN" altLang="en-US" sz="1600">
              <a:latin typeface="微软雅黑" pitchFamily="34" charset="-122"/>
              <a:ea typeface="微软雅黑" pitchFamily="34" charset="-122"/>
            </a:endParaRPr>
          </a:p>
        </p:txBody>
      </p:sp>
      <p:sp>
        <p:nvSpPr>
          <p:cNvPr id="23" name="TextBox 21"/>
          <p:cNvSpPr txBox="1">
            <a:spLocks noChangeArrowheads="1"/>
          </p:cNvSpPr>
          <p:nvPr/>
        </p:nvSpPr>
        <p:spPr bwMode="auto">
          <a:xfrm>
            <a:off x="1580096" y="4833243"/>
            <a:ext cx="812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1600">
                <a:latin typeface="微软雅黑" pitchFamily="34" charset="-122"/>
                <a:ea typeface="微软雅黑" pitchFamily="34" charset="-122"/>
              </a:rPr>
              <a:t>回收</a:t>
            </a:r>
            <a:r>
              <a:rPr lang="en-US" altLang="zh-CN" sz="1600">
                <a:latin typeface="微软雅黑" pitchFamily="34" charset="-122"/>
                <a:ea typeface="微软雅黑" pitchFamily="34" charset="-122"/>
              </a:rPr>
              <a:t>B</a:t>
            </a:r>
            <a:endParaRPr lang="zh-CN" altLang="en-US" sz="1600">
              <a:latin typeface="微软雅黑" pitchFamily="34" charset="-122"/>
              <a:ea typeface="微软雅黑" pitchFamily="34" charset="-122"/>
            </a:endParaRPr>
          </a:p>
        </p:txBody>
      </p:sp>
      <p:sp>
        <p:nvSpPr>
          <p:cNvPr id="24" name="TextBox 22"/>
          <p:cNvSpPr txBox="1">
            <a:spLocks noChangeArrowheads="1"/>
          </p:cNvSpPr>
          <p:nvPr/>
        </p:nvSpPr>
        <p:spPr bwMode="auto">
          <a:xfrm>
            <a:off x="1580096" y="5336480"/>
            <a:ext cx="809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1600">
                <a:latin typeface="微软雅黑" pitchFamily="34" charset="-122"/>
                <a:ea typeface="微软雅黑" pitchFamily="34" charset="-122"/>
              </a:rPr>
              <a:t>回收</a:t>
            </a:r>
            <a:r>
              <a:rPr lang="en-US" altLang="zh-CN" sz="1600">
                <a:latin typeface="微软雅黑" pitchFamily="34" charset="-122"/>
                <a:ea typeface="微软雅黑" pitchFamily="34" charset="-122"/>
              </a:rPr>
              <a:t>D</a:t>
            </a:r>
            <a:endParaRPr lang="zh-CN" altLang="en-US" sz="1600">
              <a:latin typeface="微软雅黑" pitchFamily="34" charset="-122"/>
              <a:ea typeface="微软雅黑" pitchFamily="34" charset="-122"/>
            </a:endParaRPr>
          </a:p>
        </p:txBody>
      </p:sp>
      <p:sp>
        <p:nvSpPr>
          <p:cNvPr id="25" name="TextBox 23"/>
          <p:cNvSpPr txBox="1">
            <a:spLocks noChangeArrowheads="1"/>
          </p:cNvSpPr>
          <p:nvPr/>
        </p:nvSpPr>
        <p:spPr bwMode="auto">
          <a:xfrm>
            <a:off x="1580096" y="5912743"/>
            <a:ext cx="828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1600">
                <a:latin typeface="微软雅黑" pitchFamily="34" charset="-122"/>
                <a:ea typeface="微软雅黑" pitchFamily="34" charset="-122"/>
              </a:rPr>
              <a:t>回收</a:t>
            </a:r>
            <a:r>
              <a:rPr lang="en-US" altLang="zh-CN" sz="1600">
                <a:latin typeface="微软雅黑" pitchFamily="34" charset="-122"/>
                <a:ea typeface="微软雅黑" pitchFamily="34" charset="-122"/>
              </a:rPr>
              <a:t>C</a:t>
            </a:r>
            <a:endParaRPr lang="zh-CN" altLang="en-US" sz="1600">
              <a:latin typeface="微软雅黑" pitchFamily="34" charset="-122"/>
              <a:ea typeface="微软雅黑" pitchFamily="34" charset="-122"/>
            </a:endParaRPr>
          </a:p>
        </p:txBody>
      </p:sp>
      <p:sp>
        <p:nvSpPr>
          <p:cNvPr id="26" name="TextBox 24"/>
          <p:cNvSpPr txBox="1">
            <a:spLocks noChangeArrowheads="1"/>
          </p:cNvSpPr>
          <p:nvPr/>
        </p:nvSpPr>
        <p:spPr bwMode="auto">
          <a:xfrm>
            <a:off x="2854326" y="312335"/>
            <a:ext cx="6469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2400" dirty="0">
                <a:latin typeface="微软雅黑" pitchFamily="34" charset="-122"/>
                <a:ea typeface="微软雅黑" pitchFamily="34" charset="-122"/>
              </a:rPr>
              <a:t>申请</a:t>
            </a:r>
            <a:r>
              <a:rPr lang="en-US" altLang="zh-CN" sz="2400" dirty="0">
                <a:latin typeface="微软雅黑" pitchFamily="34" charset="-122"/>
                <a:ea typeface="微软雅黑" pitchFamily="34" charset="-122"/>
              </a:rPr>
              <a:t>— A: 70K;  B: 35K; C: 80K; D: 60K</a:t>
            </a:r>
            <a:endParaRPr lang="zh-CN" altLang="en-US" sz="2400" dirty="0">
              <a:latin typeface="微软雅黑" pitchFamily="34" charset="-122"/>
              <a:ea typeface="微软雅黑" pitchFamily="34" charset="-122"/>
            </a:endParaRPr>
          </a:p>
        </p:txBody>
      </p:sp>
      <p:sp>
        <p:nvSpPr>
          <p:cNvPr id="27" name="TextBox 25"/>
          <p:cNvSpPr txBox="1">
            <a:spLocks noChangeArrowheads="1"/>
          </p:cNvSpPr>
          <p:nvPr/>
        </p:nvSpPr>
        <p:spPr bwMode="auto">
          <a:xfrm>
            <a:off x="5471189" y="629691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2400">
                <a:latin typeface="微软雅黑" pitchFamily="34" charset="-122"/>
                <a:ea typeface="微软雅黑" pitchFamily="34" charset="-122"/>
              </a:rPr>
              <a:t>内核空间分布</a:t>
            </a:r>
            <a:endParaRPr lang="zh-CN" altLang="en-US" sz="2400">
              <a:latin typeface="微软雅黑" pitchFamily="34" charset="-122"/>
              <a:ea typeface="微软雅黑" pitchFamily="34" charset="-122"/>
            </a:endParaRPr>
          </a:p>
        </p:txBody>
      </p:sp>
      <p:sp>
        <p:nvSpPr>
          <p:cNvPr id="28" name="TextBox 5"/>
          <p:cNvSpPr txBox="1">
            <a:spLocks noChangeArrowheads="1"/>
          </p:cNvSpPr>
          <p:nvPr/>
        </p:nvSpPr>
        <p:spPr bwMode="auto">
          <a:xfrm>
            <a:off x="10437594" y="908586"/>
            <a:ext cx="6431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pPr algn="ctr"/>
            <a:r>
              <a:rPr lang="en-US" altLang="zh-CN" sz="1400">
                <a:latin typeface="微软雅黑" pitchFamily="34" charset="-122"/>
                <a:ea typeface="微软雅黑" pitchFamily="34" charset="-122"/>
              </a:rPr>
              <a:t>holes</a:t>
            </a:r>
            <a:endParaRPr lang="en-US" altLang="zh-CN" sz="1400">
              <a:latin typeface="微软雅黑" pitchFamily="34" charset="-122"/>
              <a:ea typeface="微软雅黑" pitchFamily="34" charset="-122"/>
            </a:endParaRPr>
          </a:p>
          <a:p>
            <a:pPr algn="ctr"/>
            <a:r>
              <a:rPr lang="zh-CN" altLang="en-US" sz="1400">
                <a:latin typeface="微软雅黑" pitchFamily="34" charset="-122"/>
                <a:ea typeface="微软雅黑" pitchFamily="34" charset="-122"/>
              </a:rPr>
              <a:t>数目</a:t>
            </a:r>
            <a:endParaRPr lang="zh-CN" altLang="en-US" sz="1400">
              <a:latin typeface="微软雅黑" pitchFamily="34" charset="-122"/>
              <a:ea typeface="微软雅黑" pitchFamily="34" charset="-122"/>
            </a:endParaRPr>
          </a:p>
        </p:txBody>
      </p:sp>
      <p:sp>
        <p:nvSpPr>
          <p:cNvPr id="29" name="TextBox 6"/>
          <p:cNvSpPr txBox="1">
            <a:spLocks noChangeArrowheads="1"/>
          </p:cNvSpPr>
          <p:nvPr/>
        </p:nvSpPr>
        <p:spPr bwMode="auto">
          <a:xfrm>
            <a:off x="10611520" y="1462623"/>
            <a:ext cx="31931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800">
                <a:latin typeface="微软雅黑" pitchFamily="34" charset="-122"/>
                <a:ea typeface="微软雅黑" pitchFamily="34" charset="-122"/>
              </a:rPr>
              <a:t>1</a:t>
            </a:r>
            <a:endParaRPr lang="en-US" altLang="zh-CN" sz="1800">
              <a:latin typeface="微软雅黑" pitchFamily="34" charset="-122"/>
              <a:ea typeface="微软雅黑" pitchFamily="34" charset="-122"/>
            </a:endParaRPr>
          </a:p>
          <a:p>
            <a:endParaRPr lang="en-US" altLang="zh-CN" sz="1800">
              <a:latin typeface="微软雅黑" pitchFamily="34" charset="-122"/>
              <a:ea typeface="微软雅黑" pitchFamily="34" charset="-122"/>
            </a:endParaRPr>
          </a:p>
          <a:p>
            <a:r>
              <a:rPr lang="en-US" altLang="zh-CN" sz="1800">
                <a:latin typeface="微软雅黑" pitchFamily="34" charset="-122"/>
                <a:ea typeface="微软雅黑" pitchFamily="34" charset="-122"/>
              </a:rPr>
              <a:t>3</a:t>
            </a:r>
            <a:endParaRPr lang="en-US" altLang="zh-CN" sz="1800">
              <a:latin typeface="微软雅黑" pitchFamily="34" charset="-122"/>
              <a:ea typeface="微软雅黑" pitchFamily="34" charset="-122"/>
            </a:endParaRPr>
          </a:p>
          <a:p>
            <a:endParaRPr lang="en-US" altLang="zh-CN" sz="1800">
              <a:latin typeface="微软雅黑" pitchFamily="34" charset="-122"/>
              <a:ea typeface="微软雅黑" pitchFamily="34" charset="-122"/>
            </a:endParaRPr>
          </a:p>
          <a:p>
            <a:r>
              <a:rPr lang="en-US" altLang="zh-CN" sz="1800">
                <a:latin typeface="微软雅黑" pitchFamily="34" charset="-122"/>
                <a:ea typeface="微软雅黑" pitchFamily="34" charset="-122"/>
              </a:rPr>
              <a:t>3</a:t>
            </a:r>
            <a:endParaRPr lang="en-US" altLang="zh-CN" sz="1800">
              <a:latin typeface="微软雅黑" pitchFamily="34" charset="-122"/>
              <a:ea typeface="微软雅黑" pitchFamily="34" charset="-122"/>
            </a:endParaRPr>
          </a:p>
          <a:p>
            <a:endParaRPr lang="en-US" altLang="zh-CN" sz="1800">
              <a:latin typeface="微软雅黑" pitchFamily="34" charset="-122"/>
              <a:ea typeface="微软雅黑" pitchFamily="34" charset="-122"/>
            </a:endParaRPr>
          </a:p>
          <a:p>
            <a:r>
              <a:rPr lang="en-US" altLang="zh-CN" sz="1800">
                <a:latin typeface="微软雅黑" pitchFamily="34" charset="-122"/>
                <a:ea typeface="微软雅黑" pitchFamily="34" charset="-122"/>
              </a:rPr>
              <a:t>3</a:t>
            </a:r>
            <a:endParaRPr lang="en-US" altLang="zh-CN" sz="1800">
              <a:latin typeface="微软雅黑" pitchFamily="34" charset="-122"/>
              <a:ea typeface="微软雅黑" pitchFamily="34" charset="-122"/>
            </a:endParaRPr>
          </a:p>
          <a:p>
            <a:endParaRPr lang="en-US" altLang="zh-CN" sz="1800">
              <a:latin typeface="微软雅黑" pitchFamily="34" charset="-122"/>
              <a:ea typeface="微软雅黑" pitchFamily="34" charset="-122"/>
            </a:endParaRPr>
          </a:p>
          <a:p>
            <a:r>
              <a:rPr lang="en-US" altLang="zh-CN" sz="1800">
                <a:latin typeface="微软雅黑" pitchFamily="34" charset="-122"/>
                <a:ea typeface="微软雅黑" pitchFamily="34" charset="-122"/>
              </a:rPr>
              <a:t>4</a:t>
            </a:r>
            <a:endParaRPr lang="en-US" altLang="zh-CN" sz="1800">
              <a:latin typeface="微软雅黑" pitchFamily="34" charset="-122"/>
              <a:ea typeface="微软雅黑" pitchFamily="34" charset="-122"/>
            </a:endParaRPr>
          </a:p>
          <a:p>
            <a:endParaRPr lang="en-US" altLang="zh-CN" sz="1800">
              <a:latin typeface="微软雅黑" pitchFamily="34" charset="-122"/>
              <a:ea typeface="微软雅黑" pitchFamily="34" charset="-122"/>
            </a:endParaRPr>
          </a:p>
          <a:p>
            <a:r>
              <a:rPr lang="en-US" altLang="zh-CN" sz="1800">
                <a:latin typeface="微软雅黑" pitchFamily="34" charset="-122"/>
                <a:ea typeface="微软雅黑" pitchFamily="34" charset="-122"/>
              </a:rPr>
              <a:t>3</a:t>
            </a:r>
            <a:endParaRPr lang="en-US" altLang="zh-CN" sz="1800">
              <a:latin typeface="微软雅黑" pitchFamily="34" charset="-122"/>
              <a:ea typeface="微软雅黑" pitchFamily="34" charset="-122"/>
            </a:endParaRPr>
          </a:p>
          <a:p>
            <a:endParaRPr lang="en-US" altLang="zh-CN" sz="1800">
              <a:latin typeface="微软雅黑" pitchFamily="34" charset="-122"/>
              <a:ea typeface="微软雅黑" pitchFamily="34" charset="-122"/>
            </a:endParaRPr>
          </a:p>
          <a:p>
            <a:r>
              <a:rPr lang="en-US" altLang="zh-CN" sz="1800">
                <a:latin typeface="微软雅黑" pitchFamily="34" charset="-122"/>
                <a:ea typeface="微软雅黑" pitchFamily="34" charset="-122"/>
              </a:rPr>
              <a:t>4</a:t>
            </a:r>
            <a:endParaRPr lang="en-US" altLang="zh-CN" sz="1800">
              <a:latin typeface="微软雅黑" pitchFamily="34" charset="-122"/>
              <a:ea typeface="微软雅黑" pitchFamily="34" charset="-122"/>
            </a:endParaRPr>
          </a:p>
          <a:p>
            <a:endParaRPr lang="en-US" altLang="zh-CN" sz="1800">
              <a:latin typeface="微软雅黑" pitchFamily="34" charset="-122"/>
              <a:ea typeface="微软雅黑" pitchFamily="34" charset="-122"/>
            </a:endParaRPr>
          </a:p>
          <a:p>
            <a:r>
              <a:rPr lang="en-US" altLang="zh-CN" sz="1800">
                <a:latin typeface="微软雅黑" pitchFamily="34" charset="-122"/>
                <a:ea typeface="微软雅黑" pitchFamily="34" charset="-122"/>
              </a:rPr>
              <a:t>3</a:t>
            </a:r>
            <a:endParaRPr lang="en-US" altLang="zh-CN" sz="1800">
              <a:latin typeface="微软雅黑" pitchFamily="34" charset="-122"/>
              <a:ea typeface="微软雅黑" pitchFamily="34" charset="-122"/>
            </a:endParaRPr>
          </a:p>
          <a:p>
            <a:endParaRPr lang="en-US" altLang="zh-CN" sz="1800">
              <a:latin typeface="微软雅黑" pitchFamily="34" charset="-122"/>
              <a:ea typeface="微软雅黑" pitchFamily="34" charset="-122"/>
            </a:endParaRPr>
          </a:p>
          <a:p>
            <a:r>
              <a:rPr lang="en-US" altLang="zh-CN" sz="1800">
                <a:latin typeface="微软雅黑" pitchFamily="34" charset="-122"/>
                <a:ea typeface="微软雅黑" pitchFamily="34" charset="-122"/>
              </a:rPr>
              <a:t>1</a:t>
            </a:r>
            <a:endParaRPr lang="zh-CN" altLang="en-US" sz="18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9544" y="1113503"/>
            <a:ext cx="11567656" cy="5630197"/>
          </a:xfrm>
        </p:spPr>
        <p:txBody>
          <a:bodyPr>
            <a:noAutofit/>
          </a:bodyPr>
          <a:lstStyle/>
          <a:p>
            <a:pPr marL="342900" lvl="1" indent="-342900" algn="l">
              <a:lnSpc>
                <a:spcPct val="100000"/>
              </a:lnSpc>
              <a:spcBef>
                <a:spcPts val="600"/>
              </a:spcBef>
              <a:buFont typeface="Wingdings" charset="2"/>
              <a:buChar char="l"/>
            </a:pPr>
            <a:r>
              <a:rPr lang="zh-CN" altLang="en-US" sz="2400" dirty="0" smtClean="0">
                <a:latin typeface="微软雅黑" pitchFamily="34" charset="-122"/>
                <a:ea typeface="微软雅黑" pitchFamily="34" charset="-122"/>
              </a:rPr>
              <a:t>给</a:t>
            </a:r>
            <a:r>
              <a:rPr lang="zh-CN" altLang="en-US" sz="2400" dirty="0">
                <a:latin typeface="微软雅黑" pitchFamily="34" charset="-122"/>
                <a:ea typeface="微软雅黑" pitchFamily="34" charset="-122"/>
              </a:rPr>
              <a:t>出</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）各个进程的逻辑地址空间组成（</a:t>
            </a:r>
            <a:r>
              <a:rPr lang="en-US" altLang="zh-CN" dirty="0">
                <a:latin typeface="微软雅黑" pitchFamily="34" charset="-122"/>
                <a:ea typeface="微软雅黑" pitchFamily="34" charset="-122"/>
              </a:rPr>
              <a:t>#page</a:t>
            </a:r>
            <a:r>
              <a:rPr lang="zh-CN" altLang="en-US" dirty="0">
                <a:latin typeface="微软雅黑" pitchFamily="34" charset="-122"/>
                <a:ea typeface="微软雅黑" pitchFamily="34" charset="-122"/>
              </a:rPr>
              <a:t>集合），物理内存空间</a:t>
            </a:r>
            <a:r>
              <a:rPr lang="en-US" altLang="zh-CN" dirty="0">
                <a:latin typeface="微软雅黑" pitchFamily="34" charset="-122"/>
                <a:ea typeface="微软雅黑" pitchFamily="34" charset="-122"/>
              </a:rPr>
              <a:t>frames</a:t>
            </a:r>
            <a:r>
              <a:rPr lang="zh-CN" altLang="en-US" dirty="0">
                <a:latin typeface="微软雅黑" pitchFamily="34" charset="-122"/>
                <a:ea typeface="微软雅黑" pitchFamily="34" charset="-122"/>
              </a:rPr>
              <a:t>数</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）多个进程并发访问时的</a:t>
            </a:r>
            <a:r>
              <a:rPr lang="en-US" altLang="zh-CN" dirty="0">
                <a:latin typeface="微软雅黑" pitchFamily="34" charset="-122"/>
                <a:ea typeface="微软雅黑" pitchFamily="34" charset="-122"/>
              </a:rPr>
              <a:t>reference </a:t>
            </a:r>
            <a:r>
              <a:rPr lang="en-US" altLang="zh-CN" dirty="0" smtClean="0">
                <a:latin typeface="微软雅黑" pitchFamily="34" charset="-122"/>
                <a:ea typeface="微软雅黑" pitchFamily="34" charset="-122"/>
              </a:rPr>
              <a:t>string </a:t>
            </a:r>
            <a:r>
              <a:rPr lang="en-US" altLang="zh-CN" dirty="0" err="1" smtClean="0">
                <a:latin typeface="微软雅黑" pitchFamily="34" charset="-122"/>
                <a:ea typeface="微软雅黑" pitchFamily="34" charset="-122"/>
              </a:rPr>
              <a:t>string</a:t>
            </a:r>
            <a:r>
              <a:rPr lang="zh-CN" altLang="en-US" dirty="0">
                <a:latin typeface="微软雅黑" pitchFamily="34" charset="-122"/>
                <a:ea typeface="微软雅黑" pitchFamily="34" charset="-122"/>
              </a:rPr>
              <a:t>，每个</a:t>
            </a:r>
            <a:r>
              <a:rPr lang="en-US" altLang="zh-CN" dirty="0">
                <a:latin typeface="微软雅黑" pitchFamily="34" charset="-122"/>
                <a:ea typeface="微软雅黑" pitchFamily="34" charset="-122"/>
              </a:rPr>
              <a:t>page</a:t>
            </a:r>
            <a:r>
              <a:rPr lang="zh-CN" altLang="en-US" dirty="0">
                <a:latin typeface="微软雅黑" pitchFamily="34" charset="-122"/>
                <a:ea typeface="微软雅黑" pitchFamily="34" charset="-122"/>
              </a:rPr>
              <a:t>对应的进程已知，即每次</a:t>
            </a:r>
            <a:r>
              <a:rPr lang="en-US" altLang="zh-CN" dirty="0">
                <a:latin typeface="微软雅黑" pitchFamily="34" charset="-122"/>
                <a:ea typeface="微软雅黑" pitchFamily="34" charset="-122"/>
              </a:rPr>
              <a:t>reference</a:t>
            </a:r>
            <a:r>
              <a:rPr lang="zh-CN" altLang="en-US" dirty="0">
                <a:latin typeface="微软雅黑" pitchFamily="34" charset="-122"/>
                <a:ea typeface="微软雅黑" pitchFamily="34" charset="-122"/>
              </a:rPr>
              <a:t>是由哪个进程发起的是已知</a:t>
            </a:r>
            <a:r>
              <a:rPr lang="zh-CN" altLang="en-US" dirty="0" smtClean="0">
                <a:latin typeface="微软雅黑" pitchFamily="34" charset="-122"/>
                <a:ea typeface="微软雅黑" pitchFamily="34" charset="-122"/>
              </a:rPr>
              <a:t>的</a:t>
            </a:r>
            <a:endParaRPr lang="en-US" altLang="zh-CN"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E.g</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单</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上，进程</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并发执行，</a:t>
            </a:r>
            <a:r>
              <a:rPr lang="en-US" altLang="zh-CN" dirty="0">
                <a:latin typeface="微软雅黑" pitchFamily="34" charset="-122"/>
                <a:ea typeface="微软雅黑" pitchFamily="34" charset="-122"/>
              </a:rPr>
              <a:t>OS</a:t>
            </a:r>
            <a:r>
              <a:rPr lang="zh-CN" altLang="en-US" dirty="0">
                <a:latin typeface="微软雅黑" pitchFamily="34" charset="-122"/>
                <a:ea typeface="微软雅黑" pitchFamily="34" charset="-122"/>
              </a:rPr>
              <a:t>为这</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个进程各分配</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个</a:t>
            </a:r>
            <a:r>
              <a:rPr lang="en-US" altLang="zh-CN" dirty="0">
                <a:latin typeface="微软雅黑" pitchFamily="34" charset="-122"/>
                <a:ea typeface="微软雅黑" pitchFamily="34" charset="-122"/>
              </a:rPr>
              <a:t>frame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reference string</a:t>
            </a:r>
            <a:r>
              <a:rPr lang="zh-CN" altLang="en-US" dirty="0">
                <a:latin typeface="微软雅黑" pitchFamily="34" charset="-122"/>
                <a:ea typeface="微软雅黑" pitchFamily="34" charset="-122"/>
              </a:rPr>
              <a:t>为：</a:t>
            </a:r>
            <a:endParaRPr lang="en-US" altLang="zh-CN" dirty="0">
              <a:latin typeface="微软雅黑" pitchFamily="34" charset="-122"/>
              <a:ea typeface="微软雅黑" pitchFamily="34" charset="-122"/>
            </a:endParaRPr>
          </a:p>
          <a:p>
            <a:pPr>
              <a:lnSpc>
                <a:spcPct val="110000"/>
              </a:lnSpc>
            </a:pPr>
            <a:r>
              <a:rPr lang="en-US" altLang="zh-CN" dirty="0" smtClean="0">
                <a:latin typeface="微软雅黑" pitchFamily="34" charset="-122"/>
                <a:ea typeface="微软雅黑" pitchFamily="34" charset="-122"/>
              </a:rPr>
              <a:t>                1(A</a:t>
            </a:r>
            <a:r>
              <a:rPr lang="en-US" altLang="zh-CN" dirty="0">
                <a:latin typeface="微软雅黑" pitchFamily="34" charset="-122"/>
                <a:ea typeface="微软雅黑" pitchFamily="34" charset="-122"/>
              </a:rPr>
              <a:t>), 2(B), 3(A), 4(A), 1(B), 2(A), 5(B), 3(B),1(A), 2(B), 3(A),</a:t>
            </a:r>
            <a:endParaRPr lang="en-US" altLang="zh-CN" dirty="0">
              <a:latin typeface="微软雅黑" pitchFamily="34" charset="-122"/>
              <a:ea typeface="微软雅黑" pitchFamily="34" charset="-122"/>
            </a:endParaRPr>
          </a:p>
          <a:p>
            <a:pPr>
              <a:lnSpc>
                <a:spcPct val="110000"/>
              </a:lnSpc>
            </a:pPr>
            <a:r>
              <a:rPr lang="en-US" altLang="zh-CN" dirty="0" smtClean="0">
                <a:latin typeface="微软雅黑" pitchFamily="34" charset="-122"/>
                <a:ea typeface="微软雅黑" pitchFamily="34" charset="-122"/>
              </a:rPr>
              <a:t>                4(B</a:t>
            </a:r>
            <a:r>
              <a:rPr lang="en-US" altLang="zh-CN" dirty="0">
                <a:latin typeface="微软雅黑" pitchFamily="34" charset="-122"/>
                <a:ea typeface="微软雅黑" pitchFamily="34" charset="-122"/>
              </a:rPr>
              <a:t>), 5(A), 2(A), 4(B), 5(B), 6(A), 4(A), 5(B</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r>
              <a:rPr lang="zh-CN" altLang="en-US" dirty="0">
                <a:latin typeface="微软雅黑" pitchFamily="34" charset="-122"/>
                <a:ea typeface="微软雅黑" pitchFamily="34" charset="-122"/>
              </a:rPr>
              <a:t>画出采用</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LRU+ local </a:t>
            </a:r>
            <a:r>
              <a:rPr lang="en-US" altLang="zh-CN" dirty="0" smtClean="0">
                <a:latin typeface="微软雅黑" pitchFamily="34" charset="-122"/>
                <a:ea typeface="微软雅黑" pitchFamily="34" charset="-122"/>
              </a:rPr>
              <a:t>replacement</a:t>
            </a:r>
            <a:endParaRPr lang="en-US" altLang="zh-CN"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FIFO+ local replacement</a:t>
            </a:r>
            <a:endParaRPr lang="en-US" altLang="zh-CN" dirty="0">
              <a:latin typeface="微软雅黑" pitchFamily="34" charset="-122"/>
              <a:ea typeface="微软雅黑" pitchFamily="34" charset="-122"/>
            </a:endParaRPr>
          </a:p>
          <a:p>
            <a:pPr>
              <a:lnSpc>
                <a:spcPct val="110000"/>
              </a:lnSpc>
            </a:pPr>
            <a:r>
              <a:rPr lang="zh-CN" altLang="en-US" dirty="0">
                <a:latin typeface="微软雅黑" pitchFamily="34" charset="-122"/>
                <a:ea typeface="微软雅黑" pitchFamily="34" charset="-122"/>
              </a:rPr>
              <a:t>   时的页置换过程，并计算缺页中断率</a:t>
            </a:r>
            <a:endParaRPr lang="zh-CN" altLang="en-US" dirty="0">
              <a:latin typeface="微软雅黑" pitchFamily="34" charset="-122"/>
              <a:ea typeface="微软雅黑" pitchFamily="34" charset="-122"/>
            </a:endParaRPr>
          </a:p>
          <a:p>
            <a:pPr>
              <a:lnSpc>
                <a:spcPct val="110000"/>
              </a:lnSpc>
            </a:pPr>
            <a:r>
              <a:rPr lang="zh-CN" altLang="en-US" dirty="0">
                <a:solidFill>
                  <a:schemeClr val="hlink"/>
                </a:solidFill>
                <a:latin typeface="微软雅黑" pitchFamily="34" charset="-122"/>
                <a:ea typeface="微软雅黑" pitchFamily="34" charset="-122"/>
              </a:rPr>
              <a:t>（要点：每个进程页置换时，替换自身逻辑空间中的页！）</a:t>
            </a:r>
            <a:endParaRPr lang="zh-CN" altLang="en-US" dirty="0">
              <a:solidFill>
                <a:schemeClr val="hlink"/>
              </a:solidFill>
              <a:latin typeface="微软雅黑" pitchFamily="34" charset="-122"/>
              <a:ea typeface="微软雅黑" pitchFamily="34" charset="-122"/>
            </a:endParaRPr>
          </a:p>
          <a:p>
            <a:endParaRPr lang="zh-CN" altLang="en-US" dirty="0"/>
          </a:p>
        </p:txBody>
      </p:sp>
      <p:sp>
        <p:nvSpPr>
          <p:cNvPr id="3" name="标题 2"/>
          <p:cNvSpPr>
            <a:spLocks noGrp="1"/>
          </p:cNvSpPr>
          <p:nvPr>
            <p:ph type="title"/>
          </p:nvPr>
        </p:nvSpPr>
        <p:spPr/>
        <p:txBody>
          <a:bodyPr>
            <a:normAutofit/>
          </a:bodyPr>
          <a:lstStyle/>
          <a:p>
            <a:pPr algn="ctr"/>
            <a:r>
              <a:rPr lang="zh-CN" altLang="en-US" sz="2400" b="1" dirty="0">
                <a:solidFill>
                  <a:schemeClr val="accent5">
                    <a:lumMod val="75000"/>
                  </a:schemeClr>
                </a:solidFill>
                <a:latin typeface="微软雅黑" pitchFamily="34" charset="-122"/>
                <a:ea typeface="微软雅黑" pitchFamily="34" charset="-122"/>
              </a:rPr>
              <a:t>补充作业</a:t>
            </a:r>
            <a:r>
              <a:rPr lang="en-US" altLang="zh-CN" sz="2400" b="1" dirty="0" smtClean="0">
                <a:solidFill>
                  <a:schemeClr val="accent5">
                    <a:lumMod val="75000"/>
                  </a:schemeClr>
                </a:solidFill>
                <a:latin typeface="微软雅黑" pitchFamily="34" charset="-122"/>
                <a:ea typeface="微软雅黑" pitchFamily="34" charset="-122"/>
              </a:rPr>
              <a:t>1 </a:t>
            </a:r>
            <a:r>
              <a:rPr lang="zh-CN" altLang="en-US" sz="2400" b="1" dirty="0" smtClean="0">
                <a:solidFill>
                  <a:schemeClr val="accent5">
                    <a:lumMod val="75000"/>
                  </a:schemeClr>
                </a:solidFill>
                <a:latin typeface="微软雅黑" pitchFamily="34" charset="-122"/>
                <a:ea typeface="微软雅黑" pitchFamily="34" charset="-122"/>
              </a:rPr>
              <a:t>并发进程</a:t>
            </a:r>
            <a:r>
              <a:rPr lang="zh-CN" altLang="en-US" sz="2400" b="1" dirty="0">
                <a:solidFill>
                  <a:schemeClr val="accent5">
                    <a:lumMod val="75000"/>
                  </a:schemeClr>
                </a:solidFill>
                <a:latin typeface="微软雅黑" pitchFamily="34" charset="-122"/>
                <a:ea typeface="微软雅黑" pitchFamily="34" charset="-122"/>
              </a:rPr>
              <a:t>局部页置换</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mc:AlternateContent xmlns:mc="http://schemas.openxmlformats.org/markup-compatibility/2006" xmlns:p14="http://schemas.microsoft.com/office/powerpoint/2010/main">
        <mc:Choice Requires="p14">
          <p:contentPart r:id="rId1" p14:bwMode="auto">
            <p14:nvContentPartPr>
              <p14:cNvPr id="7" name="Ink 6"/>
              <p14:cNvContentPartPr/>
              <p14:nvPr/>
            </p14:nvContentPartPr>
            <p14:xfrm>
              <a:off x="6177200" y="3619085"/>
              <a:ext cx="91977" cy="241869"/>
            </p14:xfrm>
          </p:contentPart>
        </mc:Choice>
        <mc:Fallback xmlns="">
          <p:pic>
            <p:nvPicPr>
              <p:cNvPr id="7" name="Ink 6"/>
            </p:nvPicPr>
            <p:blipFill>
              <a:blip r:embed="rId2"/>
            </p:blipFill>
            <p:spPr>
              <a:xfrm>
                <a:off x="6177200" y="3619085"/>
                <a:ext cx="91977" cy="241869"/>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8" name="Ink 7"/>
              <p14:cNvContentPartPr/>
              <p14:nvPr/>
            </p14:nvContentPartPr>
            <p14:xfrm>
              <a:off x="6274286" y="3630602"/>
              <a:ext cx="66428" cy="188761"/>
            </p14:xfrm>
          </p:contentPart>
        </mc:Choice>
        <mc:Fallback xmlns="">
          <p:pic>
            <p:nvPicPr>
              <p:cNvPr id="8" name="Ink 7"/>
            </p:nvPicPr>
            <p:blipFill>
              <a:blip r:embed="rId4"/>
            </p:blipFill>
            <p:spPr>
              <a:xfrm>
                <a:off x="6274286" y="3630602"/>
                <a:ext cx="66428" cy="18876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Ink 8"/>
              <p14:cNvContentPartPr/>
              <p14:nvPr/>
            </p14:nvContentPartPr>
            <p14:xfrm>
              <a:off x="6230215" y="3759855"/>
              <a:ext cx="74731" cy="7679"/>
            </p14:xfrm>
          </p:contentPart>
        </mc:Choice>
        <mc:Fallback xmlns="">
          <p:pic>
            <p:nvPicPr>
              <p:cNvPr id="9" name="Ink 8"/>
            </p:nvPicPr>
            <p:blipFill>
              <a:blip r:embed="rId6"/>
            </p:blipFill>
            <p:spPr>
              <a:xfrm>
                <a:off x="6230215" y="3759855"/>
                <a:ext cx="74731" cy="7679"/>
              </a:xfrm>
              <a:prstGeom prst="rect"/>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solidFill>
                  <a:schemeClr val="accent5">
                    <a:lumMod val="75000"/>
                  </a:schemeClr>
                </a:solidFill>
                <a:latin typeface="微软雅黑" pitchFamily="34" charset="-122"/>
                <a:ea typeface="微软雅黑" pitchFamily="34" charset="-122"/>
              </a:rPr>
              <a:t>例</a:t>
            </a:r>
            <a:r>
              <a:rPr lang="en-US" altLang="zh-CN" b="1" dirty="0">
                <a:solidFill>
                  <a:schemeClr val="accent5">
                    <a:lumMod val="75000"/>
                  </a:schemeClr>
                </a:solidFill>
                <a:latin typeface="微软雅黑" pitchFamily="34" charset="-122"/>
                <a:ea typeface="微软雅黑" pitchFamily="34" charset="-122"/>
              </a:rPr>
              <a:t>8 </a:t>
            </a:r>
            <a:r>
              <a:rPr lang="zh-CN" altLang="en-US" b="1" dirty="0">
                <a:solidFill>
                  <a:schemeClr val="accent5">
                    <a:lumMod val="75000"/>
                  </a:schemeClr>
                </a:solidFill>
                <a:latin typeface="微软雅黑" pitchFamily="34" charset="-122"/>
                <a:ea typeface="微软雅黑" pitchFamily="34" charset="-122"/>
              </a:rPr>
              <a:t>缺页中断</a:t>
            </a:r>
            <a:r>
              <a:rPr lang="en-US" altLang="zh-CN" b="1" dirty="0">
                <a:solidFill>
                  <a:schemeClr val="accent5">
                    <a:lumMod val="75000"/>
                  </a:schemeClr>
                </a:solidFill>
                <a:latin typeface="微软雅黑" pitchFamily="34" charset="-122"/>
                <a:ea typeface="微软雅黑" pitchFamily="34" charset="-122"/>
              </a:rPr>
              <a:t>/</a:t>
            </a:r>
            <a:r>
              <a:rPr lang="zh-CN" altLang="en-US" b="1" dirty="0">
                <a:solidFill>
                  <a:schemeClr val="accent5">
                    <a:lumMod val="75000"/>
                  </a:schemeClr>
                </a:solidFill>
                <a:latin typeface="微软雅黑" pitchFamily="34" charset="-122"/>
                <a:ea typeface="微软雅黑" pitchFamily="34" charset="-122"/>
              </a:rPr>
              <a:t>页置换与地址变换</a:t>
            </a:r>
            <a:r>
              <a:rPr lang="en-US" altLang="zh-CN" b="1" dirty="0">
                <a:solidFill>
                  <a:schemeClr val="accent5">
                    <a:lumMod val="75000"/>
                  </a:schemeClr>
                </a:solidFill>
                <a:latin typeface="微软雅黑" pitchFamily="34" charset="-122"/>
                <a:ea typeface="微软雅黑" pitchFamily="34" charset="-122"/>
              </a:rPr>
              <a:t>-</a:t>
            </a:r>
            <a:r>
              <a:rPr lang="zh-CN" altLang="en-US" b="1" dirty="0">
                <a:solidFill>
                  <a:schemeClr val="accent5">
                    <a:lumMod val="75000"/>
                  </a:schemeClr>
                </a:solidFill>
                <a:latin typeface="微软雅黑" pitchFamily="34" charset="-122"/>
                <a:ea typeface="微软雅黑" pitchFamily="34" charset="-122"/>
              </a:rPr>
              <a:t>访问时间</a:t>
            </a:r>
            <a:endParaRPr lang="zh-CN" altLang="en-US" dirty="0"/>
          </a:p>
        </p:txBody>
      </p:sp>
      <p:sp>
        <p:nvSpPr>
          <p:cNvPr id="3" name="标题 2"/>
          <p:cNvSpPr>
            <a:spLocks noGrp="1"/>
          </p:cNvSpPr>
          <p:nvPr>
            <p:ph type="title"/>
          </p:nvPr>
        </p:nvSpPr>
        <p:spPr/>
        <p:txBody>
          <a:bodyPr>
            <a:normAutofit/>
          </a:bodyPr>
          <a:lstStyle/>
          <a:p>
            <a:pPr algn="ctr"/>
            <a:r>
              <a:rPr lang="zh-CN" altLang="en-US" sz="2400" b="1" dirty="0">
                <a:solidFill>
                  <a:schemeClr val="accent5">
                    <a:lumMod val="75000"/>
                  </a:schemeClr>
                </a:solidFill>
                <a:latin typeface="微软雅黑" pitchFamily="34" charset="-122"/>
                <a:ea typeface="微软雅黑" pitchFamily="34" charset="-122"/>
              </a:rPr>
              <a:t>补充</a:t>
            </a:r>
            <a:r>
              <a:rPr lang="zh-CN" altLang="en-US" sz="2400" b="1" dirty="0" smtClean="0">
                <a:solidFill>
                  <a:schemeClr val="accent5">
                    <a:lumMod val="75000"/>
                  </a:schemeClr>
                </a:solidFill>
                <a:latin typeface="微软雅黑" pitchFamily="34" charset="-122"/>
                <a:ea typeface="微软雅黑" pitchFamily="34" charset="-122"/>
              </a:rPr>
              <a:t>作业</a:t>
            </a:r>
            <a:r>
              <a:rPr lang="en-US" altLang="zh-CN" sz="2400" b="1" dirty="0" smtClean="0">
                <a:solidFill>
                  <a:schemeClr val="accent5">
                    <a:lumMod val="75000"/>
                  </a:schemeClr>
                </a:solidFill>
                <a:latin typeface="微软雅黑" pitchFamily="34" charset="-122"/>
                <a:ea typeface="微软雅黑" pitchFamily="34" charset="-122"/>
              </a:rPr>
              <a:t>2</a:t>
            </a:r>
            <a:endParaRPr lang="zh-CN" altLang="en-US" sz="2400"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9544" y="1113503"/>
            <a:ext cx="11567656" cy="5630197"/>
          </a:xfrm>
        </p:spPr>
        <p:txBody>
          <a:bodyPr>
            <a:normAutofit/>
          </a:bodyPr>
          <a:lstStyle/>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cs typeface="Times New Roman" pitchFamily="18" charset="0"/>
              </a:rPr>
              <a:t>For </a:t>
            </a:r>
            <a:r>
              <a:rPr lang="en-US" altLang="zh-CN" sz="2400" dirty="0">
                <a:latin typeface="微软雅黑" pitchFamily="34" charset="-122"/>
                <a:ea typeface="微软雅黑" pitchFamily="34" charset="-122"/>
                <a:cs typeface="Times New Roman" pitchFamily="18" charset="0"/>
              </a:rPr>
              <a:t>a kernel space with the size of 1M= </a:t>
            </a:r>
            <a:r>
              <a:rPr lang="en-US" altLang="zh-CN" sz="2400" dirty="0">
                <a:latin typeface="微软雅黑" pitchFamily="34" charset="-122"/>
                <a:ea typeface="微软雅黑" pitchFamily="34" charset="-122"/>
              </a:rPr>
              <a:t>2</a:t>
            </a:r>
            <a:r>
              <a:rPr lang="en-US" altLang="zh-CN" sz="2400" baseline="30000" dirty="0">
                <a:latin typeface="微软雅黑" pitchFamily="34" charset="-122"/>
                <a:ea typeface="微软雅黑" pitchFamily="34" charset="-122"/>
              </a:rPr>
              <a:t>20</a:t>
            </a:r>
            <a:r>
              <a:rPr lang="en-US" altLang="zh-CN" sz="2400" dirty="0">
                <a:latin typeface="微软雅黑" pitchFamily="34" charset="-122"/>
                <a:ea typeface="微软雅黑" pitchFamily="34" charset="-122"/>
              </a:rPr>
              <a:t> </a:t>
            </a:r>
            <a:r>
              <a:rPr lang="en-US" altLang="zh-CN" sz="2400" dirty="0">
                <a:latin typeface="微软雅黑" pitchFamily="34" charset="-122"/>
                <a:ea typeface="微软雅黑" pitchFamily="34" charset="-122"/>
                <a:cs typeface="Times New Roman" pitchFamily="18" charset="0"/>
              </a:rPr>
              <a:t>bytes, </a:t>
            </a:r>
            <a:r>
              <a:rPr lang="zh-CN" altLang="en-US" sz="2400" dirty="0" smtClean="0">
                <a:latin typeface="微软雅黑" pitchFamily="34" charset="-122"/>
                <a:ea typeface="微软雅黑" pitchFamily="34" charset="-122"/>
                <a:cs typeface="Times New Roman" pitchFamily="18" charset="0"/>
              </a:rPr>
              <a:t>操作系统</a:t>
            </a:r>
            <a:r>
              <a:rPr lang="zh-CN" altLang="en-US" sz="2400" dirty="0">
                <a:latin typeface="微软雅黑" pitchFamily="34" charset="-122"/>
                <a:ea typeface="微软雅黑" pitchFamily="34" charset="-122"/>
                <a:cs typeface="Times New Roman" pitchFamily="18" charset="0"/>
              </a:rPr>
              <a:t>采用伙伴算法，按照下列顺序依次</a:t>
            </a:r>
            <a:r>
              <a:rPr lang="zh-CN" altLang="en-US" sz="2400" dirty="0">
                <a:latin typeface="微软雅黑" pitchFamily="34" charset="-122"/>
                <a:ea typeface="微软雅黑" pitchFamily="34" charset="-122"/>
              </a:rPr>
              <a:t>申请释放一定大小的</a:t>
            </a:r>
            <a:r>
              <a:rPr lang="zh-CN" altLang="en-US" sz="2400" dirty="0" smtClean="0">
                <a:latin typeface="微软雅黑" pitchFamily="34" charset="-122"/>
                <a:ea typeface="微软雅黑" pitchFamily="34" charset="-122"/>
              </a:rPr>
              <a:t>空间</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zh-CN" altLang="en-US" sz="2400" dirty="0">
                <a:latin typeface="微软雅黑" pitchFamily="34" charset="-122"/>
                <a:ea typeface="微软雅黑" pitchFamily="34" charset="-122"/>
              </a:rPr>
              <a:t>申请 </a:t>
            </a:r>
            <a:r>
              <a:rPr lang="en-US" altLang="zh-CN" sz="2400" dirty="0">
                <a:latin typeface="微软雅黑" pitchFamily="34" charset="-122"/>
                <a:ea typeface="微软雅黑" pitchFamily="34" charset="-122"/>
              </a:rPr>
              <a:t>A: 50K;  </a:t>
            </a:r>
            <a:endParaRPr lang="en-US" altLang="zh-CN" sz="2400" dirty="0">
              <a:latin typeface="微软雅黑" pitchFamily="34" charset="-122"/>
              <a:ea typeface="微软雅黑" pitchFamily="34" charset="-122"/>
            </a:endParaRPr>
          </a:p>
          <a:p>
            <a:pPr marL="342900" indent="-342900" eaLnBrk="0" hangingPunct="0">
              <a:spcBef>
                <a:spcPct val="20000"/>
              </a:spcBef>
              <a:buClr>
                <a:schemeClr val="folHlink"/>
              </a:buClr>
              <a:buSzPct val="60000"/>
            </a:pPr>
            <a:r>
              <a:rPr lang="zh-CN" altLang="en-US" sz="2400" dirty="0">
                <a:latin typeface="微软雅黑" pitchFamily="34" charset="-122"/>
                <a:ea typeface="微软雅黑" pitchFamily="34" charset="-122"/>
              </a:rPr>
              <a:t>             申请</a:t>
            </a:r>
            <a:r>
              <a:rPr lang="en-US" altLang="zh-CN" sz="2400" dirty="0">
                <a:latin typeface="微软雅黑" pitchFamily="34" charset="-122"/>
                <a:ea typeface="微软雅黑" pitchFamily="34" charset="-122"/>
              </a:rPr>
              <a:t>B: 65K;  </a:t>
            </a:r>
            <a:endParaRPr lang="en-US" altLang="zh-CN" sz="2400" dirty="0">
              <a:latin typeface="微软雅黑" pitchFamily="34" charset="-122"/>
              <a:ea typeface="微软雅黑" pitchFamily="34" charset="-122"/>
            </a:endParaRPr>
          </a:p>
          <a:p>
            <a:pPr marL="342900" indent="-342900" eaLnBrk="0" hangingPunct="0">
              <a:spcBef>
                <a:spcPct val="20000"/>
              </a:spcBef>
              <a:buClr>
                <a:schemeClr val="folHlink"/>
              </a:buClr>
              <a:buSzPct val="60000"/>
            </a:pPr>
            <a:r>
              <a:rPr lang="zh-CN" altLang="en-US" sz="2400" dirty="0">
                <a:latin typeface="微软雅黑" pitchFamily="34" charset="-122"/>
                <a:ea typeface="微软雅黑" pitchFamily="34" charset="-122"/>
              </a:rPr>
              <a:t>             申请</a:t>
            </a:r>
            <a:r>
              <a:rPr lang="en-US" altLang="zh-CN" sz="2400" dirty="0">
                <a:latin typeface="微软雅黑" pitchFamily="34" charset="-122"/>
                <a:ea typeface="微软雅黑" pitchFamily="34" charset="-122"/>
              </a:rPr>
              <a:t>C: 60K; </a:t>
            </a:r>
            <a:endParaRPr lang="en-US" altLang="zh-CN" sz="2400" dirty="0">
              <a:latin typeface="微软雅黑" pitchFamily="34" charset="-122"/>
              <a:ea typeface="微软雅黑" pitchFamily="34" charset="-122"/>
            </a:endParaRPr>
          </a:p>
          <a:p>
            <a:pPr marL="342900" indent="-342900" eaLnBrk="0" hangingPunct="0">
              <a:spcBef>
                <a:spcPct val="20000"/>
              </a:spcBef>
              <a:buClr>
                <a:schemeClr val="folHlink"/>
              </a:buClr>
              <a:buSzPct val="60000"/>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释放</a:t>
            </a:r>
            <a:r>
              <a:rPr lang="en-US" altLang="zh-CN" sz="2400" dirty="0">
                <a:latin typeface="微软雅黑" pitchFamily="34" charset="-122"/>
                <a:ea typeface="微软雅黑" pitchFamily="34" charset="-122"/>
              </a:rPr>
              <a:t>B</a:t>
            </a:r>
            <a:r>
              <a:rPr lang="zh-CN" altLang="en-US"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pPr marL="342900" indent="-342900" eaLnBrk="0" hangingPunct="0">
              <a:spcBef>
                <a:spcPct val="20000"/>
              </a:spcBef>
              <a:buClr>
                <a:schemeClr val="folHlink"/>
              </a:buClr>
              <a:buSzPct val="60000"/>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申请</a:t>
            </a:r>
            <a:r>
              <a:rPr lang="en-US" altLang="zh-CN" sz="2400" dirty="0">
                <a:latin typeface="微软雅黑" pitchFamily="34" charset="-122"/>
                <a:ea typeface="微软雅黑" pitchFamily="34" charset="-122"/>
              </a:rPr>
              <a:t>D: 130K</a:t>
            </a:r>
            <a:endParaRPr lang="en-US" altLang="zh-CN" sz="2400" dirty="0">
              <a:latin typeface="微软雅黑" pitchFamily="34" charset="-122"/>
              <a:ea typeface="微软雅黑" pitchFamily="34" charset="-122"/>
            </a:endParaRPr>
          </a:p>
          <a:p>
            <a:pPr marL="342900" indent="-342900" eaLnBrk="0" hangingPunct="0">
              <a:spcBef>
                <a:spcPct val="20000"/>
              </a:spcBef>
              <a:buClr>
                <a:schemeClr val="folHlink"/>
              </a:buClr>
              <a:buSzPct val="60000"/>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释放</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pPr marL="342900" indent="-342900" eaLnBrk="0" hangingPunct="0">
              <a:spcBef>
                <a:spcPct val="20000"/>
              </a:spcBef>
              <a:buClr>
                <a:schemeClr val="folHlink"/>
              </a:buClr>
              <a:buSzPct val="60000"/>
            </a:pPr>
            <a:r>
              <a:rPr lang="zh-CN" altLang="en-US" sz="2400" dirty="0">
                <a:latin typeface="微软雅黑" pitchFamily="34" charset="-122"/>
                <a:ea typeface="微软雅黑" pitchFamily="34" charset="-122"/>
              </a:rPr>
              <a:t>              释放</a:t>
            </a:r>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pPr marL="342900" indent="-342900" eaLnBrk="0" hangingPunct="0">
              <a:spcBef>
                <a:spcPct val="20000"/>
              </a:spcBef>
              <a:buClr>
                <a:schemeClr val="folHlink"/>
              </a:buClr>
              <a:buSzPct val="60000"/>
            </a:pPr>
            <a:r>
              <a:rPr lang="zh-CN" altLang="en-US" sz="2400" dirty="0">
                <a:latin typeface="微软雅黑" pitchFamily="34" charset="-122"/>
                <a:ea typeface="微软雅黑" pitchFamily="34" charset="-122"/>
              </a:rPr>
              <a:t>              释放</a:t>
            </a:r>
            <a:r>
              <a:rPr lang="en-US" altLang="zh-CN" sz="2400" dirty="0" smtClean="0">
                <a:latin typeface="微软雅黑" pitchFamily="34" charset="-122"/>
                <a:ea typeface="微软雅黑" pitchFamily="34" charset="-122"/>
              </a:rPr>
              <a:t>D</a:t>
            </a:r>
            <a:endParaRPr lang="en-US" altLang="zh-CN" sz="2400" dirty="0" smtClean="0">
              <a:latin typeface="微软雅黑" pitchFamily="34" charset="-122"/>
              <a:ea typeface="微软雅黑" pitchFamily="34" charset="-122"/>
            </a:endParaRPr>
          </a:p>
          <a:p>
            <a:pPr marL="342900" indent="-342900" eaLnBrk="0" hangingPunct="0">
              <a:spcBef>
                <a:spcPct val="20000"/>
              </a:spcBef>
              <a:buClr>
                <a:schemeClr val="folHlink"/>
              </a:buClr>
              <a:buSzPct val="60000"/>
            </a:pPr>
            <a:endParaRPr lang="en-US" altLang="zh-CN" sz="2400" dirty="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r>
              <a:rPr lang="zh-CN" altLang="en-US" sz="2400" dirty="0" smtClean="0">
                <a:latin typeface="微软雅黑" pitchFamily="34" charset="-122"/>
                <a:ea typeface="微软雅黑" pitchFamily="34" charset="-122"/>
                <a:cs typeface="Times New Roman" pitchFamily="18" charset="0"/>
              </a:rPr>
              <a:t>参照</a:t>
            </a:r>
            <a:r>
              <a:rPr lang="zh-CN" altLang="en-US" sz="2400" dirty="0">
                <a:latin typeface="微软雅黑" pitchFamily="34" charset="-122"/>
                <a:ea typeface="微软雅黑" pitchFamily="34" charset="-122"/>
                <a:cs typeface="Times New Roman" pitchFamily="18" charset="0"/>
              </a:rPr>
              <a:t>讲义</a:t>
            </a:r>
            <a:r>
              <a:rPr lang="en-US" altLang="zh-CN" sz="2400" dirty="0">
                <a:latin typeface="微软雅黑" pitchFamily="34" charset="-122"/>
                <a:ea typeface="微软雅黑" pitchFamily="34" charset="-122"/>
                <a:cs typeface="Times New Roman" pitchFamily="18" charset="0"/>
              </a:rPr>
              <a:t>PPT</a:t>
            </a:r>
            <a:r>
              <a:rPr lang="zh-CN" altLang="en-US" sz="2400" dirty="0">
                <a:latin typeface="微软雅黑" pitchFamily="34" charset="-122"/>
                <a:ea typeface="微软雅黑" pitchFamily="34" charset="-122"/>
                <a:cs typeface="Times New Roman" pitchFamily="18" charset="0"/>
              </a:rPr>
              <a:t>，画出上述申请</a:t>
            </a:r>
            <a:r>
              <a:rPr lang="en-US" altLang="zh-CN" sz="2400" dirty="0">
                <a:latin typeface="微软雅黑" pitchFamily="34" charset="-122"/>
                <a:ea typeface="微软雅黑" pitchFamily="34" charset="-122"/>
                <a:cs typeface="Times New Roman" pitchFamily="18" charset="0"/>
              </a:rPr>
              <a:t>-</a:t>
            </a:r>
            <a:r>
              <a:rPr lang="zh-CN" altLang="en-US" sz="2400" dirty="0">
                <a:latin typeface="微软雅黑" pitchFamily="34" charset="-122"/>
                <a:ea typeface="微软雅黑" pitchFamily="34" charset="-122"/>
                <a:cs typeface="Times New Roman" pitchFamily="18" charset="0"/>
              </a:rPr>
              <a:t>算法过程中，内核空间存储（空闲）分布变化图</a:t>
            </a:r>
            <a:endParaRPr lang="zh-CN" altLang="en-US" sz="2400" dirty="0">
              <a:latin typeface="微软雅黑" pitchFamily="34" charset="-122"/>
              <a:ea typeface="微软雅黑" pitchFamily="34" charset="-122"/>
              <a:cs typeface="Times New Roman" pitchFamily="18" charset="0"/>
            </a:endParaRPr>
          </a:p>
          <a:p>
            <a:pPr marL="342900" indent="-342900" eaLnBrk="0" hangingPunct="0">
              <a:spcBef>
                <a:spcPct val="20000"/>
              </a:spcBef>
              <a:buClr>
                <a:schemeClr val="folHlink"/>
              </a:buClr>
              <a:buSzPct val="60000"/>
            </a:pPr>
            <a:endParaRPr lang="en-US" altLang="zh-CN" sz="2400" dirty="0">
              <a:solidFill>
                <a:schemeClr val="hlink"/>
              </a:solidFill>
              <a:latin typeface="微软雅黑" pitchFamily="34" charset="-122"/>
              <a:ea typeface="微软雅黑" pitchFamily="34" charset="-122"/>
            </a:endParaRPr>
          </a:p>
          <a:p>
            <a:pPr marL="342900" indent="-342900" eaLnBrk="0" hangingPunct="0">
              <a:spcBef>
                <a:spcPct val="20000"/>
              </a:spcBef>
              <a:buClr>
                <a:schemeClr val="folHlink"/>
              </a:buClr>
              <a:buSzPct val="60000"/>
            </a:pPr>
            <a:endParaRPr lang="zh-CN" altLang="en-US" sz="2400" dirty="0">
              <a:solidFill>
                <a:schemeClr val="hlink"/>
              </a:solidFill>
              <a:latin typeface="微软雅黑" pitchFamily="34" charset="-122"/>
              <a:ea typeface="微软雅黑" pitchFamily="34" charset="-122"/>
            </a:endParaRPr>
          </a:p>
          <a:p>
            <a:endParaRPr lang="zh-CN" altLang="en-US" dirty="0"/>
          </a:p>
        </p:txBody>
      </p:sp>
      <p:sp>
        <p:nvSpPr>
          <p:cNvPr id="3" name="标题 2"/>
          <p:cNvSpPr>
            <a:spLocks noGrp="1"/>
          </p:cNvSpPr>
          <p:nvPr>
            <p:ph type="title"/>
          </p:nvPr>
        </p:nvSpPr>
        <p:spPr/>
        <p:txBody>
          <a:bodyPr>
            <a:normAutofit/>
          </a:bodyPr>
          <a:lstStyle/>
          <a:p>
            <a:pPr algn="ctr"/>
            <a:r>
              <a:rPr lang="zh-CN" altLang="en-US" sz="2400" b="1" dirty="0">
                <a:solidFill>
                  <a:schemeClr val="accent5">
                    <a:lumMod val="75000"/>
                  </a:schemeClr>
                </a:solidFill>
                <a:latin typeface="微软雅黑" pitchFamily="34" charset="-122"/>
                <a:ea typeface="微软雅黑" pitchFamily="34" charset="-122"/>
              </a:rPr>
              <a:t>补充</a:t>
            </a:r>
            <a:r>
              <a:rPr lang="zh-CN" altLang="en-US" sz="2400" b="1" dirty="0" smtClean="0">
                <a:solidFill>
                  <a:schemeClr val="accent5">
                    <a:lumMod val="75000"/>
                  </a:schemeClr>
                </a:solidFill>
                <a:latin typeface="微软雅黑" pitchFamily="34" charset="-122"/>
                <a:ea typeface="微软雅黑" pitchFamily="34" charset="-122"/>
              </a:rPr>
              <a:t>作业</a:t>
            </a:r>
            <a:r>
              <a:rPr lang="en-US" altLang="zh-CN" sz="2400" b="1" dirty="0">
                <a:solidFill>
                  <a:schemeClr val="accent5">
                    <a:lumMod val="75000"/>
                  </a:schemeClr>
                </a:solidFill>
                <a:latin typeface="微软雅黑" pitchFamily="34" charset="-122"/>
                <a:ea typeface="微软雅黑" pitchFamily="34" charset="-122"/>
              </a:rPr>
              <a:t>3</a:t>
            </a:r>
            <a:r>
              <a:rPr lang="en-US" altLang="zh-CN" sz="2400" b="1" dirty="0" smtClean="0">
                <a:solidFill>
                  <a:schemeClr val="accent5">
                    <a:lumMod val="75000"/>
                  </a:schemeClr>
                </a:solidFill>
                <a:latin typeface="微软雅黑" pitchFamily="34" charset="-122"/>
                <a:ea typeface="微软雅黑" pitchFamily="34" charset="-122"/>
              </a:rPr>
              <a:t> </a:t>
            </a:r>
            <a:r>
              <a:rPr lang="en-US" altLang="zh-CN" sz="2400" b="1" dirty="0" smtClean="0">
                <a:solidFill>
                  <a:schemeClr val="accent5">
                    <a:lumMod val="75000"/>
                  </a:schemeClr>
                </a:solidFill>
                <a:latin typeface="微软雅黑" pitchFamily="34" charset="-122"/>
                <a:ea typeface="微软雅黑" pitchFamily="34" charset="-122"/>
              </a:rPr>
              <a:t>Buddy</a:t>
            </a:r>
            <a:r>
              <a:rPr lang="zh-CN" altLang="en-US" sz="2400" b="1" dirty="0" smtClean="0">
                <a:solidFill>
                  <a:schemeClr val="accent5">
                    <a:lumMod val="75000"/>
                  </a:schemeClr>
                </a:solidFill>
                <a:latin typeface="微软雅黑" pitchFamily="34" charset="-122"/>
                <a:ea typeface="微软雅黑" pitchFamily="34" charset="-122"/>
              </a:rPr>
              <a:t>算法</a:t>
            </a:r>
            <a:endParaRPr lang="zh-CN" altLang="en-US" sz="2400" b="1" dirty="0">
              <a:solidFill>
                <a:schemeClr val="accent5">
                  <a:lumMod val="75000"/>
                </a:schemeClr>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8" name="标题 2"/>
          <p:cNvSpPr>
            <a:spLocks noGrp="1"/>
          </p:cNvSpPr>
          <p:nvPr>
            <p:ph type="title"/>
          </p:nvPr>
        </p:nvSpPr>
        <p:spPr>
          <a:xfrm>
            <a:off x="819730" y="228600"/>
            <a:ext cx="10552540" cy="685800"/>
          </a:xfrm>
        </p:spPr>
        <p:txBody>
          <a:bodyPr>
            <a:normAutofit/>
          </a:bodyPr>
          <a:lstStyle/>
          <a:p>
            <a:pPr lvl="1" algn="ctr" rtl="0">
              <a:lnSpc>
                <a:spcPct val="90000"/>
              </a:lnSpc>
              <a:spcBef>
                <a:spcPct val="0"/>
              </a:spcBef>
            </a:pPr>
            <a:r>
              <a:rPr lang="zh-CN" altLang="en-US" sz="2400" b="1" kern="1200" dirty="0">
                <a:solidFill>
                  <a:schemeClr val="accent5">
                    <a:lumMod val="75000"/>
                  </a:schemeClr>
                </a:solidFill>
                <a:latin typeface="微软雅黑" pitchFamily="34" charset="-122"/>
                <a:ea typeface="微软雅黑" pitchFamily="34" charset="-122"/>
                <a:cs typeface="+mj-cs"/>
              </a:rPr>
              <a:t>例</a:t>
            </a:r>
            <a:r>
              <a:rPr lang="en-US" altLang="zh-CN" sz="2400" b="1" kern="1200" dirty="0" smtClean="0">
                <a:solidFill>
                  <a:schemeClr val="accent5">
                    <a:lumMod val="75000"/>
                  </a:schemeClr>
                </a:solidFill>
                <a:latin typeface="微软雅黑" pitchFamily="34" charset="-122"/>
                <a:ea typeface="微软雅黑" pitchFamily="34" charset="-122"/>
                <a:cs typeface="+mj-cs"/>
              </a:rPr>
              <a:t>1 </a:t>
            </a:r>
            <a:r>
              <a:rPr lang="zh-CN" altLang="en-US" sz="2400" b="1" kern="1200" dirty="0" smtClean="0">
                <a:solidFill>
                  <a:schemeClr val="accent5">
                    <a:lumMod val="75000"/>
                  </a:schemeClr>
                </a:solidFill>
                <a:latin typeface="微软雅黑" pitchFamily="34" charset="-122"/>
                <a:ea typeface="微软雅黑" pitchFamily="34" charset="-122"/>
                <a:cs typeface="+mj-cs"/>
              </a:rPr>
              <a:t>最佳页面尺寸</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9" name="Rectangle 2"/>
          <p:cNvSpPr txBox="1">
            <a:spLocks noChangeArrowheads="1"/>
          </p:cNvSpPr>
          <p:nvPr/>
        </p:nvSpPr>
        <p:spPr>
          <a:xfrm>
            <a:off x="342900" y="1108075"/>
            <a:ext cx="11506200" cy="5113338"/>
          </a:xfrm>
          <a:prstGeom prst="rect">
            <a:avLst/>
          </a:prstGeom>
        </p:spPr>
        <p:txBody>
          <a:bodyPr vert="horz" lIns="91440" tIns="45720" rIns="91440" bIns="45720" rtlCol="0">
            <a:normAutofit lnSpcReduction="10000"/>
          </a:bodyPr>
          <a:lstStyle>
            <a:lvl1pPr marL="0" indent="0" algn="just" defTabSz="914400" rtl="0" eaLnBrk="1" latinLnBrk="0" hangingPunct="1">
              <a:lnSpc>
                <a:spcPct val="90000"/>
              </a:lnSpc>
              <a:spcBef>
                <a:spcPts val="1000"/>
              </a:spcBef>
              <a:buFont typeface="Arial"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342900" lvl="1" indent="-342900" algn="l">
              <a:lnSpc>
                <a:spcPct val="110000"/>
              </a:lnSpc>
              <a:spcBef>
                <a:spcPts val="600"/>
              </a:spcBef>
              <a:buFont typeface="Wingdings" charset="2"/>
              <a:buChar char="l"/>
            </a:pPr>
            <a:r>
              <a:rPr lang="zh-CN" altLang="en-US" sz="2400" dirty="0">
                <a:latin typeface="微软雅黑" pitchFamily="34" charset="-122"/>
                <a:ea typeface="微软雅黑" pitchFamily="34" charset="-122"/>
              </a:rPr>
              <a:t>假定</a:t>
            </a:r>
            <a:endParaRPr lang="en-US" altLang="zh-CN" sz="2400" dirty="0">
              <a:latin typeface="微软雅黑" pitchFamily="34" charset="-122"/>
              <a:ea typeface="微软雅黑" pitchFamily="34" charset="-122"/>
              <a:cs typeface="Times New Roman" pitchFamily="18" charset="0"/>
            </a:endParaRPr>
          </a:p>
          <a:p>
            <a:pPr marL="800100" lvl="1" indent="-342900">
              <a:lnSpc>
                <a:spcPct val="110000"/>
              </a:lnSpc>
              <a:spcBef>
                <a:spcPts val="600"/>
              </a:spcBef>
              <a:buClr>
                <a:srgbClr val="FF0000"/>
              </a:buClr>
              <a:buSzPct val="80000"/>
              <a:buFont typeface="Wingdings" charset="2"/>
              <a:buChar char="n"/>
            </a:pPr>
            <a:r>
              <a:rPr lang="en-US" altLang="zh-CN" sz="2400" dirty="0">
                <a:latin typeface="微软雅黑" pitchFamily="34" charset="-122"/>
                <a:ea typeface="微软雅黑" pitchFamily="34" charset="-122"/>
              </a:rPr>
              <a:t>L: </a:t>
            </a:r>
            <a:r>
              <a:rPr lang="zh-CN" altLang="en-US" sz="2400" dirty="0">
                <a:latin typeface="Times New Roman" pitchFamily="18" charset="0"/>
              </a:rPr>
              <a:t>进程平均长度，单位：字节，</a:t>
            </a:r>
            <a:r>
              <a:rPr lang="en-US" altLang="zh-CN" sz="2400" dirty="0">
                <a:latin typeface="Times New Roman" pitchFamily="18" charset="0"/>
              </a:rPr>
              <a:t>e.g. 100M</a:t>
            </a:r>
            <a:r>
              <a:rPr lang="zh-CN" altLang="en-US" sz="2400" dirty="0">
                <a:latin typeface="Times New Roman" pitchFamily="18" charset="0"/>
              </a:rPr>
              <a:t>；</a:t>
            </a:r>
            <a:endParaRPr lang="en-US" altLang="zh-CN" sz="2400" dirty="0">
              <a:latin typeface="Times New Roman" pitchFamily="18" charset="0"/>
            </a:endParaRPr>
          </a:p>
          <a:p>
            <a:pPr marL="800100" lvl="1" indent="-342900">
              <a:lnSpc>
                <a:spcPct val="110000"/>
              </a:lnSpc>
              <a:spcBef>
                <a:spcPts val="600"/>
              </a:spcBef>
              <a:buClr>
                <a:srgbClr val="FF0000"/>
              </a:buClr>
              <a:buSzPct val="80000"/>
              <a:buFont typeface="Wingdings" charset="2"/>
              <a:buChar char="n"/>
            </a:pPr>
            <a:r>
              <a:rPr lang="en-US" altLang="zh-CN" sz="2400" dirty="0">
                <a:latin typeface="Times New Roman" pitchFamily="18" charset="0"/>
              </a:rPr>
              <a:t>p: </a:t>
            </a:r>
            <a:r>
              <a:rPr lang="zh-CN" altLang="en-US" sz="2400" dirty="0">
                <a:latin typeface="Times New Roman" pitchFamily="18" charset="0"/>
              </a:rPr>
              <a:t>以字节为单位的页面长度，且有</a:t>
            </a:r>
            <a:r>
              <a:rPr lang="en-US" altLang="zh-CN" sz="2400" dirty="0">
                <a:latin typeface="Times New Roman" pitchFamily="18" charset="0"/>
              </a:rPr>
              <a:t>L&gt;&gt;p</a:t>
            </a:r>
            <a:r>
              <a:rPr lang="zh-CN" altLang="en-US" sz="2400" dirty="0">
                <a:latin typeface="Times New Roman" pitchFamily="18" charset="0"/>
              </a:rPr>
              <a:t>，</a:t>
            </a:r>
            <a:r>
              <a:rPr lang="en-US" altLang="zh-CN" sz="2400" dirty="0">
                <a:latin typeface="Times New Roman" pitchFamily="18" charset="0"/>
              </a:rPr>
              <a:t>e.g. 1024K</a:t>
            </a:r>
            <a:r>
              <a:rPr lang="zh-CN" altLang="en-US" sz="2400" dirty="0">
                <a:latin typeface="Times New Roman" pitchFamily="18" charset="0"/>
              </a:rPr>
              <a:t>；</a:t>
            </a:r>
            <a:endParaRPr lang="en-US" altLang="zh-CN" sz="2400" dirty="0">
              <a:latin typeface="Times New Roman" pitchFamily="18" charset="0"/>
            </a:endParaRPr>
          </a:p>
          <a:p>
            <a:pPr marL="800100" lvl="1" indent="-342900">
              <a:lnSpc>
                <a:spcPct val="110000"/>
              </a:lnSpc>
              <a:spcBef>
                <a:spcPts val="600"/>
              </a:spcBef>
              <a:buClr>
                <a:srgbClr val="FF0000"/>
              </a:buClr>
              <a:buSzPct val="80000"/>
              <a:buFont typeface="Wingdings" charset="2"/>
              <a:buChar char="n"/>
            </a:pPr>
            <a:r>
              <a:rPr lang="en-US" altLang="zh-CN" sz="2400" dirty="0">
                <a:latin typeface="Times New Roman" pitchFamily="18" charset="0"/>
              </a:rPr>
              <a:t>e: </a:t>
            </a:r>
            <a:r>
              <a:rPr lang="zh-CN" altLang="en-US" sz="2400" dirty="0">
                <a:latin typeface="Times New Roman" pitchFamily="18" charset="0"/>
              </a:rPr>
              <a:t>页表中</a:t>
            </a:r>
            <a:r>
              <a:rPr lang="en-US" altLang="zh-CN" sz="2400" dirty="0">
                <a:latin typeface="Times New Roman" pitchFamily="18" charset="0"/>
              </a:rPr>
              <a:t>1</a:t>
            </a:r>
            <a:r>
              <a:rPr lang="zh-CN" altLang="en-US" sz="2400" dirty="0">
                <a:latin typeface="Times New Roman" pitchFamily="18" charset="0"/>
              </a:rPr>
              <a:t>个页表项需要占用的字节数，</a:t>
            </a:r>
            <a:r>
              <a:rPr lang="en-US" altLang="zh-CN" sz="2400" dirty="0">
                <a:latin typeface="Times New Roman" pitchFamily="18" charset="0"/>
              </a:rPr>
              <a:t>e.g. 4 bytes</a:t>
            </a:r>
            <a:endParaRPr lang="zh-CN" altLang="en-US" sz="2400" dirty="0">
              <a:latin typeface="Times New Roman" pitchFamily="18" charset="0"/>
            </a:endParaRPr>
          </a:p>
          <a:p>
            <a:pPr marL="342900" lvl="1" indent="-342900" algn="l">
              <a:lnSpc>
                <a:spcPct val="110000"/>
              </a:lnSpc>
              <a:spcBef>
                <a:spcPts val="600"/>
              </a:spcBef>
              <a:buFont typeface="Wingdings" charset="2"/>
              <a:buChar char="l"/>
            </a:pPr>
            <a:r>
              <a:rPr lang="zh-CN" altLang="en-US" sz="2400" dirty="0" smtClean="0">
                <a:latin typeface="Times New Roman" pitchFamily="18" charset="0"/>
              </a:rPr>
              <a:t>求最佳页面尺寸</a:t>
            </a:r>
            <a:r>
              <a:rPr lang="en-US" altLang="zh-CN" sz="2400" dirty="0" smtClean="0">
                <a:latin typeface="Times New Roman" pitchFamily="18" charset="0"/>
              </a:rPr>
              <a:t>p</a:t>
            </a:r>
            <a:endParaRPr lang="en-US" altLang="zh-CN" sz="2400" dirty="0" smtClean="0">
              <a:latin typeface="Times New Roman" pitchFamily="18" charset="0"/>
            </a:endParaRPr>
          </a:p>
          <a:p>
            <a:pPr marL="342900" lvl="1" indent="-342900" algn="l">
              <a:lnSpc>
                <a:spcPct val="110000"/>
              </a:lnSpc>
              <a:spcBef>
                <a:spcPts val="600"/>
              </a:spcBef>
              <a:buFont typeface="Wingdings" charset="2"/>
              <a:buChar char="l"/>
            </a:pPr>
            <a:endParaRPr lang="en-US" altLang="zh-CN" sz="2400" dirty="0">
              <a:latin typeface="Times New Roman" pitchFamily="18" charset="0"/>
            </a:endParaRPr>
          </a:p>
          <a:p>
            <a:pPr marL="342900" lvl="1" indent="-342900" algn="l">
              <a:lnSpc>
                <a:spcPct val="110000"/>
              </a:lnSpc>
              <a:spcBef>
                <a:spcPts val="600"/>
              </a:spcBef>
              <a:buFont typeface="Wingdings" charset="2"/>
              <a:buChar char="l"/>
            </a:pPr>
            <a:r>
              <a:rPr lang="zh-CN" altLang="en-US" sz="2400" dirty="0">
                <a:latin typeface="Times New Roman" pitchFamily="18" charset="0"/>
              </a:rPr>
              <a:t>进程的页表长度</a:t>
            </a:r>
            <a:r>
              <a:rPr lang="zh-CN" altLang="en-US" sz="2400" dirty="0" smtClean="0">
                <a:latin typeface="Times New Roman" pitchFamily="18" charset="0"/>
              </a:rPr>
              <a:t>为</a:t>
            </a:r>
            <a:r>
              <a:rPr lang="en-US" altLang="zh-CN" sz="2400" dirty="0" smtClean="0">
                <a:latin typeface="Times New Roman" pitchFamily="18" charset="0"/>
              </a:rPr>
              <a:t>L/p</a:t>
            </a:r>
            <a:r>
              <a:rPr lang="zh-CN" altLang="en-US" sz="2400" dirty="0">
                <a:latin typeface="Times New Roman" pitchFamily="18" charset="0"/>
              </a:rPr>
              <a:t>，占用了</a:t>
            </a:r>
            <a:r>
              <a:rPr lang="en-US" altLang="zh-CN" sz="2400" dirty="0" smtClean="0">
                <a:latin typeface="Times New Roman" pitchFamily="18" charset="0"/>
              </a:rPr>
              <a:t>(L/p</a:t>
            </a:r>
            <a:r>
              <a:rPr lang="en-US" altLang="zh-CN" sz="2400" dirty="0">
                <a:latin typeface="Times New Roman" pitchFamily="18" charset="0"/>
              </a:rPr>
              <a:t>)*e</a:t>
            </a:r>
            <a:r>
              <a:rPr lang="zh-CN" altLang="en-US" sz="2400" dirty="0">
                <a:latin typeface="Times New Roman" pitchFamily="18" charset="0"/>
              </a:rPr>
              <a:t>个字节</a:t>
            </a:r>
            <a:r>
              <a:rPr lang="zh-CN" altLang="en-US" sz="2400" dirty="0" smtClean="0">
                <a:latin typeface="Times New Roman" pitchFamily="18" charset="0"/>
              </a:rPr>
              <a:t>的</a:t>
            </a:r>
            <a:r>
              <a:rPr lang="zh-CN" altLang="en-US" sz="2400" dirty="0">
                <a:latin typeface="Times New Roman" pitchFamily="18" charset="0"/>
              </a:rPr>
              <a:t>内存</a:t>
            </a:r>
            <a:r>
              <a:rPr lang="zh-CN" altLang="en-US" sz="2400" dirty="0" smtClean="0">
                <a:latin typeface="Times New Roman" pitchFamily="18" charset="0"/>
              </a:rPr>
              <a:t>空间</a:t>
            </a:r>
            <a:endParaRPr lang="en-US" altLang="zh-CN" sz="2400" dirty="0" smtClean="0">
              <a:latin typeface="Times New Roman" pitchFamily="18" charset="0"/>
            </a:endParaRPr>
          </a:p>
          <a:p>
            <a:pPr marL="342900" lvl="1" indent="-342900" algn="l">
              <a:lnSpc>
                <a:spcPct val="110000"/>
              </a:lnSpc>
              <a:spcBef>
                <a:spcPts val="600"/>
              </a:spcBef>
              <a:buFont typeface="Wingdings" charset="2"/>
              <a:buChar char="l"/>
            </a:pPr>
            <a:r>
              <a:rPr lang="zh-CN" altLang="en-US" sz="2400" dirty="0">
                <a:latin typeface="Times New Roman" pitchFamily="18" charset="0"/>
              </a:rPr>
              <a:t>进程最后一页内可能产生内部碎片，碎片浪费的主存平均</a:t>
            </a:r>
            <a:r>
              <a:rPr lang="en-US" altLang="zh-CN" sz="2400" dirty="0">
                <a:latin typeface="Times New Roman" pitchFamily="18" charset="0"/>
              </a:rPr>
              <a:t>p/2</a:t>
            </a:r>
            <a:r>
              <a:rPr lang="zh-CN" altLang="en-US" sz="2400" dirty="0" smtClean="0">
                <a:latin typeface="Times New Roman" pitchFamily="18" charset="0"/>
              </a:rPr>
              <a:t>字节</a:t>
            </a:r>
            <a:endParaRPr lang="en-US" altLang="zh-CN" sz="2400" dirty="0" smtClean="0">
              <a:latin typeface="Times New Roman" pitchFamily="18" charset="0"/>
            </a:endParaRPr>
          </a:p>
          <a:p>
            <a:pPr marL="342900" lvl="1" indent="-342900" algn="l">
              <a:lnSpc>
                <a:spcPct val="110000"/>
              </a:lnSpc>
              <a:spcBef>
                <a:spcPts val="600"/>
              </a:spcBef>
              <a:buFont typeface="Wingdings" charset="2"/>
              <a:buChar char="l"/>
            </a:pPr>
            <a:r>
              <a:rPr lang="zh-CN" altLang="en-US" sz="2400" dirty="0" smtClean="0">
                <a:latin typeface="Times New Roman" pitchFamily="18" charset="0"/>
              </a:rPr>
              <a:t>对</a:t>
            </a:r>
            <a:r>
              <a:rPr lang="zh-CN" altLang="en-US" sz="2400" dirty="0">
                <a:latin typeface="Times New Roman" pitchFamily="18" charset="0"/>
              </a:rPr>
              <a:t>一个进程而言</a:t>
            </a:r>
            <a:r>
              <a:rPr lang="zh-CN" altLang="en-US" sz="2400" dirty="0" smtClean="0">
                <a:latin typeface="Times New Roman" pitchFamily="18" charset="0"/>
              </a:rPr>
              <a:t>，内存空间管理成本</a:t>
            </a:r>
            <a:endParaRPr lang="en-US" altLang="zh-CN" sz="2400" dirty="0">
              <a:latin typeface="Times New Roman" pitchFamily="18" charset="0"/>
            </a:endParaRPr>
          </a:p>
          <a:p>
            <a:pPr>
              <a:lnSpc>
                <a:spcPct val="80000"/>
              </a:lnSpc>
            </a:pPr>
            <a:r>
              <a:rPr lang="en-US" altLang="zh-CN" sz="2400" dirty="0">
                <a:latin typeface="Times New Roman" pitchFamily="18" charset="0"/>
              </a:rPr>
              <a:t>     </a:t>
            </a:r>
            <a:r>
              <a:rPr lang="en-US" altLang="zh-CN" sz="2400" dirty="0" smtClean="0">
                <a:latin typeface="Times New Roman" pitchFamily="18" charset="0"/>
              </a:rPr>
              <a:t>COST = </a:t>
            </a:r>
            <a:r>
              <a:rPr lang="zh-CN" altLang="en-US" sz="2400" dirty="0">
                <a:latin typeface="Times New Roman" pitchFamily="18" charset="0"/>
              </a:rPr>
              <a:t>页表占用的内存空间  </a:t>
            </a:r>
            <a:r>
              <a:rPr lang="en-US" altLang="zh-CN" sz="2400" dirty="0">
                <a:latin typeface="Times New Roman" pitchFamily="18" charset="0"/>
              </a:rPr>
              <a:t>+  </a:t>
            </a:r>
            <a:r>
              <a:rPr lang="zh-CN" altLang="en-US" sz="2400" dirty="0">
                <a:latin typeface="Times New Roman" pitchFamily="18" charset="0"/>
              </a:rPr>
              <a:t>页内的内部碎片</a:t>
            </a:r>
            <a:endParaRPr lang="en-US" altLang="zh-CN" sz="2400" dirty="0">
              <a:latin typeface="Times New Roman" pitchFamily="18" charset="0"/>
            </a:endParaRPr>
          </a:p>
          <a:p>
            <a:pPr>
              <a:lnSpc>
                <a:spcPct val="80000"/>
              </a:lnSpc>
            </a:pPr>
            <a:r>
              <a:rPr lang="en-US" altLang="zh-CN" sz="2400" dirty="0">
                <a:latin typeface="Times New Roman" pitchFamily="18" charset="0"/>
              </a:rPr>
              <a:t>     </a:t>
            </a:r>
            <a:r>
              <a:rPr lang="en-US" altLang="zh-CN" sz="2400" dirty="0" smtClean="0">
                <a:latin typeface="Times New Roman" pitchFamily="18" charset="0"/>
              </a:rPr>
              <a:t>           = (L/p</a:t>
            </a:r>
            <a:r>
              <a:rPr lang="en-US" altLang="zh-CN" sz="2400" dirty="0">
                <a:latin typeface="Times New Roman" pitchFamily="18" charset="0"/>
              </a:rPr>
              <a:t>)*e + p/2</a:t>
            </a:r>
            <a:endParaRPr lang="zh-CN" altLang="en-US" sz="2400" dirty="0">
              <a:latin typeface="Times New Roman" pitchFamily="18" charset="0"/>
            </a:endParaRPr>
          </a:p>
          <a:p>
            <a:pPr marL="342900" lvl="1" indent="-342900" algn="l">
              <a:lnSpc>
                <a:spcPct val="110000"/>
              </a:lnSpc>
              <a:spcBef>
                <a:spcPts val="600"/>
              </a:spcBef>
              <a:buFont typeface="Wingdings" charset="2"/>
              <a:buChar char="l"/>
            </a:pPr>
            <a:endParaRPr lang="en-US" altLang="zh-CN" sz="2400" dirty="0" smtClean="0">
              <a:latin typeface="Times New Roman" pitchFamily="18" charset="0"/>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3306045" y="3429000"/>
              <a:ext cx="129661" cy="25551"/>
            </p14:xfrm>
          </p:contentPart>
        </mc:Choice>
        <mc:Fallback xmlns="">
          <p:pic>
            <p:nvPicPr>
              <p:cNvPr id="2" name="Ink 1"/>
            </p:nvPicPr>
            <p:blipFill>
              <a:blip r:embed="rId2"/>
            </p:blipFill>
            <p:spPr>
              <a:xfrm>
                <a:off x="3306045" y="3429000"/>
                <a:ext cx="129661" cy="25551"/>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3285605" y="3440977"/>
              <a:ext cx="91977" cy="94061"/>
            </p14:xfrm>
          </p:contentPart>
        </mc:Choice>
        <mc:Fallback xmlns="">
          <p:pic>
            <p:nvPicPr>
              <p:cNvPr id="3" name="Ink 2"/>
            </p:nvPicPr>
            <p:blipFill>
              <a:blip r:embed="rId4"/>
            </p:blipFill>
            <p:spPr>
              <a:xfrm>
                <a:off x="3285605" y="3440977"/>
                <a:ext cx="91977" cy="9406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3285605" y="3490323"/>
              <a:ext cx="35769" cy="117536"/>
            </p14:xfrm>
          </p:contentPart>
        </mc:Choice>
        <mc:Fallback xmlns="">
          <p:pic>
            <p:nvPicPr>
              <p:cNvPr id="7" name="Ink 6"/>
            </p:nvPicPr>
            <p:blipFill>
              <a:blip r:embed="rId6"/>
            </p:blipFill>
            <p:spPr>
              <a:xfrm>
                <a:off x="3285605" y="3490323"/>
                <a:ext cx="35769" cy="11753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Ink 9"/>
              <p14:cNvContentPartPr/>
              <p14:nvPr/>
            </p14:nvContentPartPr>
            <p14:xfrm>
              <a:off x="3331594" y="3495433"/>
              <a:ext cx="97086" cy="95179"/>
            </p14:xfrm>
          </p:contentPart>
        </mc:Choice>
        <mc:Fallback xmlns="">
          <p:pic>
            <p:nvPicPr>
              <p:cNvPr id="10" name="Ink 9"/>
            </p:nvPicPr>
            <p:blipFill>
              <a:blip r:embed="rId8"/>
            </p:blipFill>
            <p:spPr>
              <a:xfrm>
                <a:off x="3331594" y="3495433"/>
                <a:ext cx="97086" cy="9517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Ink 10"/>
              <p14:cNvContentPartPr/>
              <p14:nvPr/>
            </p14:nvContentPartPr>
            <p14:xfrm>
              <a:off x="3329039" y="3531205"/>
              <a:ext cx="43433" cy="145643"/>
            </p14:xfrm>
          </p:contentPart>
        </mc:Choice>
        <mc:Fallback xmlns="">
          <p:pic>
            <p:nvPicPr>
              <p:cNvPr id="11" name="Ink 10"/>
            </p:nvPicPr>
            <p:blipFill>
              <a:blip r:embed="rId10"/>
            </p:blipFill>
            <p:spPr>
              <a:xfrm>
                <a:off x="3329039" y="3531205"/>
                <a:ext cx="43433" cy="14564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Ink 11"/>
              <p14:cNvContentPartPr/>
              <p14:nvPr/>
            </p14:nvContentPartPr>
            <p14:xfrm>
              <a:off x="3346923" y="3597639"/>
              <a:ext cx="112416" cy="71544"/>
            </p14:xfrm>
          </p:contentPart>
        </mc:Choice>
        <mc:Fallback xmlns="">
          <p:pic>
            <p:nvPicPr>
              <p:cNvPr id="12" name="Ink 11"/>
            </p:nvPicPr>
            <p:blipFill>
              <a:blip r:embed="rId12"/>
            </p:blipFill>
            <p:spPr>
              <a:xfrm>
                <a:off x="3346923" y="3597639"/>
                <a:ext cx="112416" cy="7154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Ink 12"/>
              <p14:cNvContentPartPr/>
              <p14:nvPr/>
            </p14:nvContentPartPr>
            <p14:xfrm>
              <a:off x="3584529" y="3398338"/>
              <a:ext cx="12775" cy="118814"/>
            </p14:xfrm>
          </p:contentPart>
        </mc:Choice>
        <mc:Fallback xmlns="">
          <p:pic>
            <p:nvPicPr>
              <p:cNvPr id="13" name="Ink 12"/>
            </p:nvPicPr>
            <p:blipFill>
              <a:blip r:embed="rId14"/>
            </p:blipFill>
            <p:spPr>
              <a:xfrm>
                <a:off x="3584529" y="3398338"/>
                <a:ext cx="12775" cy="11881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Ink 13"/>
              <p14:cNvContentPartPr/>
              <p14:nvPr/>
            </p14:nvContentPartPr>
            <p14:xfrm>
              <a:off x="3541096" y="3403448"/>
              <a:ext cx="79681" cy="38327"/>
            </p14:xfrm>
          </p:contentPart>
        </mc:Choice>
        <mc:Fallback xmlns="">
          <p:pic>
            <p:nvPicPr>
              <p:cNvPr id="14" name="Ink 13"/>
            </p:nvPicPr>
            <p:blipFill>
              <a:blip r:embed="rId16"/>
            </p:blipFill>
            <p:spPr>
              <a:xfrm>
                <a:off x="3541096" y="3403448"/>
                <a:ext cx="79681" cy="38327"/>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5" name="Ink 14"/>
              <p14:cNvContentPartPr/>
              <p14:nvPr/>
            </p14:nvContentPartPr>
            <p14:xfrm>
              <a:off x="3535986" y="3474992"/>
              <a:ext cx="112416" cy="35772"/>
            </p14:xfrm>
          </p:contentPart>
        </mc:Choice>
        <mc:Fallback xmlns="">
          <p:pic>
            <p:nvPicPr>
              <p:cNvPr id="15" name="Ink 14"/>
            </p:nvPicPr>
            <p:blipFill>
              <a:blip r:embed="rId18"/>
            </p:blipFill>
            <p:spPr>
              <a:xfrm>
                <a:off x="3535986" y="3474992"/>
                <a:ext cx="112416" cy="3577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6" name="Ink 15"/>
              <p14:cNvContentPartPr/>
              <p14:nvPr/>
            </p14:nvContentPartPr>
            <p14:xfrm>
              <a:off x="3510437" y="3520985"/>
              <a:ext cx="178843" cy="33216"/>
            </p14:xfrm>
          </p:contentPart>
        </mc:Choice>
        <mc:Fallback xmlns="">
          <p:pic>
            <p:nvPicPr>
              <p:cNvPr id="16" name="Ink 15"/>
            </p:nvPicPr>
            <p:blipFill>
              <a:blip r:embed="rId20"/>
            </p:blipFill>
            <p:spPr>
              <a:xfrm>
                <a:off x="3510437" y="3520985"/>
                <a:ext cx="178843" cy="3321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Ink 16"/>
              <p14:cNvContentPartPr/>
              <p14:nvPr/>
            </p14:nvContentPartPr>
            <p14:xfrm>
              <a:off x="3486166" y="3526095"/>
              <a:ext cx="106028" cy="120092"/>
            </p14:xfrm>
          </p:contentPart>
        </mc:Choice>
        <mc:Fallback xmlns="">
          <p:pic>
            <p:nvPicPr>
              <p:cNvPr id="17" name="Ink 16"/>
            </p:nvPicPr>
            <p:blipFill>
              <a:blip r:embed="rId22"/>
            </p:blipFill>
            <p:spPr>
              <a:xfrm>
                <a:off x="3486166" y="3526095"/>
                <a:ext cx="106028" cy="12009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Ink 17"/>
              <p14:cNvContentPartPr/>
              <p14:nvPr/>
            </p14:nvContentPartPr>
            <p14:xfrm>
              <a:off x="3556425" y="3556757"/>
              <a:ext cx="53653" cy="122646"/>
            </p14:xfrm>
          </p:contentPart>
        </mc:Choice>
        <mc:Fallback xmlns="">
          <p:pic>
            <p:nvPicPr>
              <p:cNvPr id="18" name="Ink 17"/>
            </p:nvPicPr>
            <p:blipFill>
              <a:blip r:embed="rId24"/>
            </p:blipFill>
            <p:spPr>
              <a:xfrm>
                <a:off x="3556425" y="3556757"/>
                <a:ext cx="53653" cy="122646"/>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9" name="Ink 18"/>
              <p14:cNvContentPartPr/>
              <p14:nvPr/>
            </p14:nvContentPartPr>
            <p14:xfrm>
              <a:off x="3610078" y="3551646"/>
              <a:ext cx="43434" cy="22997"/>
            </p14:xfrm>
          </p:contentPart>
        </mc:Choice>
        <mc:Fallback xmlns="">
          <p:pic>
            <p:nvPicPr>
              <p:cNvPr id="19" name="Ink 18"/>
            </p:nvPicPr>
            <p:blipFill>
              <a:blip r:embed="rId26"/>
            </p:blipFill>
            <p:spPr>
              <a:xfrm>
                <a:off x="3610078" y="3551646"/>
                <a:ext cx="43434" cy="22997"/>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Ink 19"/>
              <p14:cNvContentPartPr/>
              <p14:nvPr/>
            </p14:nvContentPartPr>
            <p14:xfrm>
              <a:off x="3571755" y="3587418"/>
              <a:ext cx="109861" cy="53658"/>
            </p14:xfrm>
          </p:contentPart>
        </mc:Choice>
        <mc:Fallback xmlns="">
          <p:pic>
            <p:nvPicPr>
              <p:cNvPr id="20" name="Ink 19"/>
            </p:nvPicPr>
            <p:blipFill>
              <a:blip r:embed="rId28"/>
            </p:blipFill>
            <p:spPr>
              <a:xfrm>
                <a:off x="3571755" y="3587418"/>
                <a:ext cx="109861" cy="53658"/>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1" name="Ink 20"/>
              <p14:cNvContentPartPr/>
              <p14:nvPr/>
            </p14:nvContentPartPr>
            <p14:xfrm>
              <a:off x="3796586" y="3526095"/>
              <a:ext cx="8942" cy="88791"/>
            </p14:xfrm>
          </p:contentPart>
        </mc:Choice>
        <mc:Fallback xmlns="">
          <p:pic>
            <p:nvPicPr>
              <p:cNvPr id="21" name="Ink 20"/>
            </p:nvPicPr>
            <p:blipFill>
              <a:blip r:embed="rId30"/>
            </p:blipFill>
            <p:spPr>
              <a:xfrm>
                <a:off x="3796586" y="3526095"/>
                <a:ext cx="8942" cy="8879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Ink 21"/>
              <p14:cNvContentPartPr/>
              <p14:nvPr/>
            </p14:nvContentPartPr>
            <p14:xfrm>
              <a:off x="3750598" y="3536315"/>
              <a:ext cx="102196" cy="122647"/>
            </p14:xfrm>
          </p:contentPart>
        </mc:Choice>
        <mc:Fallback xmlns="">
          <p:pic>
            <p:nvPicPr>
              <p:cNvPr id="22" name="Ink 21"/>
            </p:nvPicPr>
            <p:blipFill>
              <a:blip r:embed="rId32"/>
            </p:blipFill>
            <p:spPr>
              <a:xfrm>
                <a:off x="3750598" y="3536315"/>
                <a:ext cx="102196" cy="122647"/>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3" name="Ink 22"/>
              <p14:cNvContentPartPr/>
              <p14:nvPr/>
            </p14:nvContentPartPr>
            <p14:xfrm>
              <a:off x="3847684" y="3413669"/>
              <a:ext cx="84312" cy="30661"/>
            </p14:xfrm>
          </p:contentPart>
        </mc:Choice>
        <mc:Fallback xmlns="">
          <p:pic>
            <p:nvPicPr>
              <p:cNvPr id="23" name="Ink 22"/>
            </p:nvPicPr>
            <p:blipFill>
              <a:blip r:embed="rId34"/>
            </p:blipFill>
            <p:spPr>
              <a:xfrm>
                <a:off x="3847684" y="3413669"/>
                <a:ext cx="84312" cy="30661"/>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4" name="Ink 23"/>
              <p14:cNvContentPartPr/>
              <p14:nvPr/>
            </p14:nvContentPartPr>
            <p14:xfrm>
              <a:off x="3857904" y="3439220"/>
              <a:ext cx="71537" cy="58768"/>
            </p14:xfrm>
          </p:contentPart>
        </mc:Choice>
        <mc:Fallback xmlns="">
          <p:pic>
            <p:nvPicPr>
              <p:cNvPr id="24" name="Ink 23"/>
            </p:nvPicPr>
            <p:blipFill>
              <a:blip r:embed="rId36"/>
            </p:blipFill>
            <p:spPr>
              <a:xfrm>
                <a:off x="3857904" y="3439220"/>
                <a:ext cx="71537" cy="58768"/>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5" name="Ink 24"/>
              <p14:cNvContentPartPr/>
              <p14:nvPr/>
            </p14:nvContentPartPr>
            <p14:xfrm>
              <a:off x="3852794" y="3495433"/>
              <a:ext cx="40879" cy="129354"/>
            </p14:xfrm>
          </p:contentPart>
        </mc:Choice>
        <mc:Fallback xmlns="">
          <p:pic>
            <p:nvPicPr>
              <p:cNvPr id="25" name="Ink 24"/>
            </p:nvPicPr>
            <p:blipFill>
              <a:blip r:embed="rId38"/>
            </p:blipFill>
            <p:spPr>
              <a:xfrm>
                <a:off x="3852794" y="3495433"/>
                <a:ext cx="40879" cy="129354"/>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6" name="Ink 25"/>
              <p14:cNvContentPartPr/>
              <p14:nvPr/>
            </p14:nvContentPartPr>
            <p14:xfrm>
              <a:off x="3909002" y="3501821"/>
              <a:ext cx="66428" cy="106039"/>
            </p14:xfrm>
          </p:contentPart>
        </mc:Choice>
        <mc:Fallback xmlns="">
          <p:pic>
            <p:nvPicPr>
              <p:cNvPr id="26" name="Ink 25"/>
            </p:nvPicPr>
            <p:blipFill>
              <a:blip r:embed="rId40"/>
            </p:blipFill>
            <p:spPr>
              <a:xfrm>
                <a:off x="3909002" y="3501821"/>
                <a:ext cx="66428" cy="106039"/>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7" name="Ink 26"/>
              <p14:cNvContentPartPr/>
              <p14:nvPr/>
            </p14:nvContentPartPr>
            <p14:xfrm>
              <a:off x="3868124" y="3536315"/>
              <a:ext cx="66427" cy="107316"/>
            </p14:xfrm>
          </p:contentPart>
        </mc:Choice>
        <mc:Fallback xmlns="">
          <p:pic>
            <p:nvPicPr>
              <p:cNvPr id="27" name="Ink 26"/>
            </p:nvPicPr>
            <p:blipFill>
              <a:blip r:embed="rId42"/>
            </p:blipFill>
            <p:spPr>
              <a:xfrm>
                <a:off x="3868124" y="3536315"/>
                <a:ext cx="66427" cy="107316"/>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8" name="Ink 27"/>
              <p14:cNvContentPartPr/>
              <p14:nvPr/>
            </p14:nvContentPartPr>
            <p14:xfrm>
              <a:off x="3909002" y="3618080"/>
              <a:ext cx="99003" cy="38966"/>
            </p14:xfrm>
          </p:contentPart>
        </mc:Choice>
        <mc:Fallback xmlns="">
          <p:pic>
            <p:nvPicPr>
              <p:cNvPr id="28" name="Ink 27"/>
            </p:nvPicPr>
            <p:blipFill>
              <a:blip r:embed="rId44"/>
            </p:blipFill>
            <p:spPr>
              <a:xfrm>
                <a:off x="3909002" y="3618080"/>
                <a:ext cx="99003" cy="38966"/>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9" name="Ink 28"/>
              <p14:cNvContentPartPr/>
              <p14:nvPr/>
            </p14:nvContentPartPr>
            <p14:xfrm>
              <a:off x="4044412" y="3383007"/>
              <a:ext cx="43433" cy="130312"/>
            </p14:xfrm>
          </p:contentPart>
        </mc:Choice>
        <mc:Fallback xmlns="">
          <p:pic>
            <p:nvPicPr>
              <p:cNvPr id="29" name="Ink 28"/>
            </p:nvPicPr>
            <p:blipFill>
              <a:blip r:embed="rId46"/>
            </p:blipFill>
            <p:spPr>
              <a:xfrm>
                <a:off x="4044412" y="3383007"/>
                <a:ext cx="43433" cy="130312"/>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0" name="Ink 29"/>
              <p14:cNvContentPartPr/>
              <p14:nvPr/>
            </p14:nvContentPartPr>
            <p14:xfrm>
              <a:off x="4072516" y="3434110"/>
              <a:ext cx="104751" cy="20441"/>
            </p14:xfrm>
          </p:contentPart>
        </mc:Choice>
        <mc:Fallback xmlns="">
          <p:pic>
            <p:nvPicPr>
              <p:cNvPr id="30" name="Ink 29"/>
            </p:nvPicPr>
            <p:blipFill>
              <a:blip r:embed="rId48"/>
            </p:blipFill>
            <p:spPr>
              <a:xfrm>
                <a:off x="4072516" y="3434110"/>
                <a:ext cx="104751" cy="20441"/>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1" name="Ink 30"/>
              <p14:cNvContentPartPr/>
              <p14:nvPr/>
            </p14:nvContentPartPr>
            <p14:xfrm>
              <a:off x="4133833" y="3464772"/>
              <a:ext cx="14052" cy="199939"/>
            </p14:xfrm>
          </p:contentPart>
        </mc:Choice>
        <mc:Fallback xmlns="">
          <p:pic>
            <p:nvPicPr>
              <p:cNvPr id="31" name="Ink 30"/>
            </p:nvPicPr>
            <p:blipFill>
              <a:blip r:embed="rId50"/>
            </p:blipFill>
            <p:spPr>
              <a:xfrm>
                <a:off x="4133833" y="3464772"/>
                <a:ext cx="14052" cy="199939"/>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2" name="Ink 31"/>
              <p14:cNvContentPartPr/>
              <p14:nvPr/>
            </p14:nvContentPartPr>
            <p14:xfrm>
              <a:off x="4208884" y="3383007"/>
              <a:ext cx="119122" cy="100928"/>
            </p14:xfrm>
          </p:contentPart>
        </mc:Choice>
        <mc:Fallback xmlns="">
          <p:pic>
            <p:nvPicPr>
              <p:cNvPr id="32" name="Ink 31"/>
            </p:nvPicPr>
            <p:blipFill>
              <a:blip r:embed="rId52"/>
            </p:blipFill>
            <p:spPr>
              <a:xfrm>
                <a:off x="4208884" y="3383007"/>
                <a:ext cx="119122" cy="100928"/>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3" name="Ink 32"/>
              <p14:cNvContentPartPr/>
              <p14:nvPr/>
            </p14:nvContentPartPr>
            <p14:xfrm>
              <a:off x="4276908" y="3377897"/>
              <a:ext cx="7665" cy="181415"/>
            </p14:xfrm>
          </p:contentPart>
        </mc:Choice>
        <mc:Fallback xmlns="">
          <p:pic>
            <p:nvPicPr>
              <p:cNvPr id="33" name="Ink 32"/>
            </p:nvPicPr>
            <p:blipFill>
              <a:blip r:embed="rId54"/>
            </p:blipFill>
            <p:spPr>
              <a:xfrm>
                <a:off x="4276908" y="3377897"/>
                <a:ext cx="7665" cy="18141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4" name="Ink 33"/>
              <p14:cNvContentPartPr/>
              <p14:nvPr/>
            </p14:nvContentPartPr>
            <p14:xfrm>
              <a:off x="4223255" y="3469882"/>
              <a:ext cx="12775" cy="81764"/>
            </p14:xfrm>
          </p:contentPart>
        </mc:Choice>
        <mc:Fallback xmlns="">
          <p:pic>
            <p:nvPicPr>
              <p:cNvPr id="34" name="Ink 33"/>
            </p:nvPicPr>
            <p:blipFill>
              <a:blip r:embed="rId56"/>
            </p:blipFill>
            <p:spPr>
              <a:xfrm>
                <a:off x="4223255" y="3469882"/>
                <a:ext cx="12775" cy="81764"/>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5" name="Ink 34"/>
              <p14:cNvContentPartPr/>
              <p14:nvPr/>
            </p14:nvContentPartPr>
            <p14:xfrm>
              <a:off x="4266689" y="3500543"/>
              <a:ext cx="76647" cy="15331"/>
            </p14:xfrm>
          </p:contentPart>
        </mc:Choice>
        <mc:Fallback xmlns="">
          <p:pic>
            <p:nvPicPr>
              <p:cNvPr id="35" name="Ink 34"/>
            </p:nvPicPr>
            <p:blipFill>
              <a:blip r:embed="rId58"/>
            </p:blipFill>
            <p:spPr>
              <a:xfrm>
                <a:off x="4266689" y="3500543"/>
                <a:ext cx="76647" cy="15331"/>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6" name="Ink 35"/>
              <p14:cNvContentPartPr/>
              <p14:nvPr/>
            </p14:nvContentPartPr>
            <p14:xfrm>
              <a:off x="4253116" y="3515874"/>
              <a:ext cx="69781" cy="121370"/>
            </p14:xfrm>
          </p:contentPart>
        </mc:Choice>
        <mc:Fallback xmlns="">
          <p:pic>
            <p:nvPicPr>
              <p:cNvPr id="36" name="Ink 35"/>
            </p:nvPicPr>
            <p:blipFill>
              <a:blip r:embed="rId60"/>
            </p:blipFill>
            <p:spPr>
              <a:xfrm>
                <a:off x="4253116" y="3515874"/>
                <a:ext cx="69781" cy="12137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7" name="Ink 36"/>
              <p14:cNvContentPartPr/>
              <p14:nvPr/>
            </p14:nvContentPartPr>
            <p14:xfrm>
              <a:off x="4259024" y="3556757"/>
              <a:ext cx="58763" cy="71544"/>
            </p14:xfrm>
          </p:contentPart>
        </mc:Choice>
        <mc:Fallback xmlns="">
          <p:pic>
            <p:nvPicPr>
              <p:cNvPr id="37" name="Ink 36"/>
            </p:nvPicPr>
            <p:blipFill>
              <a:blip r:embed="rId62"/>
            </p:blipFill>
            <p:spPr>
              <a:xfrm>
                <a:off x="4259024" y="3556757"/>
                <a:ext cx="58763" cy="71544"/>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8" name="Ink 37"/>
              <p14:cNvContentPartPr/>
              <p14:nvPr/>
            </p14:nvContentPartPr>
            <p14:xfrm>
              <a:off x="4215591" y="3572088"/>
              <a:ext cx="45988" cy="30661"/>
            </p14:xfrm>
          </p:contentPart>
        </mc:Choice>
        <mc:Fallback xmlns="">
          <p:pic>
            <p:nvPicPr>
              <p:cNvPr id="38" name="Ink 37"/>
            </p:nvPicPr>
            <p:blipFill>
              <a:blip r:embed="rId64"/>
            </p:blipFill>
            <p:spPr>
              <a:xfrm>
                <a:off x="4215591" y="3572088"/>
                <a:ext cx="45988" cy="30661"/>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9" name="Ink 38"/>
              <p14:cNvContentPartPr/>
              <p14:nvPr/>
            </p14:nvContentPartPr>
            <p14:xfrm>
              <a:off x="4322896" y="3440977"/>
              <a:ext cx="10220" cy="74897"/>
            </p14:xfrm>
          </p:contentPart>
        </mc:Choice>
        <mc:Fallback xmlns="">
          <p:pic>
            <p:nvPicPr>
              <p:cNvPr id="39" name="Ink 38"/>
            </p:nvPicPr>
            <p:blipFill>
              <a:blip r:embed="rId66"/>
            </p:blipFill>
            <p:spPr>
              <a:xfrm>
                <a:off x="4322896" y="3440977"/>
                <a:ext cx="10220" cy="74897"/>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0" name="Ink 39"/>
              <p14:cNvContentPartPr/>
              <p14:nvPr/>
            </p14:nvContentPartPr>
            <p14:xfrm>
              <a:off x="4322896" y="3464772"/>
              <a:ext cx="102196" cy="127757"/>
            </p14:xfrm>
          </p:contentPart>
        </mc:Choice>
        <mc:Fallback xmlns="">
          <p:pic>
            <p:nvPicPr>
              <p:cNvPr id="40" name="Ink 39"/>
            </p:nvPicPr>
            <p:blipFill>
              <a:blip r:embed="rId68"/>
            </p:blipFill>
            <p:spPr>
              <a:xfrm>
                <a:off x="4322896" y="3464772"/>
                <a:ext cx="102196" cy="127757"/>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1" name="Ink 40"/>
              <p14:cNvContentPartPr/>
              <p14:nvPr/>
            </p14:nvContentPartPr>
            <p14:xfrm>
              <a:off x="4353555" y="3515874"/>
              <a:ext cx="99642" cy="91985"/>
            </p14:xfrm>
          </p:contentPart>
        </mc:Choice>
        <mc:Fallback xmlns="">
          <p:pic>
            <p:nvPicPr>
              <p:cNvPr id="41" name="Ink 40"/>
            </p:nvPicPr>
            <p:blipFill>
              <a:blip r:embed="rId70"/>
            </p:blipFill>
            <p:spPr>
              <a:xfrm>
                <a:off x="4353555" y="3515874"/>
                <a:ext cx="99642" cy="9198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2" name="Ink 41"/>
              <p14:cNvContentPartPr/>
              <p14:nvPr/>
            </p14:nvContentPartPr>
            <p14:xfrm>
              <a:off x="3786367" y="3704955"/>
              <a:ext cx="91976" cy="132867"/>
            </p14:xfrm>
          </p:contentPart>
        </mc:Choice>
        <mc:Fallback xmlns="">
          <p:pic>
            <p:nvPicPr>
              <p:cNvPr id="42" name="Ink 41"/>
            </p:nvPicPr>
            <p:blipFill>
              <a:blip r:embed="rId72"/>
            </p:blipFill>
            <p:spPr>
              <a:xfrm>
                <a:off x="3786367" y="3704955"/>
                <a:ext cx="91976" cy="13286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3" name="Ink 42"/>
              <p14:cNvContentPartPr/>
              <p14:nvPr/>
            </p14:nvContentPartPr>
            <p14:xfrm>
              <a:off x="3914112" y="3830157"/>
              <a:ext cx="10219" cy="2555"/>
            </p14:xfrm>
          </p:contentPart>
        </mc:Choice>
        <mc:Fallback xmlns="">
          <p:pic>
            <p:nvPicPr>
              <p:cNvPr id="43" name="Ink 42"/>
            </p:nvPicPr>
            <p:blipFill>
              <a:blip r:embed="rId74"/>
            </p:blipFill>
            <p:spPr>
              <a:xfrm>
                <a:off x="3914112" y="3830157"/>
                <a:ext cx="10219" cy="255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4" name="Ink 43"/>
              <p14:cNvContentPartPr/>
              <p14:nvPr/>
            </p14:nvContentPartPr>
            <p14:xfrm>
              <a:off x="8400522" y="3863374"/>
              <a:ext cx="143714" cy="22996"/>
            </p14:xfrm>
          </p:contentPart>
        </mc:Choice>
        <mc:Fallback xmlns="">
          <p:pic>
            <p:nvPicPr>
              <p:cNvPr id="44" name="Ink 43"/>
            </p:nvPicPr>
            <p:blipFill>
              <a:blip r:embed="rId76"/>
            </p:blipFill>
            <p:spPr>
              <a:xfrm>
                <a:off x="8400522" y="3863374"/>
                <a:ext cx="143714" cy="22996"/>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5" name="Ink 44"/>
              <p14:cNvContentPartPr/>
              <p14:nvPr/>
            </p14:nvContentPartPr>
            <p14:xfrm>
              <a:off x="8417129" y="3901701"/>
              <a:ext cx="157127" cy="43437"/>
            </p14:xfrm>
          </p:contentPart>
        </mc:Choice>
        <mc:Fallback xmlns="">
          <p:pic>
            <p:nvPicPr>
              <p:cNvPr id="45" name="Ink 44"/>
            </p:nvPicPr>
            <p:blipFill>
              <a:blip r:embed="rId78"/>
            </p:blipFill>
            <p:spPr>
              <a:xfrm>
                <a:off x="8417129" y="3901701"/>
                <a:ext cx="157127" cy="43437"/>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6" name="Ink 45"/>
              <p14:cNvContentPartPr/>
              <p14:nvPr/>
            </p14:nvContentPartPr>
            <p14:xfrm>
              <a:off x="8538487" y="3827602"/>
              <a:ext cx="102196" cy="178859"/>
            </p14:xfrm>
          </p:contentPart>
        </mc:Choice>
        <mc:Fallback xmlns="">
          <p:pic>
            <p:nvPicPr>
              <p:cNvPr id="46" name="Ink 45"/>
            </p:nvPicPr>
            <p:blipFill>
              <a:blip r:embed="rId80"/>
            </p:blipFill>
            <p:spPr>
              <a:xfrm>
                <a:off x="8538487" y="3827602"/>
                <a:ext cx="102196" cy="178859"/>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7" name="Ink 46"/>
              <p14:cNvContentPartPr/>
              <p14:nvPr/>
            </p14:nvContentPartPr>
            <p14:xfrm>
              <a:off x="8814417" y="3740727"/>
              <a:ext cx="150101" cy="43437"/>
            </p14:xfrm>
          </p:contentPart>
        </mc:Choice>
        <mc:Fallback xmlns="">
          <p:pic>
            <p:nvPicPr>
              <p:cNvPr id="47" name="Ink 46"/>
            </p:nvPicPr>
            <p:blipFill>
              <a:blip r:embed="rId82"/>
            </p:blipFill>
            <p:spPr>
              <a:xfrm>
                <a:off x="8814417" y="3740727"/>
                <a:ext cx="150101" cy="43437"/>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8" name="Ink 47"/>
              <p14:cNvContentPartPr/>
              <p14:nvPr/>
            </p14:nvContentPartPr>
            <p14:xfrm>
              <a:off x="8795255" y="3771389"/>
              <a:ext cx="118803" cy="71543"/>
            </p14:xfrm>
          </p:contentPart>
        </mc:Choice>
        <mc:Fallback xmlns="">
          <p:pic>
            <p:nvPicPr>
              <p:cNvPr id="48" name="Ink 47"/>
            </p:nvPicPr>
            <p:blipFill>
              <a:blip r:embed="rId84"/>
            </p:blipFill>
            <p:spPr>
              <a:xfrm>
                <a:off x="8795255" y="3771389"/>
                <a:ext cx="118803" cy="71543"/>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9" name="Ink 48"/>
              <p14:cNvContentPartPr/>
              <p14:nvPr/>
            </p14:nvContentPartPr>
            <p14:xfrm>
              <a:off x="8809307" y="3817381"/>
              <a:ext cx="34491" cy="159058"/>
            </p14:xfrm>
          </p:contentPart>
        </mc:Choice>
        <mc:Fallback xmlns="">
          <p:pic>
            <p:nvPicPr>
              <p:cNvPr id="49" name="Ink 48"/>
            </p:nvPicPr>
            <p:blipFill>
              <a:blip r:embed="rId86"/>
            </p:blipFill>
            <p:spPr>
              <a:xfrm>
                <a:off x="8809307" y="3817381"/>
                <a:ext cx="34491" cy="159058"/>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0" name="Ink 49"/>
              <p14:cNvContentPartPr/>
              <p14:nvPr/>
            </p14:nvContentPartPr>
            <p14:xfrm>
              <a:off x="8819527" y="3858263"/>
              <a:ext cx="125988" cy="123924"/>
            </p14:xfrm>
          </p:contentPart>
        </mc:Choice>
        <mc:Fallback xmlns="">
          <p:pic>
            <p:nvPicPr>
              <p:cNvPr id="50" name="Ink 49"/>
            </p:nvPicPr>
            <p:blipFill>
              <a:blip r:embed="rId88"/>
            </p:blipFill>
            <p:spPr>
              <a:xfrm>
                <a:off x="8819527" y="3858263"/>
                <a:ext cx="125988" cy="123924"/>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1" name="Ink 50"/>
              <p14:cNvContentPartPr/>
              <p14:nvPr/>
            </p14:nvContentPartPr>
            <p14:xfrm>
              <a:off x="8778648" y="3899146"/>
              <a:ext cx="107306" cy="158419"/>
            </p14:xfrm>
          </p:contentPart>
        </mc:Choice>
        <mc:Fallback xmlns="">
          <p:pic>
            <p:nvPicPr>
              <p:cNvPr id="51" name="Ink 50"/>
            </p:nvPicPr>
            <p:blipFill>
              <a:blip r:embed="rId90"/>
            </p:blipFill>
            <p:spPr>
              <a:xfrm>
                <a:off x="8778648" y="3899146"/>
                <a:ext cx="107306" cy="158419"/>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2" name="Ink 51"/>
              <p14:cNvContentPartPr/>
              <p14:nvPr/>
            </p14:nvContentPartPr>
            <p14:xfrm>
              <a:off x="8860405" y="3986020"/>
              <a:ext cx="99641" cy="83362"/>
            </p14:xfrm>
          </p:contentPart>
        </mc:Choice>
        <mc:Fallback xmlns="">
          <p:pic>
            <p:nvPicPr>
              <p:cNvPr id="52" name="Ink 51"/>
            </p:nvPicPr>
            <p:blipFill>
              <a:blip r:embed="rId92"/>
            </p:blipFill>
            <p:spPr>
              <a:xfrm>
                <a:off x="8860405" y="3986020"/>
                <a:ext cx="99641" cy="83362"/>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3" name="Ink 52"/>
              <p14:cNvContentPartPr/>
              <p14:nvPr/>
            </p14:nvContentPartPr>
            <p14:xfrm>
              <a:off x="9166993" y="3710065"/>
              <a:ext cx="10220" cy="150115"/>
            </p14:xfrm>
          </p:contentPart>
        </mc:Choice>
        <mc:Fallback xmlns="">
          <p:pic>
            <p:nvPicPr>
              <p:cNvPr id="53" name="Ink 52"/>
            </p:nvPicPr>
            <p:blipFill>
              <a:blip r:embed="rId94"/>
            </p:blipFill>
            <p:spPr>
              <a:xfrm>
                <a:off x="9166993" y="3710065"/>
                <a:ext cx="10220" cy="15011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4" name="Ink 53"/>
              <p14:cNvContentPartPr/>
              <p14:nvPr/>
            </p14:nvContentPartPr>
            <p14:xfrm>
              <a:off x="9048829" y="3756058"/>
              <a:ext cx="166069" cy="225491"/>
            </p14:xfrm>
          </p:contentPart>
        </mc:Choice>
        <mc:Fallback xmlns="">
          <p:pic>
            <p:nvPicPr>
              <p:cNvPr id="54" name="Ink 53"/>
            </p:nvPicPr>
            <p:blipFill>
              <a:blip r:embed="rId96"/>
            </p:blipFill>
            <p:spPr>
              <a:xfrm>
                <a:off x="9048829" y="3756058"/>
                <a:ext cx="166069" cy="225491"/>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5" name="Ink 54"/>
              <p14:cNvContentPartPr/>
              <p14:nvPr/>
            </p14:nvContentPartPr>
            <p14:xfrm>
              <a:off x="9136335" y="3914477"/>
              <a:ext cx="48543" cy="139255"/>
            </p14:xfrm>
          </p:contentPart>
        </mc:Choice>
        <mc:Fallback xmlns="">
          <p:pic>
            <p:nvPicPr>
              <p:cNvPr id="55" name="Ink 54"/>
            </p:nvPicPr>
            <p:blipFill>
              <a:blip r:embed="rId98"/>
            </p:blipFill>
            <p:spPr>
              <a:xfrm>
                <a:off x="9136335" y="3914477"/>
                <a:ext cx="48543" cy="13925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6" name="Ink 55"/>
              <p14:cNvContentPartPr/>
              <p14:nvPr/>
            </p14:nvContentPartPr>
            <p14:xfrm>
              <a:off x="9151025" y="3894035"/>
              <a:ext cx="102835" cy="124564"/>
            </p14:xfrm>
          </p:contentPart>
        </mc:Choice>
        <mc:Fallback xmlns="">
          <p:pic>
            <p:nvPicPr>
              <p:cNvPr id="56" name="Ink 55"/>
            </p:nvPicPr>
            <p:blipFill>
              <a:blip r:embed="rId100"/>
            </p:blipFill>
            <p:spPr>
              <a:xfrm>
                <a:off x="9151025" y="3894035"/>
                <a:ext cx="102835" cy="124564"/>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7" name="Ink 56"/>
              <p14:cNvContentPartPr/>
              <p14:nvPr/>
            </p14:nvContentPartPr>
            <p14:xfrm>
              <a:off x="9366276" y="3788476"/>
              <a:ext cx="140520" cy="23795"/>
            </p14:xfrm>
          </p:contentPart>
        </mc:Choice>
        <mc:Fallback xmlns="">
          <p:pic>
            <p:nvPicPr>
              <p:cNvPr id="57" name="Ink 56"/>
            </p:nvPicPr>
            <p:blipFill>
              <a:blip r:embed="rId102"/>
            </p:blipFill>
            <p:spPr>
              <a:xfrm>
                <a:off x="9366276" y="3788476"/>
                <a:ext cx="140520" cy="2379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8" name="Ink 57"/>
              <p14:cNvContentPartPr/>
              <p14:nvPr/>
            </p14:nvContentPartPr>
            <p14:xfrm>
              <a:off x="9311984" y="3711343"/>
              <a:ext cx="130939" cy="219103"/>
            </p14:xfrm>
          </p:contentPart>
        </mc:Choice>
        <mc:Fallback xmlns="">
          <p:pic>
            <p:nvPicPr>
              <p:cNvPr id="58" name="Ink 57"/>
            </p:nvPicPr>
            <p:blipFill>
              <a:blip r:embed="rId104"/>
            </p:blipFill>
            <p:spPr>
              <a:xfrm>
                <a:off x="9311984" y="3711343"/>
                <a:ext cx="130939" cy="219103"/>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9" name="Ink 58"/>
              <p14:cNvContentPartPr/>
              <p14:nvPr/>
            </p14:nvContentPartPr>
            <p14:xfrm>
              <a:off x="9366276" y="3873594"/>
              <a:ext cx="10220" cy="159696"/>
            </p14:xfrm>
          </p:contentPart>
        </mc:Choice>
        <mc:Fallback xmlns="">
          <p:pic>
            <p:nvPicPr>
              <p:cNvPr id="59" name="Ink 58"/>
            </p:nvPicPr>
            <p:blipFill>
              <a:blip r:embed="rId106"/>
            </p:blipFill>
            <p:spPr>
              <a:xfrm>
                <a:off x="9366276" y="3873594"/>
                <a:ext cx="10220" cy="159696"/>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0" name="Ink 59"/>
              <p14:cNvContentPartPr/>
              <p14:nvPr/>
            </p14:nvContentPartPr>
            <p14:xfrm>
              <a:off x="9400767" y="3842932"/>
              <a:ext cx="111138" cy="202495"/>
            </p14:xfrm>
          </p:contentPart>
        </mc:Choice>
        <mc:Fallback xmlns="">
          <p:pic>
            <p:nvPicPr>
              <p:cNvPr id="60" name="Ink 59"/>
            </p:nvPicPr>
            <p:blipFill>
              <a:blip r:embed="rId108"/>
            </p:blipFill>
            <p:spPr>
              <a:xfrm>
                <a:off x="9400767" y="3842932"/>
                <a:ext cx="111138" cy="20249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1" name="Ink 60"/>
              <p14:cNvContentPartPr/>
              <p14:nvPr/>
            </p14:nvContentPartPr>
            <p14:xfrm>
              <a:off x="9588553" y="3827602"/>
              <a:ext cx="104751" cy="74578"/>
            </p14:xfrm>
          </p:contentPart>
        </mc:Choice>
        <mc:Fallback xmlns="">
          <p:pic>
            <p:nvPicPr>
              <p:cNvPr id="61" name="Ink 60"/>
            </p:nvPicPr>
            <p:blipFill>
              <a:blip r:embed="rId110"/>
            </p:blipFill>
            <p:spPr>
              <a:xfrm>
                <a:off x="9588553" y="3827602"/>
                <a:ext cx="104751" cy="74578"/>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2" name="Ink 61"/>
              <p14:cNvContentPartPr/>
              <p14:nvPr/>
            </p14:nvContentPartPr>
            <p14:xfrm>
              <a:off x="9642206" y="3863374"/>
              <a:ext cx="35768" cy="160335"/>
            </p14:xfrm>
          </p:contentPart>
        </mc:Choice>
        <mc:Fallback xmlns="">
          <p:pic>
            <p:nvPicPr>
              <p:cNvPr id="62" name="Ink 61"/>
            </p:nvPicPr>
            <p:blipFill>
              <a:blip r:embed="rId112"/>
            </p:blipFill>
            <p:spPr>
              <a:xfrm>
                <a:off x="9642206" y="3863374"/>
                <a:ext cx="35768" cy="16033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3" name="Ink 62"/>
              <p14:cNvContentPartPr/>
              <p14:nvPr/>
            </p14:nvContentPartPr>
            <p14:xfrm>
              <a:off x="9690270" y="3822491"/>
              <a:ext cx="77126" cy="170556"/>
            </p14:xfrm>
          </p:contentPart>
        </mc:Choice>
        <mc:Fallback xmlns="">
          <p:pic>
            <p:nvPicPr>
              <p:cNvPr id="63" name="Ink 62"/>
            </p:nvPicPr>
            <p:blipFill>
              <a:blip r:embed="rId114"/>
            </p:blipFill>
            <p:spPr>
              <a:xfrm>
                <a:off x="9690270" y="3822491"/>
                <a:ext cx="77126" cy="170556"/>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4" name="Ink 63"/>
              <p14:cNvContentPartPr/>
              <p14:nvPr/>
            </p14:nvContentPartPr>
            <p14:xfrm>
              <a:off x="9815939" y="3766278"/>
              <a:ext cx="10220" cy="118814"/>
            </p14:xfrm>
          </p:contentPart>
        </mc:Choice>
        <mc:Fallback xmlns="">
          <p:pic>
            <p:nvPicPr>
              <p:cNvPr id="64" name="Ink 63"/>
            </p:nvPicPr>
            <p:blipFill>
              <a:blip r:embed="rId116"/>
            </p:blipFill>
            <p:spPr>
              <a:xfrm>
                <a:off x="9815939" y="3766278"/>
                <a:ext cx="10220" cy="118814"/>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5" name="Ink 64"/>
              <p14:cNvContentPartPr/>
              <p14:nvPr/>
            </p14:nvContentPartPr>
            <p14:xfrm>
              <a:off x="9790390" y="3796940"/>
              <a:ext cx="63873" cy="20441"/>
            </p14:xfrm>
          </p:contentPart>
        </mc:Choice>
        <mc:Fallback xmlns="">
          <p:pic>
            <p:nvPicPr>
              <p:cNvPr id="65" name="Ink 64"/>
            </p:nvPicPr>
            <p:blipFill>
              <a:blip r:embed="rId118"/>
            </p:blipFill>
            <p:spPr>
              <a:xfrm>
                <a:off x="9790390" y="3796940"/>
                <a:ext cx="63873" cy="20441"/>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6" name="Ink 65"/>
              <p14:cNvContentPartPr/>
              <p14:nvPr/>
            </p14:nvContentPartPr>
            <p14:xfrm>
              <a:off x="9766118" y="3853153"/>
              <a:ext cx="123913" cy="10221"/>
            </p14:xfrm>
          </p:contentPart>
        </mc:Choice>
        <mc:Fallback xmlns="">
          <p:pic>
            <p:nvPicPr>
              <p:cNvPr id="66" name="Ink 65"/>
            </p:nvPicPr>
            <p:blipFill>
              <a:blip r:embed="rId120"/>
            </p:blipFill>
            <p:spPr>
              <a:xfrm>
                <a:off x="9766118" y="3853153"/>
                <a:ext cx="123913" cy="10221"/>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7" name="Ink 66"/>
              <p14:cNvContentPartPr/>
              <p14:nvPr/>
            </p14:nvContentPartPr>
            <p14:xfrm>
              <a:off x="9762286" y="3745837"/>
              <a:ext cx="120081" cy="215910"/>
            </p14:xfrm>
          </p:contentPart>
        </mc:Choice>
        <mc:Fallback xmlns="">
          <p:pic>
            <p:nvPicPr>
              <p:cNvPr id="67" name="Ink 66"/>
            </p:nvPicPr>
            <p:blipFill>
              <a:blip r:embed="rId122"/>
            </p:blipFill>
            <p:spPr>
              <a:xfrm>
                <a:off x="9762286" y="3745837"/>
                <a:ext cx="120081" cy="21591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8" name="Ink 67"/>
              <p14:cNvContentPartPr/>
              <p14:nvPr/>
            </p14:nvContentPartPr>
            <p14:xfrm>
              <a:off x="9821049" y="3873594"/>
              <a:ext cx="360" cy="99651"/>
            </p14:xfrm>
          </p:contentPart>
        </mc:Choice>
        <mc:Fallback xmlns="">
          <p:pic>
            <p:nvPicPr>
              <p:cNvPr id="68" name="Ink 67"/>
            </p:nvPicPr>
            <p:blipFill>
              <a:blip r:embed="rId124"/>
            </p:blipFill>
            <p:spPr>
              <a:xfrm>
                <a:off x="9821049" y="3873594"/>
                <a:ext cx="360" cy="99651"/>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9" name="Ink 68"/>
              <p14:cNvContentPartPr/>
              <p14:nvPr/>
            </p14:nvContentPartPr>
            <p14:xfrm>
              <a:off x="9841488" y="3894035"/>
              <a:ext cx="30659" cy="154586"/>
            </p14:xfrm>
          </p:contentPart>
        </mc:Choice>
        <mc:Fallback xmlns="">
          <p:pic>
            <p:nvPicPr>
              <p:cNvPr id="69" name="Ink 68"/>
            </p:nvPicPr>
            <p:blipFill>
              <a:blip r:embed="rId126"/>
            </p:blipFill>
            <p:spPr>
              <a:xfrm>
                <a:off x="9841488" y="3894035"/>
                <a:ext cx="30659" cy="154586"/>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0" name="Ink 69"/>
              <p14:cNvContentPartPr/>
              <p14:nvPr/>
            </p14:nvContentPartPr>
            <p14:xfrm>
              <a:off x="9810829" y="3950248"/>
              <a:ext cx="35769" cy="5111"/>
            </p14:xfrm>
          </p:contentPart>
        </mc:Choice>
        <mc:Fallback xmlns="">
          <p:pic>
            <p:nvPicPr>
              <p:cNvPr id="70" name="Ink 69"/>
            </p:nvPicPr>
            <p:blipFill>
              <a:blip r:embed="rId128"/>
            </p:blipFill>
            <p:spPr>
              <a:xfrm>
                <a:off x="9810829" y="3950248"/>
                <a:ext cx="35769" cy="5111"/>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1" name="Ink 70"/>
              <p14:cNvContentPartPr/>
              <p14:nvPr/>
            </p14:nvContentPartPr>
            <p14:xfrm>
              <a:off x="9790390" y="3991131"/>
              <a:ext cx="43433" cy="30661"/>
            </p14:xfrm>
          </p:contentPart>
        </mc:Choice>
        <mc:Fallback xmlns="">
          <p:pic>
            <p:nvPicPr>
              <p:cNvPr id="71" name="Ink 70"/>
            </p:nvPicPr>
            <p:blipFill>
              <a:blip r:embed="rId130"/>
            </p:blipFill>
            <p:spPr>
              <a:xfrm>
                <a:off x="9790390" y="3991131"/>
                <a:ext cx="43433" cy="30661"/>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2" name="Ink 71"/>
              <p14:cNvContentPartPr/>
              <p14:nvPr/>
            </p14:nvContentPartPr>
            <p14:xfrm>
              <a:off x="9953904" y="3750947"/>
              <a:ext cx="51098" cy="33217"/>
            </p14:xfrm>
          </p:contentPart>
        </mc:Choice>
        <mc:Fallback xmlns="">
          <p:pic>
            <p:nvPicPr>
              <p:cNvPr id="72" name="Ink 71"/>
            </p:nvPicPr>
            <p:blipFill>
              <a:blip r:embed="rId132"/>
            </p:blipFill>
            <p:spPr>
              <a:xfrm>
                <a:off x="9953904" y="3750947"/>
                <a:ext cx="51098" cy="33217"/>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3" name="Ink 72"/>
              <p14:cNvContentPartPr/>
              <p14:nvPr/>
            </p14:nvContentPartPr>
            <p14:xfrm>
              <a:off x="9953904" y="3807161"/>
              <a:ext cx="5110" cy="76654"/>
            </p14:xfrm>
          </p:contentPart>
        </mc:Choice>
        <mc:Fallback xmlns="">
          <p:pic>
            <p:nvPicPr>
              <p:cNvPr id="73" name="Ink 72"/>
            </p:nvPicPr>
            <p:blipFill>
              <a:blip r:embed="rId134"/>
            </p:blipFill>
            <p:spPr>
              <a:xfrm>
                <a:off x="9953904" y="3807161"/>
                <a:ext cx="5110" cy="76654"/>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4" name="Ink 73"/>
              <p14:cNvContentPartPr/>
              <p14:nvPr/>
            </p14:nvContentPartPr>
            <p14:xfrm>
              <a:off x="9964124" y="3812271"/>
              <a:ext cx="100439" cy="51103"/>
            </p14:xfrm>
          </p:contentPart>
        </mc:Choice>
        <mc:Fallback xmlns="">
          <p:pic>
            <p:nvPicPr>
              <p:cNvPr id="74" name="Ink 73"/>
            </p:nvPicPr>
            <p:blipFill>
              <a:blip r:embed="rId136"/>
            </p:blipFill>
            <p:spPr>
              <a:xfrm>
                <a:off x="9964124" y="3812271"/>
                <a:ext cx="100439" cy="51103"/>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5" name="Ink 74"/>
              <p14:cNvContentPartPr/>
              <p14:nvPr/>
            </p14:nvContentPartPr>
            <p14:xfrm>
              <a:off x="9928355" y="3837822"/>
              <a:ext cx="76647" cy="108913"/>
            </p14:xfrm>
          </p:contentPart>
        </mc:Choice>
        <mc:Fallback xmlns="">
          <p:pic>
            <p:nvPicPr>
              <p:cNvPr id="75" name="Ink 74"/>
            </p:nvPicPr>
            <p:blipFill>
              <a:blip r:embed="rId138"/>
            </p:blipFill>
            <p:spPr>
              <a:xfrm>
                <a:off x="9928355" y="3837822"/>
                <a:ext cx="76647" cy="108913"/>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6" name="Ink 75"/>
              <p14:cNvContentPartPr/>
              <p14:nvPr/>
            </p14:nvContentPartPr>
            <p14:xfrm>
              <a:off x="10030551" y="3853153"/>
              <a:ext cx="30659" cy="33217"/>
            </p14:xfrm>
          </p:contentPart>
        </mc:Choice>
        <mc:Fallback xmlns="">
          <p:pic>
            <p:nvPicPr>
              <p:cNvPr id="76" name="Ink 75"/>
            </p:nvPicPr>
            <p:blipFill>
              <a:blip r:embed="rId140"/>
            </p:blipFill>
            <p:spPr>
              <a:xfrm>
                <a:off x="10030551" y="3853153"/>
                <a:ext cx="30659" cy="33217"/>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7" name="Ink 76"/>
              <p14:cNvContentPartPr/>
              <p14:nvPr/>
            </p14:nvContentPartPr>
            <p14:xfrm>
              <a:off x="10027996" y="3894035"/>
              <a:ext cx="2555" cy="93902"/>
            </p14:xfrm>
          </p:contentPart>
        </mc:Choice>
        <mc:Fallback xmlns="">
          <p:pic>
            <p:nvPicPr>
              <p:cNvPr id="77" name="Ink 76"/>
            </p:nvPicPr>
            <p:blipFill>
              <a:blip r:embed="rId142"/>
            </p:blipFill>
            <p:spPr>
              <a:xfrm>
                <a:off x="10027996" y="3894035"/>
                <a:ext cx="2555" cy="93902"/>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8" name="Ink 77"/>
              <p14:cNvContentPartPr/>
              <p14:nvPr/>
            </p14:nvContentPartPr>
            <p14:xfrm>
              <a:off x="9994782" y="3926453"/>
              <a:ext cx="54292" cy="23795"/>
            </p14:xfrm>
          </p:contentPart>
        </mc:Choice>
        <mc:Fallback xmlns="">
          <p:pic>
            <p:nvPicPr>
              <p:cNvPr id="78" name="Ink 77"/>
            </p:nvPicPr>
            <p:blipFill>
              <a:blip r:embed="rId144"/>
            </p:blipFill>
            <p:spPr>
              <a:xfrm>
                <a:off x="9994782" y="3926453"/>
                <a:ext cx="54292" cy="23795"/>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9" name="Ink 78"/>
              <p14:cNvContentPartPr/>
              <p14:nvPr/>
            </p14:nvContentPartPr>
            <p14:xfrm>
              <a:off x="9965401" y="3996241"/>
              <a:ext cx="118165" cy="25551"/>
            </p14:xfrm>
          </p:contentPart>
        </mc:Choice>
        <mc:Fallback xmlns="">
          <p:pic>
            <p:nvPicPr>
              <p:cNvPr id="79" name="Ink 78"/>
            </p:nvPicPr>
            <p:blipFill>
              <a:blip r:embed="rId146"/>
            </p:blipFill>
            <p:spPr>
              <a:xfrm>
                <a:off x="9965401" y="3996241"/>
                <a:ext cx="118165" cy="25551"/>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80" name="Ink 79"/>
              <p14:cNvContentPartPr/>
              <p14:nvPr/>
            </p14:nvContentPartPr>
            <p14:xfrm>
              <a:off x="10148077" y="3827602"/>
              <a:ext cx="90060" cy="40882"/>
            </p14:xfrm>
          </p:contentPart>
        </mc:Choice>
        <mc:Fallback xmlns="">
          <p:pic>
            <p:nvPicPr>
              <p:cNvPr id="80" name="Ink 79"/>
            </p:nvPicPr>
            <p:blipFill>
              <a:blip r:embed="rId148"/>
            </p:blipFill>
            <p:spPr>
              <a:xfrm>
                <a:off x="10148077" y="3827602"/>
                <a:ext cx="90060" cy="40882"/>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1" name="Ink 80"/>
              <p14:cNvContentPartPr/>
              <p14:nvPr/>
            </p14:nvContentPartPr>
            <p14:xfrm>
              <a:off x="10173626" y="3888925"/>
              <a:ext cx="28104" cy="128396"/>
            </p14:xfrm>
          </p:contentPart>
        </mc:Choice>
        <mc:Fallback xmlns="">
          <p:pic>
            <p:nvPicPr>
              <p:cNvPr id="81" name="Ink 80"/>
            </p:nvPicPr>
            <p:blipFill>
              <a:blip r:embed="rId150"/>
            </p:blipFill>
            <p:spPr>
              <a:xfrm>
                <a:off x="10173626" y="3888925"/>
                <a:ext cx="28104" cy="128396"/>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2" name="Ink 81"/>
              <p14:cNvContentPartPr/>
              <p14:nvPr/>
            </p14:nvContentPartPr>
            <p14:xfrm>
              <a:off x="10240053" y="3750947"/>
              <a:ext cx="163514" cy="323865"/>
            </p14:xfrm>
          </p:contentPart>
        </mc:Choice>
        <mc:Fallback xmlns="">
          <p:pic>
            <p:nvPicPr>
              <p:cNvPr id="82" name="Ink 81"/>
            </p:nvPicPr>
            <p:blipFill>
              <a:blip r:embed="rId152"/>
            </p:blipFill>
            <p:spPr>
              <a:xfrm>
                <a:off x="10240053" y="3750947"/>
                <a:ext cx="163514" cy="3238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3" name="Ink 82"/>
              <p14:cNvContentPartPr/>
              <p14:nvPr/>
            </p14:nvContentPartPr>
            <p14:xfrm>
              <a:off x="10255383" y="3883815"/>
              <a:ext cx="66427" cy="87514"/>
            </p14:xfrm>
          </p:contentPart>
        </mc:Choice>
        <mc:Fallback xmlns="">
          <p:pic>
            <p:nvPicPr>
              <p:cNvPr id="83" name="Ink 82"/>
            </p:nvPicPr>
            <p:blipFill>
              <a:blip r:embed="rId154"/>
            </p:blipFill>
            <p:spPr>
              <a:xfrm>
                <a:off x="10255383" y="3883815"/>
                <a:ext cx="66427" cy="87514"/>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4" name="Ink 83"/>
              <p14:cNvContentPartPr/>
              <p14:nvPr/>
            </p14:nvContentPartPr>
            <p14:xfrm>
              <a:off x="10270712" y="3919587"/>
              <a:ext cx="94531" cy="40882"/>
            </p14:xfrm>
          </p:contentPart>
        </mc:Choice>
        <mc:Fallback xmlns="">
          <p:pic>
            <p:nvPicPr>
              <p:cNvPr id="84" name="Ink 83"/>
            </p:nvPicPr>
            <p:blipFill>
              <a:blip r:embed="rId156"/>
            </p:blipFill>
            <p:spPr>
              <a:xfrm>
                <a:off x="10270712" y="3919587"/>
                <a:ext cx="94531" cy="40882"/>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5" name="Ink 84"/>
              <p14:cNvContentPartPr/>
              <p14:nvPr/>
            </p14:nvContentPartPr>
            <p14:xfrm>
              <a:off x="10459775" y="3924697"/>
              <a:ext cx="10220" cy="5110"/>
            </p14:xfrm>
          </p:contentPart>
        </mc:Choice>
        <mc:Fallback xmlns="">
          <p:pic>
            <p:nvPicPr>
              <p:cNvPr id="85" name="Ink 84"/>
            </p:nvPicPr>
            <p:blipFill>
              <a:blip r:embed="rId158"/>
            </p:blipFill>
            <p:spPr>
              <a:xfrm>
                <a:off x="10459775" y="3924697"/>
                <a:ext cx="10220" cy="511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6" name="Ink 85"/>
              <p14:cNvContentPartPr/>
              <p14:nvPr/>
            </p14:nvContentPartPr>
            <p14:xfrm>
              <a:off x="7819761" y="4645247"/>
              <a:ext cx="1454539" cy="90707"/>
            </p14:xfrm>
          </p:contentPart>
        </mc:Choice>
        <mc:Fallback xmlns="">
          <p:pic>
            <p:nvPicPr>
              <p:cNvPr id="86" name="Ink 85"/>
            </p:nvPicPr>
            <p:blipFill>
              <a:blip r:embed="rId160"/>
            </p:blipFill>
            <p:spPr>
              <a:xfrm>
                <a:off x="7819761" y="4645247"/>
                <a:ext cx="1454539" cy="90707"/>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7" name="Ink 86"/>
              <p14:cNvContentPartPr/>
              <p14:nvPr/>
            </p14:nvContentPartPr>
            <p14:xfrm>
              <a:off x="7579759" y="5113477"/>
              <a:ext cx="406869" cy="523005"/>
            </p14:xfrm>
          </p:contentPart>
        </mc:Choice>
        <mc:Fallback xmlns="">
          <p:pic>
            <p:nvPicPr>
              <p:cNvPr id="87" name="Ink 86"/>
            </p:nvPicPr>
            <p:blipFill>
              <a:blip r:embed="rId162"/>
            </p:blipFill>
            <p:spPr>
              <a:xfrm>
                <a:off x="7579759" y="5113477"/>
                <a:ext cx="406869" cy="523005"/>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8" name="Ink 87"/>
              <p14:cNvContentPartPr/>
              <p14:nvPr/>
            </p14:nvContentPartPr>
            <p14:xfrm>
              <a:off x="3748043" y="4614585"/>
              <a:ext cx="45988" cy="400519"/>
            </p14:xfrm>
          </p:contentPart>
        </mc:Choice>
        <mc:Fallback xmlns="">
          <p:pic>
            <p:nvPicPr>
              <p:cNvPr id="88" name="Ink 87"/>
            </p:nvPicPr>
            <p:blipFill>
              <a:blip r:embed="rId164"/>
            </p:blipFill>
            <p:spPr>
              <a:xfrm>
                <a:off x="3748043" y="4614585"/>
                <a:ext cx="45988" cy="400519"/>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9" name="Ink 88"/>
              <p14:cNvContentPartPr/>
              <p14:nvPr/>
            </p14:nvContentPartPr>
            <p14:xfrm>
              <a:off x="3762095" y="4589034"/>
              <a:ext cx="652778" cy="444594"/>
            </p14:xfrm>
          </p:contentPart>
        </mc:Choice>
        <mc:Fallback xmlns="">
          <p:pic>
            <p:nvPicPr>
              <p:cNvPr id="89" name="Ink 88"/>
            </p:nvPicPr>
            <p:blipFill>
              <a:blip r:embed="rId166"/>
            </p:blipFill>
            <p:spPr>
              <a:xfrm>
                <a:off x="3762095" y="4589034"/>
                <a:ext cx="652778" cy="444594"/>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90" name="Ink 89"/>
              <p14:cNvContentPartPr/>
              <p14:nvPr/>
            </p14:nvContentPartPr>
            <p14:xfrm>
              <a:off x="3762894" y="5018298"/>
              <a:ext cx="667308" cy="20441"/>
            </p14:xfrm>
          </p:contentPart>
        </mc:Choice>
        <mc:Fallback xmlns="">
          <p:pic>
            <p:nvPicPr>
              <p:cNvPr id="90" name="Ink 89"/>
            </p:nvPicPr>
            <p:blipFill>
              <a:blip r:embed="rId168"/>
            </p:blipFill>
            <p:spPr>
              <a:xfrm>
                <a:off x="3762894" y="5018298"/>
                <a:ext cx="667308" cy="20441"/>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91" name="Ink 90"/>
              <p14:cNvContentPartPr/>
              <p14:nvPr/>
            </p14:nvContentPartPr>
            <p14:xfrm>
              <a:off x="4448087" y="5000411"/>
              <a:ext cx="7664" cy="7666"/>
            </p14:xfrm>
          </p:contentPart>
        </mc:Choice>
        <mc:Fallback xmlns="">
          <p:pic>
            <p:nvPicPr>
              <p:cNvPr id="91" name="Ink 90"/>
            </p:nvPicPr>
            <p:blipFill>
              <a:blip r:embed="rId170"/>
            </p:blipFill>
            <p:spPr>
              <a:xfrm>
                <a:off x="4448087" y="5000411"/>
                <a:ext cx="7664" cy="7666"/>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2" name="Ink 91"/>
              <p14:cNvContentPartPr/>
              <p14:nvPr/>
            </p14:nvContentPartPr>
            <p14:xfrm>
              <a:off x="3781257" y="4589034"/>
              <a:ext cx="15329" cy="84320"/>
            </p14:xfrm>
          </p:contentPart>
        </mc:Choice>
        <mc:Fallback xmlns="">
          <p:pic>
            <p:nvPicPr>
              <p:cNvPr id="92" name="Ink 91"/>
            </p:nvPicPr>
            <p:blipFill>
              <a:blip r:embed="rId172"/>
            </p:blipFill>
            <p:spPr>
              <a:xfrm>
                <a:off x="3781257" y="4589034"/>
                <a:ext cx="15329" cy="8432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3" name="Ink 92"/>
              <p14:cNvContentPartPr/>
              <p14:nvPr/>
            </p14:nvContentPartPr>
            <p14:xfrm>
              <a:off x="9110786" y="5023408"/>
              <a:ext cx="104751" cy="248647"/>
            </p14:xfrm>
          </p:contentPart>
        </mc:Choice>
        <mc:Fallback xmlns="">
          <p:pic>
            <p:nvPicPr>
              <p:cNvPr id="93" name="Ink 92"/>
            </p:nvPicPr>
            <p:blipFill>
              <a:blip r:embed="rId174"/>
            </p:blipFill>
            <p:spPr>
              <a:xfrm>
                <a:off x="9110786" y="5023408"/>
                <a:ext cx="104751" cy="248647"/>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4" name="Ink 93"/>
              <p14:cNvContentPartPr/>
              <p14:nvPr/>
            </p14:nvContentPartPr>
            <p14:xfrm>
              <a:off x="8954298" y="5360686"/>
              <a:ext cx="377487" cy="30662"/>
            </p14:xfrm>
          </p:contentPart>
        </mc:Choice>
        <mc:Fallback xmlns="">
          <p:pic>
            <p:nvPicPr>
              <p:cNvPr id="94" name="Ink 93"/>
            </p:nvPicPr>
            <p:blipFill>
              <a:blip r:embed="rId176"/>
            </p:blipFill>
            <p:spPr>
              <a:xfrm>
                <a:off x="8954298" y="5360686"/>
                <a:ext cx="377487" cy="30662"/>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5" name="Ink 94"/>
              <p14:cNvContentPartPr/>
              <p14:nvPr/>
            </p14:nvContentPartPr>
            <p14:xfrm>
              <a:off x="9161884" y="5459060"/>
              <a:ext cx="10219" cy="284898"/>
            </p14:xfrm>
          </p:contentPart>
        </mc:Choice>
        <mc:Fallback xmlns="">
          <p:pic>
            <p:nvPicPr>
              <p:cNvPr id="95" name="Ink 94"/>
            </p:nvPicPr>
            <p:blipFill>
              <a:blip r:embed="rId178"/>
            </p:blipFill>
            <p:spPr>
              <a:xfrm>
                <a:off x="9161884" y="5459060"/>
                <a:ext cx="10219" cy="284898"/>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6" name="Ink 95"/>
              <p14:cNvContentPartPr/>
              <p14:nvPr/>
            </p14:nvContentPartPr>
            <p14:xfrm>
              <a:off x="9164439" y="5437341"/>
              <a:ext cx="89421" cy="164806"/>
            </p14:xfrm>
          </p:contentPart>
        </mc:Choice>
        <mc:Fallback xmlns="">
          <p:pic>
            <p:nvPicPr>
              <p:cNvPr id="96" name="Ink 95"/>
            </p:nvPicPr>
            <p:blipFill>
              <a:blip r:embed="rId180"/>
            </p:blipFill>
            <p:spPr>
              <a:xfrm>
                <a:off x="9164439" y="5437341"/>
                <a:ext cx="89421" cy="164806"/>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7" name="Ink 96"/>
              <p14:cNvContentPartPr/>
              <p14:nvPr/>
            </p14:nvContentPartPr>
            <p14:xfrm>
              <a:off x="9427594" y="5355576"/>
              <a:ext cx="28104" cy="25552"/>
            </p14:xfrm>
          </p:contentPart>
        </mc:Choice>
        <mc:Fallback xmlns="">
          <p:pic>
            <p:nvPicPr>
              <p:cNvPr id="97" name="Ink 96"/>
            </p:nvPicPr>
            <p:blipFill>
              <a:blip r:embed="rId182"/>
            </p:blipFill>
            <p:spPr>
              <a:xfrm>
                <a:off x="9427594" y="5355576"/>
                <a:ext cx="28104" cy="25552"/>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8" name="Ink 97"/>
              <p14:cNvContentPartPr/>
              <p14:nvPr/>
            </p14:nvContentPartPr>
            <p14:xfrm>
              <a:off x="9511107" y="5289143"/>
              <a:ext cx="174532" cy="163529"/>
            </p14:xfrm>
          </p:contentPart>
        </mc:Choice>
        <mc:Fallback xmlns="">
          <p:pic>
            <p:nvPicPr>
              <p:cNvPr id="98" name="Ink 97"/>
            </p:nvPicPr>
            <p:blipFill>
              <a:blip r:embed="rId184"/>
            </p:blipFill>
            <p:spPr>
              <a:xfrm>
                <a:off x="9511107" y="5289143"/>
                <a:ext cx="174532" cy="163529"/>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9" name="Ink 98"/>
              <p14:cNvContentPartPr/>
              <p14:nvPr/>
            </p14:nvContentPartPr>
            <p14:xfrm>
              <a:off x="9892586" y="5324915"/>
              <a:ext cx="89422" cy="15331"/>
            </p14:xfrm>
          </p:contentPart>
        </mc:Choice>
        <mc:Fallback xmlns="">
          <p:pic>
            <p:nvPicPr>
              <p:cNvPr id="99" name="Ink 98"/>
            </p:nvPicPr>
            <p:blipFill>
              <a:blip r:embed="rId186"/>
            </p:blipFill>
            <p:spPr>
              <a:xfrm>
                <a:off x="9892586" y="5324915"/>
                <a:ext cx="89422" cy="15331"/>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00" name="Ink 99"/>
              <p14:cNvContentPartPr/>
              <p14:nvPr/>
            </p14:nvContentPartPr>
            <p14:xfrm>
              <a:off x="9882367" y="5396458"/>
              <a:ext cx="127745" cy="15331"/>
            </p14:xfrm>
          </p:contentPart>
        </mc:Choice>
        <mc:Fallback xmlns="">
          <p:pic>
            <p:nvPicPr>
              <p:cNvPr id="100" name="Ink 99"/>
            </p:nvPicPr>
            <p:blipFill>
              <a:blip r:embed="rId188"/>
            </p:blipFill>
            <p:spPr>
              <a:xfrm>
                <a:off x="9882367" y="5396458"/>
                <a:ext cx="127745" cy="15331"/>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01" name="Ink 100"/>
              <p14:cNvContentPartPr/>
              <p14:nvPr/>
            </p14:nvContentPartPr>
            <p14:xfrm>
              <a:off x="10383128" y="5048959"/>
              <a:ext cx="15329" cy="220381"/>
            </p14:xfrm>
          </p:contentPart>
        </mc:Choice>
        <mc:Fallback xmlns="">
          <p:pic>
            <p:nvPicPr>
              <p:cNvPr id="101" name="Ink 100"/>
            </p:nvPicPr>
            <p:blipFill>
              <a:blip r:embed="rId190"/>
            </p:blipFill>
            <p:spPr>
              <a:xfrm>
                <a:off x="10383128" y="5048959"/>
                <a:ext cx="15329" cy="220381"/>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2" name="Ink 101"/>
              <p14:cNvContentPartPr/>
              <p14:nvPr/>
            </p14:nvContentPartPr>
            <p14:xfrm>
              <a:off x="10378018" y="5023408"/>
              <a:ext cx="66427" cy="145643"/>
            </p14:xfrm>
          </p:contentPart>
        </mc:Choice>
        <mc:Fallback xmlns="">
          <p:pic>
            <p:nvPicPr>
              <p:cNvPr id="102" name="Ink 101"/>
            </p:nvPicPr>
            <p:blipFill>
              <a:blip r:embed="rId192"/>
            </p:blipFill>
            <p:spPr>
              <a:xfrm>
                <a:off x="10378018" y="5023408"/>
                <a:ext cx="66427" cy="145643"/>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3" name="Ink 102"/>
              <p14:cNvContentPartPr/>
              <p14:nvPr/>
            </p14:nvContentPartPr>
            <p14:xfrm>
              <a:off x="10275822" y="5381128"/>
              <a:ext cx="240799" cy="15331"/>
            </p14:xfrm>
          </p:contentPart>
        </mc:Choice>
        <mc:Fallback xmlns="">
          <p:pic>
            <p:nvPicPr>
              <p:cNvPr id="103" name="Ink 102"/>
            </p:nvPicPr>
            <p:blipFill>
              <a:blip r:embed="rId194"/>
            </p:blipFill>
            <p:spPr>
              <a:xfrm>
                <a:off x="10275822" y="5381128"/>
                <a:ext cx="240799" cy="15331"/>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4" name="Ink 103"/>
              <p14:cNvContentPartPr/>
              <p14:nvPr/>
            </p14:nvContentPartPr>
            <p14:xfrm>
              <a:off x="10335702" y="5488443"/>
              <a:ext cx="144512" cy="148198"/>
            </p14:xfrm>
          </p:contentPart>
        </mc:Choice>
        <mc:Fallback xmlns="">
          <p:pic>
            <p:nvPicPr>
              <p:cNvPr id="104" name="Ink 103"/>
            </p:nvPicPr>
            <p:blipFill>
              <a:blip r:embed="rId196"/>
            </p:blipFill>
            <p:spPr>
              <a:xfrm>
                <a:off x="10335702" y="5488443"/>
                <a:ext cx="144512" cy="148198"/>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5" name="Ink 104"/>
              <p14:cNvContentPartPr/>
              <p14:nvPr/>
            </p14:nvContentPartPr>
            <p14:xfrm>
              <a:off x="8846353" y="6111898"/>
              <a:ext cx="185869" cy="71544"/>
            </p14:xfrm>
          </p:contentPart>
        </mc:Choice>
        <mc:Fallback xmlns="">
          <p:pic>
            <p:nvPicPr>
              <p:cNvPr id="105" name="Ink 104"/>
            </p:nvPicPr>
            <p:blipFill>
              <a:blip r:embed="rId198"/>
            </p:blipFill>
            <p:spPr>
              <a:xfrm>
                <a:off x="8846353" y="6111898"/>
                <a:ext cx="185869" cy="71544"/>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6" name="Ink 105"/>
              <p14:cNvContentPartPr/>
              <p14:nvPr/>
            </p14:nvContentPartPr>
            <p14:xfrm>
              <a:off x="8863599" y="6045464"/>
              <a:ext cx="334053" cy="217187"/>
            </p14:xfrm>
          </p:contentPart>
        </mc:Choice>
        <mc:Fallback xmlns="">
          <p:pic>
            <p:nvPicPr>
              <p:cNvPr id="106" name="Ink 105"/>
            </p:nvPicPr>
            <p:blipFill>
              <a:blip r:embed="rId200"/>
            </p:blipFill>
            <p:spPr>
              <a:xfrm>
                <a:off x="8863599" y="6045464"/>
                <a:ext cx="334053" cy="217187"/>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7" name="Ink 106"/>
              <p14:cNvContentPartPr/>
              <p14:nvPr/>
            </p14:nvContentPartPr>
            <p14:xfrm>
              <a:off x="9560448" y="6091457"/>
              <a:ext cx="30659" cy="391576"/>
            </p14:xfrm>
          </p:contentPart>
        </mc:Choice>
        <mc:Fallback xmlns="">
          <p:pic>
            <p:nvPicPr>
              <p:cNvPr id="107" name="Ink 106"/>
            </p:nvPicPr>
            <p:blipFill>
              <a:blip r:embed="rId202"/>
            </p:blipFill>
            <p:spPr>
              <a:xfrm>
                <a:off x="9560448" y="6091457"/>
                <a:ext cx="30659" cy="391576"/>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8" name="Ink 107"/>
              <p14:cNvContentPartPr/>
              <p14:nvPr/>
            </p14:nvContentPartPr>
            <p14:xfrm>
              <a:off x="9591108" y="6086347"/>
              <a:ext cx="66427" cy="143087"/>
            </p14:xfrm>
          </p:contentPart>
        </mc:Choice>
        <mc:Fallback xmlns="">
          <p:pic>
            <p:nvPicPr>
              <p:cNvPr id="108" name="Ink 107"/>
            </p:nvPicPr>
            <p:blipFill>
              <a:blip r:embed="rId204"/>
            </p:blipFill>
            <p:spPr>
              <a:xfrm>
                <a:off x="9591108" y="6086347"/>
                <a:ext cx="66427" cy="143087"/>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9" name="Ink 108"/>
              <p14:cNvContentPartPr/>
              <p14:nvPr/>
            </p14:nvContentPartPr>
            <p14:xfrm>
              <a:off x="9087153" y="6009692"/>
              <a:ext cx="118164" cy="71544"/>
            </p14:xfrm>
          </p:contentPart>
        </mc:Choice>
        <mc:Fallback xmlns="">
          <p:pic>
            <p:nvPicPr>
              <p:cNvPr id="109" name="Ink 108"/>
            </p:nvPicPr>
            <p:blipFill>
              <a:blip r:embed="rId206"/>
            </p:blipFill>
            <p:spPr>
              <a:xfrm>
                <a:off x="9087153" y="6009692"/>
                <a:ext cx="118164" cy="71544"/>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0" name="Ink 109"/>
              <p14:cNvContentPartPr/>
              <p14:nvPr/>
            </p14:nvContentPartPr>
            <p14:xfrm>
              <a:off x="9851708" y="6147670"/>
              <a:ext cx="104750" cy="20441"/>
            </p14:xfrm>
          </p:contentPart>
        </mc:Choice>
        <mc:Fallback xmlns="">
          <p:pic>
            <p:nvPicPr>
              <p:cNvPr id="110" name="Ink 109"/>
            </p:nvPicPr>
            <p:blipFill>
              <a:blip r:embed="rId208"/>
            </p:blipFill>
            <p:spPr>
              <a:xfrm>
                <a:off x="9851708" y="6147670"/>
                <a:ext cx="104750" cy="20441"/>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11" name="Ink 110"/>
              <p14:cNvContentPartPr/>
              <p14:nvPr/>
            </p14:nvContentPartPr>
            <p14:xfrm>
              <a:off x="9890670" y="6221769"/>
              <a:ext cx="93893" cy="33217"/>
            </p14:xfrm>
          </p:contentPart>
        </mc:Choice>
        <mc:Fallback xmlns="">
          <p:pic>
            <p:nvPicPr>
              <p:cNvPr id="111" name="Ink 110"/>
            </p:nvPicPr>
            <p:blipFill>
              <a:blip r:embed="rId210"/>
            </p:blipFill>
            <p:spPr>
              <a:xfrm>
                <a:off x="9890670" y="6221769"/>
                <a:ext cx="93893" cy="33217"/>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2" name="Ink 111"/>
              <p14:cNvContentPartPr/>
              <p14:nvPr/>
            </p14:nvContentPartPr>
            <p14:xfrm>
              <a:off x="1486953" y="6096568"/>
              <a:ext cx="293814" cy="190358"/>
            </p14:xfrm>
          </p:contentPart>
        </mc:Choice>
        <mc:Fallback xmlns="">
          <p:pic>
            <p:nvPicPr>
              <p:cNvPr id="112" name="Ink 111"/>
            </p:nvPicPr>
            <p:blipFill>
              <a:blip r:embed="rId212"/>
            </p:blipFill>
            <p:spPr>
              <a:xfrm>
                <a:off x="1486953" y="6096568"/>
                <a:ext cx="293814" cy="190358"/>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3" name="Ink 112"/>
              <p14:cNvContentPartPr/>
              <p14:nvPr/>
            </p14:nvContentPartPr>
            <p14:xfrm>
              <a:off x="1773103" y="6122119"/>
              <a:ext cx="30658" cy="107955"/>
            </p14:xfrm>
          </p:contentPart>
        </mc:Choice>
        <mc:Fallback xmlns="">
          <p:pic>
            <p:nvPicPr>
              <p:cNvPr id="113" name="Ink 112"/>
            </p:nvPicPr>
            <p:blipFill>
              <a:blip r:embed="rId214"/>
            </p:blipFill>
            <p:spPr>
              <a:xfrm>
                <a:off x="1773103" y="6122119"/>
                <a:ext cx="30658" cy="107955"/>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4" name="Ink 113"/>
              <p14:cNvContentPartPr/>
              <p14:nvPr/>
            </p14:nvContentPartPr>
            <p14:xfrm>
              <a:off x="1727114" y="6009692"/>
              <a:ext cx="15330" cy="30662"/>
            </p14:xfrm>
          </p:contentPart>
        </mc:Choice>
        <mc:Fallback xmlns="">
          <p:pic>
            <p:nvPicPr>
              <p:cNvPr id="114" name="Ink 113"/>
            </p:nvPicPr>
            <p:blipFill>
              <a:blip r:embed="rId216"/>
            </p:blipFill>
            <p:spPr>
              <a:xfrm>
                <a:off x="1727114" y="6009692"/>
                <a:ext cx="15330" cy="30662"/>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5" name="Ink 114"/>
              <p14:cNvContentPartPr/>
              <p14:nvPr/>
            </p14:nvContentPartPr>
            <p14:xfrm>
              <a:off x="1870189" y="6019913"/>
              <a:ext cx="189063" cy="226769"/>
            </p14:xfrm>
          </p:contentPart>
        </mc:Choice>
        <mc:Fallback xmlns="">
          <p:pic>
            <p:nvPicPr>
              <p:cNvPr id="115" name="Ink 114"/>
            </p:nvPicPr>
            <p:blipFill>
              <a:blip r:embed="rId218"/>
            </p:blipFill>
            <p:spPr>
              <a:xfrm>
                <a:off x="1870189" y="6019913"/>
                <a:ext cx="189063" cy="226769"/>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6" name="Ink 115"/>
              <p14:cNvContentPartPr/>
              <p14:nvPr/>
            </p14:nvContentPartPr>
            <p14:xfrm>
              <a:off x="2101408" y="6040354"/>
              <a:ext cx="259322" cy="183970"/>
            </p14:xfrm>
          </p:contentPart>
        </mc:Choice>
        <mc:Fallback xmlns="">
          <p:pic>
            <p:nvPicPr>
              <p:cNvPr id="116" name="Ink 115"/>
            </p:nvPicPr>
            <p:blipFill>
              <a:blip r:embed="rId220"/>
            </p:blipFill>
            <p:spPr>
              <a:xfrm>
                <a:off x="2101408" y="6040354"/>
                <a:ext cx="259322" cy="18397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7" name="Ink 116"/>
              <p14:cNvContentPartPr/>
              <p14:nvPr/>
            </p14:nvContentPartPr>
            <p14:xfrm>
              <a:off x="2432268" y="5989251"/>
              <a:ext cx="86867" cy="221020"/>
            </p14:xfrm>
          </p:contentPart>
        </mc:Choice>
        <mc:Fallback xmlns="">
          <p:pic>
            <p:nvPicPr>
              <p:cNvPr id="117" name="Ink 116"/>
            </p:nvPicPr>
            <p:blipFill>
              <a:blip r:embed="rId222"/>
            </p:blipFill>
            <p:spPr>
              <a:xfrm>
                <a:off x="2432268" y="5989251"/>
                <a:ext cx="86867" cy="22102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8" name="Ink 117"/>
              <p14:cNvContentPartPr/>
              <p14:nvPr/>
            </p14:nvContentPartPr>
            <p14:xfrm>
              <a:off x="2418216" y="6045464"/>
              <a:ext cx="266987" cy="120890"/>
            </p14:xfrm>
          </p:contentPart>
        </mc:Choice>
        <mc:Fallback xmlns="">
          <p:pic>
            <p:nvPicPr>
              <p:cNvPr id="118" name="Ink 117"/>
            </p:nvPicPr>
            <p:blipFill>
              <a:blip r:embed="rId224"/>
            </p:blipFill>
            <p:spPr>
              <a:xfrm>
                <a:off x="2418216" y="6045464"/>
                <a:ext cx="266987" cy="12089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9" name="Ink 118"/>
              <p14:cNvContentPartPr/>
              <p14:nvPr/>
            </p14:nvContentPartPr>
            <p14:xfrm>
              <a:off x="10408676" y="6111898"/>
              <a:ext cx="186508" cy="173749"/>
            </p14:xfrm>
          </p:contentPart>
        </mc:Choice>
        <mc:Fallback xmlns="">
          <p:pic>
            <p:nvPicPr>
              <p:cNvPr id="119" name="Ink 118"/>
            </p:nvPicPr>
            <p:blipFill>
              <a:blip r:embed="rId226"/>
            </p:blipFill>
            <p:spPr>
              <a:xfrm>
                <a:off x="10408676" y="6111898"/>
                <a:ext cx="186508" cy="173749"/>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20" name="Ink 119"/>
              <p14:cNvContentPartPr/>
              <p14:nvPr/>
            </p14:nvContentPartPr>
            <p14:xfrm>
              <a:off x="10587519" y="6040354"/>
              <a:ext cx="143075" cy="228685"/>
            </p14:xfrm>
          </p:contentPart>
        </mc:Choice>
        <mc:Fallback xmlns="">
          <p:pic>
            <p:nvPicPr>
              <p:cNvPr id="120" name="Ink 119"/>
            </p:nvPicPr>
            <p:blipFill>
              <a:blip r:embed="rId228"/>
            </p:blipFill>
            <p:spPr>
              <a:xfrm>
                <a:off x="10587519" y="6040354"/>
                <a:ext cx="143075" cy="228685"/>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21" name="Ink 120"/>
              <p14:cNvContentPartPr/>
              <p14:nvPr/>
            </p14:nvContentPartPr>
            <p14:xfrm>
              <a:off x="10697381" y="6123876"/>
              <a:ext cx="168623" cy="166882"/>
            </p14:xfrm>
          </p:contentPart>
        </mc:Choice>
        <mc:Fallback xmlns="">
          <p:pic>
            <p:nvPicPr>
              <p:cNvPr id="121" name="Ink 120"/>
            </p:nvPicPr>
            <p:blipFill>
              <a:blip r:embed="rId230"/>
            </p:blipFill>
            <p:spPr>
              <a:xfrm>
                <a:off x="10697381" y="6123876"/>
                <a:ext cx="168623" cy="166882"/>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22" name="Ink 121"/>
              <p14:cNvContentPartPr/>
              <p14:nvPr/>
            </p14:nvContentPartPr>
            <p14:xfrm>
              <a:off x="10260493" y="5866605"/>
              <a:ext cx="638726" cy="463758"/>
            </p14:xfrm>
          </p:contentPart>
        </mc:Choice>
        <mc:Fallback xmlns="">
          <p:pic>
            <p:nvPicPr>
              <p:cNvPr id="122" name="Ink 121"/>
            </p:nvPicPr>
            <p:blipFill>
              <a:blip r:embed="rId232"/>
            </p:blipFill>
            <p:spPr>
              <a:xfrm>
                <a:off x="10260493" y="5866605"/>
                <a:ext cx="638726" cy="463758"/>
              </a:xfrm>
              <a:prstGeom prst="rect"/>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8" name="标题 2"/>
          <p:cNvSpPr>
            <a:spLocks noGrp="1"/>
          </p:cNvSpPr>
          <p:nvPr>
            <p:ph type="title"/>
          </p:nvPr>
        </p:nvSpPr>
        <p:spPr>
          <a:xfrm>
            <a:off x="819730" y="228600"/>
            <a:ext cx="10552540" cy="685800"/>
          </a:xfrm>
        </p:spPr>
        <p:txBody>
          <a:bodyPr>
            <a:normAutofit/>
          </a:bodyPr>
          <a:lstStyle/>
          <a:p>
            <a:pPr lvl="1" algn="l" rtl="0">
              <a:lnSpc>
                <a:spcPct val="90000"/>
              </a:lnSpc>
              <a:spcBef>
                <a:spcPct val="0"/>
              </a:spcBef>
            </a:pPr>
            <a:r>
              <a:rPr lang="zh-CN" altLang="en-US" sz="2400" b="1" kern="1200" dirty="0" smtClean="0">
                <a:solidFill>
                  <a:schemeClr val="accent5">
                    <a:lumMod val="75000"/>
                  </a:schemeClr>
                </a:solidFill>
                <a:latin typeface="微软雅黑" pitchFamily="34" charset="-122"/>
                <a:ea typeface="微软雅黑" pitchFamily="34" charset="-122"/>
                <a:cs typeface="+mj-cs"/>
              </a:rPr>
              <a:t>例</a:t>
            </a:r>
            <a:r>
              <a:rPr lang="en-US" altLang="zh-CN" sz="2400" b="1" kern="1200" dirty="0">
                <a:solidFill>
                  <a:schemeClr val="accent5">
                    <a:lumMod val="75000"/>
                  </a:schemeClr>
                </a:solidFill>
                <a:latin typeface="微软雅黑" pitchFamily="34" charset="-122"/>
                <a:ea typeface="微软雅黑" pitchFamily="34" charset="-122"/>
                <a:cs typeface="+mj-cs"/>
              </a:rPr>
              <a:t>1</a:t>
            </a:r>
            <a:r>
              <a:rPr lang="en-US" altLang="zh-CN" sz="2400" b="1" kern="1200" dirty="0" smtClean="0">
                <a:solidFill>
                  <a:schemeClr val="accent5">
                    <a:lumMod val="75000"/>
                  </a:schemeClr>
                </a:solidFill>
                <a:latin typeface="微软雅黑" pitchFamily="34" charset="-122"/>
                <a:ea typeface="微软雅黑" pitchFamily="34" charset="-122"/>
                <a:cs typeface="+mj-cs"/>
              </a:rPr>
              <a:t> </a:t>
            </a:r>
            <a:r>
              <a:rPr lang="zh-CN" altLang="en-US" sz="2400" b="1" kern="1200" dirty="0" smtClean="0">
                <a:solidFill>
                  <a:schemeClr val="accent5">
                    <a:lumMod val="75000"/>
                  </a:schemeClr>
                </a:solidFill>
                <a:latin typeface="微软雅黑" pitchFamily="34" charset="-122"/>
                <a:ea typeface="微软雅黑" pitchFamily="34" charset="-122"/>
                <a:cs typeface="+mj-cs"/>
              </a:rPr>
              <a:t>最佳页面尺寸</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mc:AlternateContent xmlns:mc="http://schemas.openxmlformats.org/markup-compatibility/2006">
        <mc:Choice xmlns:a14="http://schemas.microsoft.com/office/drawing/2010/main" Requires="a14">
          <p:sp>
            <p:nvSpPr>
              <p:cNvPr id="9" name="Rectangle 2"/>
              <p:cNvSpPr txBox="1">
                <a:spLocks noChangeArrowheads="1"/>
              </p:cNvSpPr>
              <p:nvPr/>
            </p:nvSpPr>
            <p:spPr>
              <a:xfrm>
                <a:off x="342900" y="1108075"/>
                <a:ext cx="11506200" cy="5113338"/>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panose="020B0604020202020204" pitchFamily="34"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gn="l">
                  <a:lnSpc>
                    <a:spcPct val="110000"/>
                  </a:lnSpc>
                  <a:spcBef>
                    <a:spcPts val="600"/>
                  </a:spcBef>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页面尺寸</a:t>
                </a:r>
                <a:r>
                  <a:rPr lang="en-US" altLang="zh-CN" sz="2400" dirty="0" smtClean="0">
                    <a:latin typeface="微软雅黑" panose="020B0503020204020204" pitchFamily="34" charset="-122"/>
                    <a:ea typeface="微软雅黑" panose="020B0503020204020204" pitchFamily="34" charset="-122"/>
                  </a:rPr>
                  <a:t>p</a:t>
                </a:r>
                <a:r>
                  <a:rPr lang="zh-CN" altLang="en-US" sz="2400" dirty="0" smtClean="0">
                    <a:latin typeface="微软雅黑" panose="020B0503020204020204" pitchFamily="34" charset="-122"/>
                    <a:ea typeface="微软雅黑" panose="020B0503020204020204" pitchFamily="34" charset="-122"/>
                  </a:rPr>
                  <a:t>的影响</a:t>
                </a:r>
                <a:endParaRPr lang="en-US" altLang="zh-CN" sz="2400" dirty="0">
                  <a:latin typeface="微软雅黑" panose="020B0503020204020204" pitchFamily="34" charset="-122"/>
                  <a:ea typeface="微软雅黑" panose="020B0503020204020204" pitchFamily="34" charset="-122"/>
                  <a:cs typeface="Times New Roman" pitchFamily="18" charset="0"/>
                </a:endParaRPr>
              </a:p>
              <a:p>
                <a:pPr marL="800100" lvl="1" indent="-342900">
                  <a:lnSpc>
                    <a:spcPct val="110000"/>
                  </a:lnSpc>
                  <a:spcBef>
                    <a:spcPts val="600"/>
                  </a:spcBef>
                  <a:buClr>
                    <a:srgbClr val="FF0000"/>
                  </a:buClr>
                  <a:buSzPct val="800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p</a:t>
                </a:r>
                <a:r>
                  <a:rPr lang="zh-CN" altLang="en-US" sz="2400" dirty="0" smtClean="0">
                    <a:latin typeface="微软雅黑" panose="020B0503020204020204" pitchFamily="34" charset="-122"/>
                    <a:ea typeface="微软雅黑" panose="020B0503020204020204" pitchFamily="34" charset="-122"/>
                  </a:rPr>
                  <a:t>较小，</a:t>
                </a:r>
                <a:r>
                  <a:rPr lang="en-US" altLang="zh-CN" sz="2400" dirty="0">
                    <a:latin typeface="Times New Roman" pitchFamily="18" charset="0"/>
                  </a:rPr>
                  <a:t> (L/p)*e </a:t>
                </a:r>
                <a:r>
                  <a:rPr lang="zh-CN" altLang="en-US" sz="2400" dirty="0" smtClean="0">
                    <a:latin typeface="Times New Roman" pitchFamily="18" charset="0"/>
                  </a:rPr>
                  <a:t>，页表占用空间较大；、</a:t>
                </a:r>
                <a:endParaRPr lang="en-US" altLang="zh-CN" sz="2400" dirty="0" smtClean="0">
                  <a:latin typeface="Times New Roman" pitchFamily="18" charset="0"/>
                </a:endParaRPr>
              </a:p>
              <a:p>
                <a:pPr marL="800100" lvl="1" indent="-342900">
                  <a:lnSpc>
                    <a:spcPct val="110000"/>
                  </a:lnSpc>
                  <a:spcBef>
                    <a:spcPts val="600"/>
                  </a:spcBef>
                  <a:buClr>
                    <a:srgbClr val="FF0000"/>
                  </a:buClr>
                  <a:buSzPct val="80000"/>
                  <a:buFont typeface="Wingdings" panose="05000000000000000000" pitchFamily="2" charset="2"/>
                  <a:buChar char="n"/>
                </a:pPr>
                <a:r>
                  <a:rPr lang="en-US" altLang="zh-CN" sz="2400" dirty="0">
                    <a:latin typeface="Times New Roman" pitchFamily="18" charset="0"/>
                  </a:rPr>
                  <a:t>p</a:t>
                </a:r>
                <a:r>
                  <a:rPr lang="zh-CN" altLang="en-US" sz="2400" dirty="0" smtClean="0">
                    <a:latin typeface="Times New Roman" pitchFamily="18" charset="0"/>
                  </a:rPr>
                  <a:t>较大，内部碎片</a:t>
                </a:r>
                <a:r>
                  <a:rPr lang="en-US" altLang="zh-CN" sz="2400" dirty="0" smtClean="0">
                    <a:latin typeface="Times New Roman" pitchFamily="18" charset="0"/>
                  </a:rPr>
                  <a:t>p/2</a:t>
                </a:r>
                <a:r>
                  <a:rPr lang="zh-CN" altLang="en-US" sz="2400" dirty="0">
                    <a:latin typeface="Times New Roman" pitchFamily="18" charset="0"/>
                  </a:rPr>
                  <a:t>较大</a:t>
                </a:r>
                <a:endParaRPr lang="en-US" altLang="zh-CN" sz="2400" dirty="0">
                  <a:latin typeface="Times New Roman" pitchFamily="18" charset="0"/>
                </a:endParaRPr>
              </a:p>
              <a:p>
                <a:pPr marL="342900" lvl="1" indent="-342900" algn="l">
                  <a:lnSpc>
                    <a:spcPct val="110000"/>
                  </a:lnSpc>
                  <a:spcBef>
                    <a:spcPts val="600"/>
                  </a:spcBef>
                  <a:buFont typeface="Wingdings" panose="05000000000000000000" pitchFamily="2" charset="2"/>
                  <a:buChar char="l"/>
                </a:pPr>
                <a:r>
                  <a:rPr lang="zh-CN" altLang="en-US" sz="2400" dirty="0" smtClean="0">
                    <a:latin typeface="Times New Roman" pitchFamily="18" charset="0"/>
                  </a:rPr>
                  <a:t>对</a:t>
                </a:r>
                <a:r>
                  <a:rPr lang="en-US" altLang="zh-CN" sz="2400" dirty="0">
                    <a:latin typeface="Times New Roman" pitchFamily="18" charset="0"/>
                  </a:rPr>
                  <a:t>COST</a:t>
                </a:r>
                <a:r>
                  <a:rPr lang="en-US" altLang="zh-CN" sz="2400" dirty="0" smtClean="0">
                    <a:latin typeface="Times New Roman" pitchFamily="18" charset="0"/>
                  </a:rPr>
                  <a:t>=(L/p</a:t>
                </a:r>
                <a:r>
                  <a:rPr lang="en-US" altLang="zh-CN" sz="2400" dirty="0">
                    <a:latin typeface="Times New Roman" pitchFamily="18" charset="0"/>
                  </a:rPr>
                  <a:t>)*e + </a:t>
                </a:r>
                <a:r>
                  <a:rPr lang="en-US" altLang="zh-CN" sz="2400" dirty="0" smtClean="0">
                    <a:latin typeface="Times New Roman" pitchFamily="18" charset="0"/>
                  </a:rPr>
                  <a:t>p/2</a:t>
                </a:r>
                <a:r>
                  <a:rPr lang="zh-CN" altLang="en-US" sz="2400" dirty="0" smtClean="0">
                    <a:latin typeface="Times New Roman" pitchFamily="18" charset="0"/>
                  </a:rPr>
                  <a:t>中的</a:t>
                </a:r>
                <a:r>
                  <a:rPr lang="en-US" altLang="zh-CN" sz="2400" dirty="0" smtClean="0">
                    <a:latin typeface="Times New Roman" pitchFamily="18" charset="0"/>
                  </a:rPr>
                  <a:t>p</a:t>
                </a:r>
                <a:r>
                  <a:rPr lang="zh-CN" altLang="en-US" sz="2400" dirty="0" smtClean="0">
                    <a:latin typeface="Times New Roman" pitchFamily="18" charset="0"/>
                  </a:rPr>
                  <a:t>求一阶导数，令其为</a:t>
                </a:r>
                <a:r>
                  <a:rPr lang="en-US" altLang="zh-CN" sz="2400" dirty="0" smtClean="0">
                    <a:latin typeface="Times New Roman" pitchFamily="18" charset="0"/>
                  </a:rPr>
                  <a:t>0</a:t>
                </a:r>
                <a:r>
                  <a:rPr lang="zh-CN" altLang="en-US" sz="2400" dirty="0" smtClean="0">
                    <a:latin typeface="Times New Roman" pitchFamily="18" charset="0"/>
                  </a:rPr>
                  <a:t>，得到</a:t>
                </a:r>
                <a:endParaRPr lang="en-US" altLang="zh-CN" sz="2400" dirty="0" smtClean="0">
                  <a:latin typeface="Times New Roman" pitchFamily="18" charset="0"/>
                </a:endParaRPr>
              </a:p>
              <a:p>
                <a:pPr marL="0" lvl="1" algn="l">
                  <a:lnSpc>
                    <a:spcPct val="110000"/>
                  </a:lnSpc>
                  <a:spcBef>
                    <a:spcPts val="600"/>
                  </a:spcBef>
                </a:pPr>
                <a:r>
                  <a:rPr lang="en-US" altLang="zh-CN" sz="2400" dirty="0" smtClean="0">
                    <a:latin typeface="Times New Roman" pitchFamily="18" charset="0"/>
                  </a:rPr>
                  <a:t>            </a:t>
                </a:r>
                <a14:m>
                  <m:oMath xmlns:m="http://schemas.openxmlformats.org/officeDocument/2006/math">
                    <m:r>
                      <a:rPr lang="en-US" altLang="zh-CN" sz="2400" dirty="0" smtClean="0">
                        <a:latin typeface="Cambria Math"/>
                      </a:rPr>
                      <m:t>−</m:t>
                    </m:r>
                    <m:r>
                      <a:rPr lang="en-US" altLang="zh-CN" sz="2400" b="0" i="1" dirty="0" smtClean="0">
                        <a:latin typeface="Cambria Math"/>
                      </a:rPr>
                      <m:t>𝐿𝑒</m:t>
                    </m:r>
                    <m:r>
                      <a:rPr lang="en-US" altLang="zh-CN" sz="2400" b="0" i="1" dirty="0" smtClean="0">
                        <a:latin typeface="Cambria Math"/>
                      </a:rPr>
                      <m:t>/</m:t>
                    </m:r>
                    <m:sSup>
                      <m:sSupPr>
                        <m:ctrlPr>
                          <a:rPr lang="en-US" altLang="zh-CN" sz="2400" b="0" i="1" dirty="0" smtClean="0">
                            <a:latin typeface="Cambria Math"/>
                          </a:rPr>
                        </m:ctrlPr>
                      </m:sSupPr>
                      <m:e>
                        <m:r>
                          <a:rPr lang="en-US" altLang="zh-CN" sz="2400" b="0" i="1" dirty="0" smtClean="0">
                            <a:latin typeface="Cambria Math"/>
                          </a:rPr>
                          <m:t>𝑝</m:t>
                        </m:r>
                      </m:e>
                      <m:sup>
                        <m:r>
                          <a:rPr lang="en-US" altLang="zh-CN" sz="2400" b="0" i="1" dirty="0" smtClean="0">
                            <a:latin typeface="Cambria Math"/>
                          </a:rPr>
                          <m:t>2</m:t>
                        </m:r>
                      </m:sup>
                    </m:sSup>
                  </m:oMath>
                </a14:m>
                <a:r>
                  <a:rPr lang="en-US" altLang="zh-CN" sz="2400" dirty="0" smtClean="0">
                    <a:latin typeface="Times New Roman" pitchFamily="18" charset="0"/>
                  </a:rPr>
                  <a:t>+1/2=0</a:t>
                </a:r>
              </a:p>
              <a:p>
                <a:pPr marL="342900" lvl="1" indent="-342900" algn="l">
                  <a:lnSpc>
                    <a:spcPct val="110000"/>
                  </a:lnSpc>
                  <a:spcBef>
                    <a:spcPts val="600"/>
                  </a:spcBef>
                  <a:buFont typeface="Wingdings" panose="05000000000000000000" pitchFamily="2" charset="2"/>
                  <a:buChar char="l"/>
                </a:pPr>
                <a:r>
                  <a:rPr lang="zh-CN" altLang="en-US" sz="2400" dirty="0">
                    <a:latin typeface="Times New Roman" pitchFamily="18" charset="0"/>
                  </a:rPr>
                  <a:t>最</a:t>
                </a:r>
                <a:r>
                  <a:rPr lang="zh-CN" altLang="en-US" sz="2400" dirty="0" smtClean="0">
                    <a:latin typeface="Times New Roman" pitchFamily="18" charset="0"/>
                  </a:rPr>
                  <a:t>优页面尺寸为    </a:t>
                </a:r>
                <a14:m>
                  <m:oMath xmlns:m="http://schemas.openxmlformats.org/officeDocument/2006/math">
                    <m:r>
                      <a:rPr lang="en-US" altLang="zh-CN" sz="2400" i="1" dirty="0">
                        <a:latin typeface="Cambria Math"/>
                      </a:rPr>
                      <m:t>𝑝</m:t>
                    </m:r>
                    <m:r>
                      <a:rPr lang="en-US" altLang="zh-CN" sz="2400" b="0" i="0" dirty="0" smtClean="0">
                        <a:latin typeface="Cambria Math"/>
                      </a:rPr>
                      <m:t>=</m:t>
                    </m:r>
                    <m:rad>
                      <m:radPr>
                        <m:degHide m:val="on"/>
                        <m:ctrlPr>
                          <a:rPr lang="en-US" altLang="zh-CN" sz="2400" b="0" i="1" dirty="0" smtClean="0">
                            <a:latin typeface="Cambria Math"/>
                          </a:rPr>
                        </m:ctrlPr>
                      </m:radPr>
                      <m:deg/>
                      <m:e>
                        <m:r>
                          <a:rPr lang="en-US" altLang="zh-CN" sz="2400" b="0" i="1" dirty="0" smtClean="0">
                            <a:latin typeface="Cambria Math"/>
                          </a:rPr>
                          <m:t>2</m:t>
                        </m:r>
                        <m:r>
                          <a:rPr lang="en-US" altLang="zh-CN" sz="2400" b="0" i="1" dirty="0" smtClean="0">
                            <a:latin typeface="Cambria Math"/>
                          </a:rPr>
                          <m:t>𝐿𝑒</m:t>
                        </m:r>
                      </m:e>
                    </m:rad>
                  </m:oMath>
                </a14:m>
                <a:endParaRPr lang="en-US" altLang="zh-CN" sz="2400" dirty="0" smtClean="0">
                  <a:latin typeface="Times New Roman" pitchFamily="18" charset="0"/>
                </a:endParaRPr>
              </a:p>
              <a:p>
                <a:pPr marL="342900" lvl="1" indent="-342900" algn="l">
                  <a:lnSpc>
                    <a:spcPct val="110000"/>
                  </a:lnSpc>
                  <a:spcBef>
                    <a:spcPts val="600"/>
                  </a:spcBef>
                  <a:buFont typeface="Wingdings" panose="05000000000000000000" pitchFamily="2" charset="2"/>
                  <a:buChar char="l"/>
                </a:pPr>
                <a:endParaRPr lang="en-US" altLang="zh-CN" sz="2400" dirty="0">
                  <a:latin typeface="Times New Roman" pitchFamily="18" charset="0"/>
                </a:endParaRPr>
              </a:p>
              <a:p>
                <a:pPr marL="342900" lvl="1" indent="-342900" algn="l">
                  <a:lnSpc>
                    <a:spcPct val="110000"/>
                  </a:lnSpc>
                  <a:spcBef>
                    <a:spcPts val="600"/>
                  </a:spcBef>
                  <a:buFont typeface="Wingdings" panose="05000000000000000000" pitchFamily="2" charset="2"/>
                  <a:buChar char="l"/>
                </a:pPr>
                <a:r>
                  <a:rPr lang="en-US" altLang="zh-CN" sz="2400" dirty="0" smtClean="0">
                    <a:latin typeface="Times New Roman" pitchFamily="18" charset="0"/>
                  </a:rPr>
                  <a:t>E.g. </a:t>
                </a:r>
                <a:r>
                  <a:rPr lang="en-US" altLang="zh-CN" sz="2400" i="1" dirty="0" smtClean="0">
                    <a:latin typeface="Times New Roman" pitchFamily="18" charset="0"/>
                  </a:rPr>
                  <a:t>L</a:t>
                </a:r>
                <a:r>
                  <a:rPr lang="en-US" altLang="zh-CN" sz="2400" dirty="0" smtClean="0">
                    <a:latin typeface="Times New Roman" pitchFamily="18" charset="0"/>
                  </a:rPr>
                  <a:t>=1024KB=1MB</a:t>
                </a:r>
                <a:r>
                  <a:rPr lang="zh-CN" altLang="en-US" sz="2400" dirty="0" smtClean="0">
                    <a:latin typeface="Times New Roman" pitchFamily="18" charset="0"/>
                  </a:rPr>
                  <a:t>，</a:t>
                </a:r>
                <a:r>
                  <a:rPr lang="en-US" altLang="zh-CN" sz="2400" dirty="0" smtClean="0">
                    <a:latin typeface="Times New Roman" pitchFamily="18" charset="0"/>
                  </a:rPr>
                  <a:t>e=8B</a:t>
                </a:r>
                <a:r>
                  <a:rPr lang="zh-CN" altLang="en-US" sz="2400" dirty="0" smtClean="0">
                    <a:latin typeface="Times New Roman" pitchFamily="18" charset="0"/>
                  </a:rPr>
                  <a:t>时，最佳页面尺寸</a:t>
                </a:r>
                <a:endParaRPr lang="en-US" altLang="zh-CN" sz="2400" dirty="0" smtClean="0">
                  <a:latin typeface="Times New Roman" pitchFamily="18" charset="0"/>
                </a:endParaRPr>
              </a:p>
              <a:p>
                <a:pPr marL="0" lvl="1" algn="l">
                  <a:lnSpc>
                    <a:spcPct val="110000"/>
                  </a:lnSpc>
                  <a:spcBef>
                    <a:spcPts val="600"/>
                  </a:spcBef>
                </a:pPr>
                <a:r>
                  <a:rPr lang="en-US" altLang="zh-CN" sz="2400" dirty="0">
                    <a:latin typeface="Times New Roman" pitchFamily="18" charset="0"/>
                  </a:rPr>
                  <a:t> </a:t>
                </a:r>
                <a14:m>
                  <m:oMath xmlns:m="http://schemas.openxmlformats.org/officeDocument/2006/math">
                    <m:r>
                      <a:rPr lang="en-US" altLang="zh-CN" sz="2400" b="0" i="0" dirty="0" smtClean="0">
                        <a:latin typeface="Cambria Math"/>
                      </a:rPr>
                      <m:t>                             </m:t>
                    </m:r>
                    <m:r>
                      <a:rPr lang="en-US" altLang="zh-CN" sz="2400" i="1" dirty="0">
                        <a:latin typeface="Cambria Math"/>
                      </a:rPr>
                      <m:t>𝑝</m:t>
                    </m:r>
                    <m:r>
                      <a:rPr lang="en-US" altLang="zh-CN" sz="2400" dirty="0">
                        <a:latin typeface="Cambria Math"/>
                      </a:rPr>
                      <m:t>=</m:t>
                    </m:r>
                    <m:rad>
                      <m:radPr>
                        <m:degHide m:val="on"/>
                        <m:ctrlPr>
                          <a:rPr lang="en-US" altLang="zh-CN" sz="2400" i="1" dirty="0">
                            <a:latin typeface="Cambria Math"/>
                          </a:rPr>
                        </m:ctrlPr>
                      </m:radPr>
                      <m:deg/>
                      <m:e>
                        <m:r>
                          <a:rPr lang="en-US" altLang="zh-CN" sz="2400" i="1" dirty="0">
                            <a:latin typeface="Cambria Math"/>
                          </a:rPr>
                          <m:t>2</m:t>
                        </m:r>
                        <m:r>
                          <a:rPr lang="en-US" altLang="zh-CN" sz="2400" i="1" dirty="0">
                            <a:latin typeface="Cambria Math"/>
                          </a:rPr>
                          <m:t>𝐿𝑒</m:t>
                        </m:r>
                      </m:e>
                    </m:rad>
                    <m:r>
                      <a:rPr lang="en-US" altLang="zh-CN" sz="2400" b="0" i="1" dirty="0" smtClean="0">
                        <a:latin typeface="Cambria Math"/>
                      </a:rPr>
                      <m:t>=</m:t>
                    </m:r>
                    <m:rad>
                      <m:radPr>
                        <m:degHide m:val="on"/>
                        <m:ctrlPr>
                          <a:rPr lang="en-US" altLang="zh-CN" sz="2400" i="1" dirty="0">
                            <a:latin typeface="Cambria Math"/>
                          </a:rPr>
                        </m:ctrlPr>
                      </m:radPr>
                      <m:deg/>
                      <m:e>
                        <m:r>
                          <a:rPr lang="en-US" altLang="zh-CN" sz="2400" i="1" dirty="0">
                            <a:latin typeface="Cambria Math"/>
                          </a:rPr>
                          <m:t>2</m:t>
                        </m:r>
                        <m:r>
                          <a:rPr lang="en-US" altLang="zh-CN" sz="2400" b="0" i="1" dirty="0" smtClean="0">
                            <a:latin typeface="Cambria Math"/>
                          </a:rPr>
                          <m:t> </m:t>
                        </m:r>
                        <m:r>
                          <a:rPr lang="zh-CN" altLang="en-US" sz="2400" b="0" i="1" dirty="0" smtClean="0">
                            <a:latin typeface="Cambria Math"/>
                          </a:rPr>
                          <m:t>∗</m:t>
                        </m:r>
                        <m:r>
                          <a:rPr lang="en-US" altLang="zh-CN" sz="2400" b="0" i="1" dirty="0" smtClean="0">
                            <a:latin typeface="Cambria Math"/>
                          </a:rPr>
                          <m:t>1024</m:t>
                        </m:r>
                        <m:r>
                          <a:rPr lang="zh-CN" altLang="en-US" sz="2400" b="0" i="1" dirty="0" smtClean="0">
                            <a:latin typeface="Cambria Math"/>
                          </a:rPr>
                          <m:t>∗</m:t>
                        </m:r>
                        <m:r>
                          <a:rPr lang="en-US" altLang="zh-CN" sz="2400" b="0" i="1" dirty="0" smtClean="0">
                            <a:latin typeface="Cambria Math"/>
                          </a:rPr>
                          <m:t>1024</m:t>
                        </m:r>
                        <m:r>
                          <a:rPr lang="zh-CN" altLang="en-US" sz="2400" b="0" i="1" dirty="0" smtClean="0">
                            <a:latin typeface="Cambria Math"/>
                          </a:rPr>
                          <m:t>∗</m:t>
                        </m:r>
                        <m:r>
                          <a:rPr lang="en-US" altLang="zh-CN" sz="2400" b="0" i="1" dirty="0" smtClean="0">
                            <a:latin typeface="Cambria Math"/>
                          </a:rPr>
                          <m:t>8</m:t>
                        </m:r>
                      </m:e>
                    </m:rad>
                  </m:oMath>
                </a14:m>
                <a:r>
                  <a:rPr lang="en-US" altLang="zh-CN" sz="2400" dirty="0" smtClean="0">
                    <a:latin typeface="Times New Roman" pitchFamily="18" charset="0"/>
                  </a:rPr>
                  <a:t> B = 2</a:t>
                </a:r>
                <a:r>
                  <a:rPr lang="en-US" altLang="zh-CN" sz="2400" baseline="30000" dirty="0" smtClean="0">
                    <a:latin typeface="Times New Roman" pitchFamily="18" charset="0"/>
                  </a:rPr>
                  <a:t>12</a:t>
                </a:r>
                <a:r>
                  <a:rPr lang="en-US" altLang="zh-CN" sz="2400" dirty="0" smtClean="0">
                    <a:latin typeface="Times New Roman" pitchFamily="18" charset="0"/>
                  </a:rPr>
                  <a:t>B = 4KB</a:t>
                </a:r>
                <a:endParaRPr lang="zh-CN" altLang="en-US" sz="2400" dirty="0">
                  <a:latin typeface="Times New Roman" pitchFamily="18" charset="0"/>
                </a:endParaRPr>
              </a:p>
              <a:p>
                <a:pPr marL="342900" lvl="1" indent="-342900" algn="l">
                  <a:lnSpc>
                    <a:spcPct val="110000"/>
                  </a:lnSpc>
                  <a:spcBef>
                    <a:spcPts val="600"/>
                  </a:spcBef>
                  <a:buFont typeface="Wingdings" panose="05000000000000000000" pitchFamily="2" charset="2"/>
                  <a:buChar char="l"/>
                </a:pPr>
                <a:endParaRPr lang="en-US" altLang="zh-CN" sz="2400" dirty="0">
                  <a:latin typeface="Times New Roman" pitchFamily="18" charset="0"/>
                </a:endParaRPr>
              </a:p>
              <a:p>
                <a:pPr marL="342900" lvl="1" indent="-342900" algn="l">
                  <a:lnSpc>
                    <a:spcPct val="110000"/>
                  </a:lnSpc>
                  <a:spcBef>
                    <a:spcPts val="600"/>
                  </a:spcBef>
                  <a:buFont typeface="Wingdings" panose="05000000000000000000" pitchFamily="2" charset="2"/>
                  <a:buChar char="l"/>
                </a:pPr>
                <a:endParaRPr lang="en-US" altLang="zh-CN" sz="2400" dirty="0" smtClean="0">
                  <a:latin typeface="Times New Roman" pitchFamily="18" charset="0"/>
                </a:endParaRPr>
              </a:p>
            </p:txBody>
          </p:sp>
        </mc:Choice>
        <mc:Fallback>
          <p:sp>
            <p:nvSpPr>
              <p:cNvPr id="9" name="Rectangle 2"/>
              <p:cNvSpPr txBox="1">
                <a:spLocks noRot="1" noChangeAspect="1" noMove="1" noResize="1" noEditPoints="1" noAdjustHandles="1" noChangeArrowheads="1" noChangeShapeType="1" noTextEdit="1"/>
              </p:cNvSpPr>
              <p:nvPr/>
            </p:nvSpPr>
            <p:spPr>
              <a:xfrm>
                <a:off x="342900" y="1108075"/>
                <a:ext cx="11506200" cy="5113338"/>
              </a:xfrm>
              <a:prstGeom prst="rect">
                <a:avLst/>
              </a:prstGeom>
              <a:blipFill rotWithShape="1">
                <a:blip r:embed="rId1"/>
                <a:stretch>
                  <a:fillRect l="-689" t="-715"/>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8" name="标题 2"/>
          <p:cNvSpPr>
            <a:spLocks noGrp="1"/>
          </p:cNvSpPr>
          <p:nvPr>
            <p:ph type="title"/>
          </p:nvPr>
        </p:nvSpPr>
        <p:spPr>
          <a:xfrm>
            <a:off x="819730" y="228600"/>
            <a:ext cx="10552540" cy="685800"/>
          </a:xfrm>
        </p:spPr>
        <p:txBody>
          <a:bodyPr>
            <a:normAutofit/>
          </a:bodyPr>
          <a:lstStyle/>
          <a:p>
            <a:pPr lvl="1" algn="ctr" rtl="0">
              <a:lnSpc>
                <a:spcPct val="90000"/>
              </a:lnSpc>
              <a:spcBef>
                <a:spcPct val="0"/>
              </a:spcBef>
            </a:pPr>
            <a:r>
              <a:rPr lang="zh-CN" altLang="en-US" sz="2400" b="1" kern="1200" dirty="0" smtClean="0">
                <a:solidFill>
                  <a:schemeClr val="accent5">
                    <a:lumMod val="75000"/>
                  </a:schemeClr>
                </a:solidFill>
                <a:latin typeface="微软雅黑" pitchFamily="34" charset="-122"/>
                <a:ea typeface="微软雅黑" pitchFamily="34" charset="-122"/>
                <a:cs typeface="+mj-cs"/>
              </a:rPr>
              <a:t>例</a:t>
            </a:r>
            <a:r>
              <a:rPr lang="en-US" altLang="zh-CN" sz="2400" b="1" kern="1200" dirty="0" smtClean="0">
                <a:solidFill>
                  <a:schemeClr val="accent5">
                    <a:lumMod val="75000"/>
                  </a:schemeClr>
                </a:solidFill>
                <a:latin typeface="微软雅黑" pitchFamily="34" charset="-122"/>
                <a:ea typeface="微软雅黑" pitchFamily="34" charset="-122"/>
                <a:cs typeface="+mj-cs"/>
              </a:rPr>
              <a:t>2 </a:t>
            </a:r>
            <a:r>
              <a:rPr lang="en-US" altLang="zh-CN" sz="2400" b="1" kern="1200" dirty="0">
                <a:solidFill>
                  <a:schemeClr val="accent5">
                    <a:lumMod val="75000"/>
                  </a:schemeClr>
                </a:solidFill>
                <a:latin typeface="微软雅黑" pitchFamily="34" charset="-122"/>
                <a:ea typeface="微软雅黑" pitchFamily="34" charset="-122"/>
                <a:cs typeface="+mj-cs"/>
              </a:rPr>
              <a:t>EAT</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9" name="Rectangle 2"/>
          <p:cNvSpPr txBox="1">
            <a:spLocks noChangeArrowheads="1"/>
          </p:cNvSpPr>
          <p:nvPr/>
        </p:nvSpPr>
        <p:spPr>
          <a:xfrm>
            <a:off x="342900" y="1108075"/>
            <a:ext cx="11506200" cy="5113338"/>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342900" lvl="1" indent="-342900" algn="l">
              <a:lnSpc>
                <a:spcPct val="110000"/>
              </a:lnSpc>
              <a:spcBef>
                <a:spcPts val="600"/>
              </a:spcBef>
              <a:buFont typeface="Wingdings" charset="2"/>
              <a:buChar char="l"/>
            </a:pPr>
            <a:r>
              <a:rPr lang="en-US" altLang="zh-CN" sz="2400" dirty="0">
                <a:latin typeface="微软雅黑" pitchFamily="34" charset="-122"/>
                <a:ea typeface="微软雅黑" pitchFamily="34" charset="-122"/>
              </a:rPr>
              <a:t>On a system using demand-paging memory</a:t>
            </a:r>
            <a:endParaRPr lang="en-US" altLang="zh-CN" sz="2400" dirty="0">
              <a:latin typeface="微软雅黑" pitchFamily="34" charset="-122"/>
              <a:ea typeface="微软雅黑" pitchFamily="34" charset="-122"/>
              <a:cs typeface="Times New Roman" pitchFamily="18" charset="0"/>
            </a:endParaRPr>
          </a:p>
          <a:p>
            <a:pPr marL="800100" lvl="1" indent="-342900">
              <a:lnSpc>
                <a:spcPct val="110000"/>
              </a:lnSpc>
              <a:spcBef>
                <a:spcPts val="600"/>
              </a:spcBef>
              <a:buClr>
                <a:srgbClr val="FF0000"/>
              </a:buClr>
              <a:buSzPct val="80000"/>
              <a:buFont typeface="Wingdings" charset="2"/>
              <a:buChar char="n"/>
            </a:pPr>
            <a:r>
              <a:rPr lang="en-US" altLang="zh-CN" sz="2400" dirty="0">
                <a:latin typeface="微软雅黑" pitchFamily="34" charset="-122"/>
                <a:ea typeface="微软雅黑" pitchFamily="34" charset="-122"/>
              </a:rPr>
              <a:t>it takes 200*10</a:t>
            </a:r>
            <a:r>
              <a:rPr lang="en-US" altLang="zh-CN" sz="2400" baseline="30000" dirty="0">
                <a:latin typeface="微软雅黑" pitchFamily="34" charset="-122"/>
                <a:ea typeface="微软雅黑" pitchFamily="34" charset="-122"/>
              </a:rPr>
              <a:t>-6</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ms</a:t>
            </a:r>
            <a:r>
              <a:rPr lang="en-US" altLang="zh-CN" sz="2400" dirty="0">
                <a:latin typeface="微软雅黑" pitchFamily="34" charset="-122"/>
                <a:ea typeface="微软雅黑" pitchFamily="34" charset="-122"/>
              </a:rPr>
              <a:t> to satisfy a memory request if the page is in memory</a:t>
            </a:r>
            <a:endParaRPr lang="en-US" altLang="zh-CN" sz="2400" dirty="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sz="2400" dirty="0">
                <a:latin typeface="微软雅黑" pitchFamily="34" charset="-122"/>
                <a:ea typeface="微软雅黑" pitchFamily="34" charset="-122"/>
              </a:rPr>
              <a:t>if the page is not in memory, the request takes 7ms if a free frame is available or the page to be swapped out has not been modified</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that is, page replacement is not needed</a:t>
            </a:r>
            <a:endParaRPr lang="en-US" altLang="zh-CN" sz="2400" dirty="0">
              <a:latin typeface="微软雅黑" pitchFamily="34" charset="-122"/>
              <a:ea typeface="微软雅黑" pitchFamily="34" charset="-122"/>
            </a:endParaRPr>
          </a:p>
          <a:p>
            <a:pPr marL="800100" lvl="1" indent="-342900">
              <a:lnSpc>
                <a:spcPct val="110000"/>
              </a:lnSpc>
              <a:spcBef>
                <a:spcPts val="600"/>
              </a:spcBef>
              <a:buClr>
                <a:srgbClr val="FF0000"/>
              </a:buClr>
              <a:buSzPct val="80000"/>
              <a:buFont typeface="Wingdings" charset="2"/>
              <a:buChar char="n"/>
            </a:pPr>
            <a:r>
              <a:rPr lang="en-US" altLang="zh-CN" sz="2400" dirty="0">
                <a:latin typeface="微软雅黑" pitchFamily="34" charset="-122"/>
                <a:ea typeface="微软雅黑" pitchFamily="34" charset="-122"/>
              </a:rPr>
              <a:t>it takes 15ms if the page to be swapped out has been modified, that is, page replacement  occurs</a:t>
            </a:r>
            <a:endParaRPr lang="en-US" altLang="zh-CN" sz="2400" dirty="0">
              <a:latin typeface="微软雅黑" pitchFamily="34" charset="-122"/>
              <a:ea typeface="微软雅黑" pitchFamily="34" charset="-122"/>
            </a:endParaRPr>
          </a:p>
          <a:p>
            <a:pPr lvl="1"/>
            <a:r>
              <a:rPr lang="en-US" altLang="zh-CN" sz="2400" dirty="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a:p>
            <a:pPr marL="342900" lvl="1" indent="-342900" algn="l">
              <a:lnSpc>
                <a:spcPct val="110000"/>
              </a:lnSpc>
              <a:spcBef>
                <a:spcPts val="600"/>
              </a:spcBef>
              <a:buFont typeface="Wingdings" charset="2"/>
              <a:buChar char="l"/>
            </a:pP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What is the effective access time EAT, if the page fault rate is 5%, and 60% of the time the page to be replaced has been modified? </a:t>
            </a:r>
            <a:endParaRPr lang="en-US" altLang="zh-CN" sz="2400" dirty="0" smtClean="0">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7000435" y="236350"/>
              <a:ext cx="80001" cy="264457"/>
            </p14:xfrm>
          </p:contentPart>
        </mc:Choice>
        <mc:Fallback xmlns="">
          <p:pic>
            <p:nvPicPr>
              <p:cNvPr id="2" name="Ink 1"/>
            </p:nvPicPr>
            <p:blipFill>
              <a:blip r:embed="rId2"/>
            </p:blipFill>
            <p:spPr>
              <a:xfrm>
                <a:off x="7000435" y="236350"/>
                <a:ext cx="80001" cy="264457"/>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7005545" y="572351"/>
              <a:ext cx="127746" cy="667531"/>
            </p14:xfrm>
          </p:contentPart>
        </mc:Choice>
        <mc:Fallback xmlns="">
          <p:pic>
            <p:nvPicPr>
              <p:cNvPr id="3" name="Ink 2"/>
            </p:nvPicPr>
            <p:blipFill>
              <a:blip r:embed="rId4"/>
            </p:blipFill>
            <p:spPr>
              <a:xfrm>
                <a:off x="7005545" y="572351"/>
                <a:ext cx="127746" cy="66753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7291695" y="235073"/>
              <a:ext cx="109221" cy="22996"/>
            </p14:xfrm>
          </p:contentPart>
        </mc:Choice>
        <mc:Fallback xmlns="">
          <p:pic>
            <p:nvPicPr>
              <p:cNvPr id="7" name="Ink 6"/>
            </p:nvPicPr>
            <p:blipFill>
              <a:blip r:embed="rId6"/>
            </p:blipFill>
            <p:spPr>
              <a:xfrm>
                <a:off x="7291695" y="235073"/>
                <a:ext cx="109221" cy="2299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Ink 9"/>
              <p14:cNvContentPartPr/>
              <p14:nvPr/>
            </p14:nvContentPartPr>
            <p14:xfrm>
              <a:off x="7235487" y="329613"/>
              <a:ext cx="180120" cy="12775"/>
            </p14:xfrm>
          </p:contentPart>
        </mc:Choice>
        <mc:Fallback xmlns="">
          <p:pic>
            <p:nvPicPr>
              <p:cNvPr id="10" name="Ink 9"/>
            </p:nvPicPr>
            <p:blipFill>
              <a:blip r:embed="rId8"/>
            </p:blipFill>
            <p:spPr>
              <a:xfrm>
                <a:off x="7235487" y="329613"/>
                <a:ext cx="180120" cy="1277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Ink 10"/>
              <p14:cNvContentPartPr/>
              <p14:nvPr/>
            </p14:nvContentPartPr>
            <p14:xfrm>
              <a:off x="7327463" y="231240"/>
              <a:ext cx="22994" cy="143407"/>
            </p14:xfrm>
          </p:contentPart>
        </mc:Choice>
        <mc:Fallback xmlns="">
          <p:pic>
            <p:nvPicPr>
              <p:cNvPr id="11" name="Ink 10"/>
            </p:nvPicPr>
            <p:blipFill>
              <a:blip r:embed="rId10"/>
            </p:blipFill>
            <p:spPr>
              <a:xfrm>
                <a:off x="7327463" y="231240"/>
                <a:ext cx="22994" cy="14340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Ink 11"/>
              <p14:cNvContentPartPr/>
              <p14:nvPr/>
            </p14:nvContentPartPr>
            <p14:xfrm>
              <a:off x="7358122" y="209521"/>
              <a:ext cx="28903" cy="196107"/>
            </p14:xfrm>
          </p:contentPart>
        </mc:Choice>
        <mc:Fallback xmlns="">
          <p:pic>
            <p:nvPicPr>
              <p:cNvPr id="12" name="Ink 11"/>
            </p:nvPicPr>
            <p:blipFill>
              <a:blip r:embed="rId12"/>
            </p:blipFill>
            <p:spPr>
              <a:xfrm>
                <a:off x="7358122" y="209521"/>
                <a:ext cx="28903" cy="19610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Ink 12"/>
              <p14:cNvContentPartPr/>
              <p14:nvPr/>
            </p14:nvContentPartPr>
            <p14:xfrm>
              <a:off x="7201634" y="219742"/>
              <a:ext cx="225471" cy="250404"/>
            </p14:xfrm>
          </p:contentPart>
        </mc:Choice>
        <mc:Fallback xmlns="">
          <p:pic>
            <p:nvPicPr>
              <p:cNvPr id="13" name="Ink 12"/>
            </p:nvPicPr>
            <p:blipFill>
              <a:blip r:embed="rId14"/>
            </p:blipFill>
            <p:spPr>
              <a:xfrm>
                <a:off x="7201634" y="219742"/>
                <a:ext cx="225471" cy="25040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Ink 13"/>
              <p14:cNvContentPartPr/>
              <p14:nvPr/>
            </p14:nvContentPartPr>
            <p14:xfrm>
              <a:off x="7490977" y="206167"/>
              <a:ext cx="91976" cy="77453"/>
            </p14:xfrm>
          </p:contentPart>
        </mc:Choice>
        <mc:Fallback xmlns="">
          <p:pic>
            <p:nvPicPr>
              <p:cNvPr id="14" name="Ink 13"/>
            </p:nvPicPr>
            <p:blipFill>
              <a:blip r:embed="rId16"/>
            </p:blipFill>
            <p:spPr>
              <a:xfrm>
                <a:off x="7490977" y="206167"/>
                <a:ext cx="91976" cy="7745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5" name="Ink 14"/>
              <p14:cNvContentPartPr/>
              <p14:nvPr/>
            </p14:nvContentPartPr>
            <p14:xfrm>
              <a:off x="7439879" y="306616"/>
              <a:ext cx="175011" cy="15331"/>
            </p14:xfrm>
          </p:contentPart>
        </mc:Choice>
        <mc:Fallback xmlns="">
          <p:pic>
            <p:nvPicPr>
              <p:cNvPr id="15" name="Ink 14"/>
            </p:nvPicPr>
            <p:blipFill>
              <a:blip r:embed="rId18"/>
            </p:blipFill>
            <p:spPr>
              <a:xfrm>
                <a:off x="7439879" y="306616"/>
                <a:ext cx="175011" cy="1533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6" name="Ink 15"/>
              <p14:cNvContentPartPr/>
              <p14:nvPr/>
            </p14:nvContentPartPr>
            <p14:xfrm>
              <a:off x="7526746" y="240183"/>
              <a:ext cx="25548" cy="245932"/>
            </p14:xfrm>
          </p:contentPart>
        </mc:Choice>
        <mc:Fallback xmlns="">
          <p:pic>
            <p:nvPicPr>
              <p:cNvPr id="16" name="Ink 15"/>
            </p:nvPicPr>
            <p:blipFill>
              <a:blip r:embed="rId20"/>
            </p:blipFill>
            <p:spPr>
              <a:xfrm>
                <a:off x="7526746" y="240183"/>
                <a:ext cx="25548" cy="245932"/>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Ink 16"/>
              <p14:cNvContentPartPr/>
              <p14:nvPr/>
            </p14:nvContentPartPr>
            <p14:xfrm>
              <a:off x="7496086" y="342388"/>
              <a:ext cx="5110" cy="94541"/>
            </p14:xfrm>
          </p:contentPart>
        </mc:Choice>
        <mc:Fallback xmlns="">
          <p:pic>
            <p:nvPicPr>
              <p:cNvPr id="17" name="Ink 16"/>
            </p:nvPicPr>
            <p:blipFill>
              <a:blip r:embed="rId22"/>
            </p:blipFill>
            <p:spPr>
              <a:xfrm>
                <a:off x="7496086" y="342388"/>
                <a:ext cx="5110" cy="9454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Ink 17"/>
              <p14:cNvContentPartPr/>
              <p14:nvPr/>
            </p14:nvContentPartPr>
            <p14:xfrm>
              <a:off x="7531855" y="352609"/>
              <a:ext cx="89422" cy="51103"/>
            </p14:xfrm>
          </p:contentPart>
        </mc:Choice>
        <mc:Fallback xmlns="">
          <p:pic>
            <p:nvPicPr>
              <p:cNvPr id="18" name="Ink 17"/>
            </p:nvPicPr>
            <p:blipFill>
              <a:blip r:embed="rId24"/>
            </p:blipFill>
            <p:spPr>
              <a:xfrm>
                <a:off x="7531855" y="352609"/>
                <a:ext cx="89422" cy="5110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9" name="Ink 18"/>
              <p14:cNvContentPartPr/>
              <p14:nvPr/>
            </p14:nvContentPartPr>
            <p14:xfrm>
              <a:off x="7639161" y="194190"/>
              <a:ext cx="7665" cy="79210"/>
            </p14:xfrm>
          </p:contentPart>
        </mc:Choice>
        <mc:Fallback xmlns="">
          <p:pic>
            <p:nvPicPr>
              <p:cNvPr id="19" name="Ink 18"/>
            </p:nvPicPr>
            <p:blipFill>
              <a:blip r:embed="rId26"/>
            </p:blipFill>
            <p:spPr>
              <a:xfrm>
                <a:off x="7639161" y="194190"/>
                <a:ext cx="7665" cy="7921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Ink 19"/>
              <p14:cNvContentPartPr/>
              <p14:nvPr/>
            </p14:nvContentPartPr>
            <p14:xfrm>
              <a:off x="7639161" y="194190"/>
              <a:ext cx="53653" cy="97096"/>
            </p14:xfrm>
          </p:contentPart>
        </mc:Choice>
        <mc:Fallback xmlns="">
          <p:pic>
            <p:nvPicPr>
              <p:cNvPr id="20" name="Ink 19"/>
            </p:nvPicPr>
            <p:blipFill>
              <a:blip r:embed="rId28"/>
            </p:blipFill>
            <p:spPr>
              <a:xfrm>
                <a:off x="7639161" y="194190"/>
                <a:ext cx="53653" cy="97096"/>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1" name="Ink 20"/>
              <p14:cNvContentPartPr/>
              <p14:nvPr/>
            </p14:nvContentPartPr>
            <p14:xfrm>
              <a:off x="7654490" y="311727"/>
              <a:ext cx="25549" cy="135422"/>
            </p14:xfrm>
          </p:contentPart>
        </mc:Choice>
        <mc:Fallback xmlns="">
          <p:pic>
            <p:nvPicPr>
              <p:cNvPr id="21" name="Ink 20"/>
            </p:nvPicPr>
            <p:blipFill>
              <a:blip r:embed="rId30"/>
            </p:blipFill>
            <p:spPr>
              <a:xfrm>
                <a:off x="7654490" y="311727"/>
                <a:ext cx="25549" cy="135422"/>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Ink 21"/>
              <p14:cNvContentPartPr/>
              <p14:nvPr/>
            </p14:nvContentPartPr>
            <p14:xfrm>
              <a:off x="7628942" y="311727"/>
              <a:ext cx="59241" cy="25551"/>
            </p14:xfrm>
          </p:contentPart>
        </mc:Choice>
        <mc:Fallback xmlns="">
          <p:pic>
            <p:nvPicPr>
              <p:cNvPr id="22" name="Ink 21"/>
            </p:nvPicPr>
            <p:blipFill>
              <a:blip r:embed="rId32"/>
            </p:blipFill>
            <p:spPr>
              <a:xfrm>
                <a:off x="7628942" y="311727"/>
                <a:ext cx="59241" cy="25551"/>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3" name="Ink 22"/>
              <p14:cNvContentPartPr/>
              <p14:nvPr/>
            </p14:nvContentPartPr>
            <p14:xfrm>
              <a:off x="7618722" y="378160"/>
              <a:ext cx="86867" cy="81765"/>
            </p14:xfrm>
          </p:contentPart>
        </mc:Choice>
        <mc:Fallback xmlns="">
          <p:pic>
            <p:nvPicPr>
              <p:cNvPr id="23" name="Ink 22"/>
            </p:nvPicPr>
            <p:blipFill>
              <a:blip r:embed="rId34"/>
            </p:blipFill>
            <p:spPr>
              <a:xfrm>
                <a:off x="7618722" y="378160"/>
                <a:ext cx="86867" cy="817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4" name="Ink 23"/>
              <p14:cNvContentPartPr/>
              <p14:nvPr/>
            </p14:nvContentPartPr>
            <p14:xfrm>
              <a:off x="7784152" y="265734"/>
              <a:ext cx="74731" cy="155225"/>
            </p14:xfrm>
          </p:contentPart>
        </mc:Choice>
        <mc:Fallback xmlns="">
          <p:pic>
            <p:nvPicPr>
              <p:cNvPr id="24" name="Ink 23"/>
            </p:nvPicPr>
            <p:blipFill>
              <a:blip r:embed="rId36"/>
            </p:blipFill>
            <p:spPr>
              <a:xfrm>
                <a:off x="7784152" y="265734"/>
                <a:ext cx="74731" cy="15522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5" name="Ink 24"/>
              <p14:cNvContentPartPr/>
              <p14:nvPr/>
            </p14:nvContentPartPr>
            <p14:xfrm>
              <a:off x="7874212" y="204411"/>
              <a:ext cx="12775" cy="38327"/>
            </p14:xfrm>
          </p:contentPart>
        </mc:Choice>
        <mc:Fallback xmlns="">
          <p:pic>
            <p:nvPicPr>
              <p:cNvPr id="25" name="Ink 24"/>
            </p:nvPicPr>
            <p:blipFill>
              <a:blip r:embed="rId38"/>
            </p:blipFill>
            <p:spPr>
              <a:xfrm>
                <a:off x="7874212" y="204411"/>
                <a:ext cx="12775" cy="38327"/>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6" name="Ink 25"/>
              <p14:cNvContentPartPr/>
              <p14:nvPr/>
            </p14:nvContentPartPr>
            <p14:xfrm>
              <a:off x="7863993" y="275955"/>
              <a:ext cx="114971" cy="10220"/>
            </p14:xfrm>
          </p:contentPart>
        </mc:Choice>
        <mc:Fallback xmlns="">
          <p:pic>
            <p:nvPicPr>
              <p:cNvPr id="26" name="Ink 25"/>
            </p:nvPicPr>
            <p:blipFill>
              <a:blip r:embed="rId40"/>
            </p:blipFill>
            <p:spPr>
              <a:xfrm>
                <a:off x="7863993" y="275955"/>
                <a:ext cx="114971" cy="102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7" name="Ink 26"/>
              <p14:cNvContentPartPr/>
              <p14:nvPr/>
            </p14:nvContentPartPr>
            <p14:xfrm>
              <a:off x="7890820" y="281065"/>
              <a:ext cx="80479" cy="145643"/>
            </p14:xfrm>
          </p:contentPart>
        </mc:Choice>
        <mc:Fallback xmlns="">
          <p:pic>
            <p:nvPicPr>
              <p:cNvPr id="27" name="Ink 26"/>
            </p:nvPicPr>
            <p:blipFill>
              <a:blip r:embed="rId42"/>
            </p:blipFill>
            <p:spPr>
              <a:xfrm>
                <a:off x="7890820" y="281065"/>
                <a:ext cx="80479" cy="145643"/>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8" name="Ink 27"/>
              <p14:cNvContentPartPr/>
              <p14:nvPr/>
            </p14:nvContentPartPr>
            <p14:xfrm>
              <a:off x="8042836" y="235073"/>
              <a:ext cx="58763" cy="22996"/>
            </p14:xfrm>
          </p:contentPart>
        </mc:Choice>
        <mc:Fallback xmlns="">
          <p:pic>
            <p:nvPicPr>
              <p:cNvPr id="28" name="Ink 27"/>
            </p:nvPicPr>
            <p:blipFill>
              <a:blip r:embed="rId44"/>
            </p:blipFill>
            <p:spPr>
              <a:xfrm>
                <a:off x="8042836" y="235073"/>
                <a:ext cx="58763" cy="22996"/>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9" name="Ink 28"/>
              <p14:cNvContentPartPr/>
              <p14:nvPr/>
            </p14:nvContentPartPr>
            <p14:xfrm>
              <a:off x="8068385" y="316837"/>
              <a:ext cx="10220" cy="115780"/>
            </p14:xfrm>
          </p:contentPart>
        </mc:Choice>
        <mc:Fallback xmlns="">
          <p:pic>
            <p:nvPicPr>
              <p:cNvPr id="29" name="Ink 28"/>
            </p:nvPicPr>
            <p:blipFill>
              <a:blip r:embed="rId46"/>
            </p:blipFill>
            <p:spPr>
              <a:xfrm>
                <a:off x="8068385" y="316837"/>
                <a:ext cx="10220" cy="11578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0" name="Ink 29"/>
              <p14:cNvContentPartPr/>
              <p14:nvPr/>
            </p14:nvContentPartPr>
            <p14:xfrm>
              <a:off x="8088824" y="178859"/>
              <a:ext cx="153294" cy="299591"/>
            </p14:xfrm>
          </p:contentPart>
        </mc:Choice>
        <mc:Fallback xmlns="">
          <p:pic>
            <p:nvPicPr>
              <p:cNvPr id="30" name="Ink 29"/>
            </p:nvPicPr>
            <p:blipFill>
              <a:blip r:embed="rId48"/>
            </p:blipFill>
            <p:spPr>
              <a:xfrm>
                <a:off x="8088824" y="178859"/>
                <a:ext cx="153294" cy="299591"/>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1" name="Ink 30"/>
              <p14:cNvContentPartPr/>
              <p14:nvPr/>
            </p14:nvContentPartPr>
            <p14:xfrm>
              <a:off x="8119483" y="339035"/>
              <a:ext cx="71538" cy="44236"/>
            </p14:xfrm>
          </p:contentPart>
        </mc:Choice>
        <mc:Fallback xmlns="">
          <p:pic>
            <p:nvPicPr>
              <p:cNvPr id="31" name="Ink 30"/>
            </p:nvPicPr>
            <p:blipFill>
              <a:blip r:embed="rId50"/>
            </p:blipFill>
            <p:spPr>
              <a:xfrm>
                <a:off x="8119483" y="339035"/>
                <a:ext cx="71538" cy="44236"/>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2" name="Ink 31"/>
              <p14:cNvContentPartPr/>
              <p14:nvPr/>
            </p14:nvContentPartPr>
            <p14:xfrm>
              <a:off x="8308546" y="178859"/>
              <a:ext cx="102196" cy="25552"/>
            </p14:xfrm>
          </p:contentPart>
        </mc:Choice>
        <mc:Fallback xmlns="">
          <p:pic>
            <p:nvPicPr>
              <p:cNvPr id="32" name="Ink 31"/>
            </p:nvPicPr>
            <p:blipFill>
              <a:blip r:embed="rId52"/>
            </p:blipFill>
            <p:spPr>
              <a:xfrm>
                <a:off x="8308546" y="178859"/>
                <a:ext cx="102196" cy="25552"/>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3" name="Ink 32"/>
              <p14:cNvContentPartPr/>
              <p14:nvPr/>
            </p14:nvContentPartPr>
            <p14:xfrm>
              <a:off x="8305991" y="189080"/>
              <a:ext cx="74092" cy="56213"/>
            </p14:xfrm>
          </p:contentPart>
        </mc:Choice>
        <mc:Fallback xmlns="">
          <p:pic>
            <p:nvPicPr>
              <p:cNvPr id="33" name="Ink 32"/>
            </p:nvPicPr>
            <p:blipFill>
              <a:blip r:embed="rId54"/>
            </p:blipFill>
            <p:spPr>
              <a:xfrm>
                <a:off x="8305991" y="189080"/>
                <a:ext cx="74092" cy="56213"/>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4" name="Ink 33"/>
              <p14:cNvContentPartPr/>
              <p14:nvPr/>
            </p14:nvContentPartPr>
            <p14:xfrm>
              <a:off x="8308546" y="240183"/>
              <a:ext cx="25549" cy="150753"/>
            </p14:xfrm>
          </p:contentPart>
        </mc:Choice>
        <mc:Fallback xmlns="">
          <p:pic>
            <p:nvPicPr>
              <p:cNvPr id="34" name="Ink 33"/>
            </p:nvPicPr>
            <p:blipFill>
              <a:blip r:embed="rId56"/>
            </p:blipFill>
            <p:spPr>
              <a:xfrm>
                <a:off x="8308546" y="240183"/>
                <a:ext cx="25549" cy="150753"/>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5" name="Ink 34"/>
              <p14:cNvContentPartPr/>
              <p14:nvPr/>
            </p14:nvContentPartPr>
            <p14:xfrm>
              <a:off x="8344315" y="286175"/>
              <a:ext cx="81757" cy="99012"/>
            </p14:xfrm>
          </p:contentPart>
        </mc:Choice>
        <mc:Fallback xmlns="">
          <p:pic>
            <p:nvPicPr>
              <p:cNvPr id="35" name="Ink 34"/>
            </p:nvPicPr>
            <p:blipFill>
              <a:blip r:embed="rId58"/>
            </p:blipFill>
            <p:spPr>
              <a:xfrm>
                <a:off x="8344315" y="286175"/>
                <a:ext cx="81757" cy="99012"/>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6" name="Ink 35"/>
              <p14:cNvContentPartPr/>
              <p14:nvPr/>
            </p14:nvContentPartPr>
            <p14:xfrm>
              <a:off x="8323875" y="321947"/>
              <a:ext cx="51099" cy="112427"/>
            </p14:xfrm>
          </p:contentPart>
        </mc:Choice>
        <mc:Fallback xmlns="">
          <p:pic>
            <p:nvPicPr>
              <p:cNvPr id="36" name="Ink 35"/>
            </p:nvPicPr>
            <p:blipFill>
              <a:blip r:embed="rId60"/>
            </p:blipFill>
            <p:spPr>
              <a:xfrm>
                <a:off x="8323875" y="321947"/>
                <a:ext cx="51099" cy="112427"/>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7" name="Ink 36"/>
              <p14:cNvContentPartPr/>
              <p14:nvPr/>
            </p14:nvContentPartPr>
            <p14:xfrm>
              <a:off x="8385193" y="403712"/>
              <a:ext cx="51098" cy="37688"/>
            </p14:xfrm>
          </p:contentPart>
        </mc:Choice>
        <mc:Fallback xmlns="">
          <p:pic>
            <p:nvPicPr>
              <p:cNvPr id="37" name="Ink 36"/>
            </p:nvPicPr>
            <p:blipFill>
              <a:blip r:embed="rId62"/>
            </p:blipFill>
            <p:spPr>
              <a:xfrm>
                <a:off x="8385193" y="403712"/>
                <a:ext cx="51098" cy="37688"/>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8" name="Ink 37"/>
              <p14:cNvContentPartPr/>
              <p14:nvPr/>
            </p14:nvContentPartPr>
            <p14:xfrm>
              <a:off x="8625354" y="132867"/>
              <a:ext cx="3354" cy="118175"/>
            </p14:xfrm>
          </p:contentPart>
        </mc:Choice>
        <mc:Fallback xmlns="">
          <p:pic>
            <p:nvPicPr>
              <p:cNvPr id="38" name="Ink 37"/>
            </p:nvPicPr>
            <p:blipFill>
              <a:blip r:embed="rId64"/>
            </p:blipFill>
            <p:spPr>
              <a:xfrm>
                <a:off x="8625354" y="132867"/>
                <a:ext cx="3354" cy="11817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9" name="Ink 38"/>
              <p14:cNvContentPartPr/>
              <p14:nvPr/>
            </p14:nvContentPartPr>
            <p14:xfrm>
              <a:off x="8569146" y="158418"/>
              <a:ext cx="51098" cy="20441"/>
            </p14:xfrm>
          </p:contentPart>
        </mc:Choice>
        <mc:Fallback xmlns="">
          <p:pic>
            <p:nvPicPr>
              <p:cNvPr id="39" name="Ink 38"/>
            </p:nvPicPr>
            <p:blipFill>
              <a:blip r:embed="rId66"/>
            </p:blipFill>
            <p:spPr>
              <a:xfrm>
                <a:off x="8569146" y="158418"/>
                <a:ext cx="51098" cy="20441"/>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0" name="Ink 39"/>
              <p14:cNvContentPartPr/>
              <p14:nvPr/>
            </p14:nvContentPartPr>
            <p14:xfrm>
              <a:off x="8538487" y="209521"/>
              <a:ext cx="98683" cy="28107"/>
            </p14:xfrm>
          </p:contentPart>
        </mc:Choice>
        <mc:Fallback xmlns="">
          <p:pic>
            <p:nvPicPr>
              <p:cNvPr id="40" name="Ink 39"/>
            </p:nvPicPr>
            <p:blipFill>
              <a:blip r:embed="rId68"/>
            </p:blipFill>
            <p:spPr>
              <a:xfrm>
                <a:off x="8538487" y="209521"/>
                <a:ext cx="98683" cy="28107"/>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1" name="Ink 40"/>
              <p14:cNvContentPartPr/>
              <p14:nvPr/>
            </p14:nvContentPartPr>
            <p14:xfrm>
              <a:off x="8492499" y="270844"/>
              <a:ext cx="180120" cy="40883"/>
            </p14:xfrm>
          </p:contentPart>
        </mc:Choice>
        <mc:Fallback xmlns="">
          <p:pic>
            <p:nvPicPr>
              <p:cNvPr id="41" name="Ink 40"/>
            </p:nvPicPr>
            <p:blipFill>
              <a:blip r:embed="rId70"/>
            </p:blipFill>
            <p:spPr>
              <a:xfrm>
                <a:off x="8492499" y="270844"/>
                <a:ext cx="180120" cy="40883"/>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2" name="Ink 41"/>
              <p14:cNvContentPartPr/>
              <p14:nvPr/>
            </p14:nvContentPartPr>
            <p14:xfrm>
              <a:off x="8509585" y="288731"/>
              <a:ext cx="85110" cy="102205"/>
            </p14:xfrm>
          </p:contentPart>
        </mc:Choice>
        <mc:Fallback xmlns="">
          <p:pic>
            <p:nvPicPr>
              <p:cNvPr id="42" name="Ink 41"/>
            </p:nvPicPr>
            <p:blipFill>
              <a:blip r:embed="rId72"/>
            </p:blipFill>
            <p:spPr>
              <a:xfrm>
                <a:off x="8509585" y="288731"/>
                <a:ext cx="85110" cy="10220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3" name="Ink 42"/>
              <p14:cNvContentPartPr/>
              <p14:nvPr/>
            </p14:nvContentPartPr>
            <p14:xfrm>
              <a:off x="8584476" y="342388"/>
              <a:ext cx="58763" cy="104761"/>
            </p14:xfrm>
          </p:contentPart>
        </mc:Choice>
        <mc:Fallback xmlns="">
          <p:pic>
            <p:nvPicPr>
              <p:cNvPr id="43" name="Ink 42"/>
            </p:nvPicPr>
            <p:blipFill>
              <a:blip r:embed="rId74"/>
            </p:blipFill>
            <p:spPr>
              <a:xfrm>
                <a:off x="8584476" y="342388"/>
                <a:ext cx="58763" cy="104761"/>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4" name="Ink 43"/>
              <p14:cNvContentPartPr/>
              <p14:nvPr/>
            </p14:nvContentPartPr>
            <p14:xfrm>
              <a:off x="8627909" y="296396"/>
              <a:ext cx="68982" cy="48548"/>
            </p14:xfrm>
          </p:contentPart>
        </mc:Choice>
        <mc:Fallback xmlns="">
          <p:pic>
            <p:nvPicPr>
              <p:cNvPr id="44" name="Ink 43"/>
            </p:nvPicPr>
            <p:blipFill>
              <a:blip r:embed="rId76"/>
            </p:blipFill>
            <p:spPr>
              <a:xfrm>
                <a:off x="8627909" y="296396"/>
                <a:ext cx="68982" cy="48548"/>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5" name="Ink 44"/>
              <p14:cNvContentPartPr/>
              <p14:nvPr/>
            </p14:nvContentPartPr>
            <p14:xfrm>
              <a:off x="8604915" y="342388"/>
              <a:ext cx="107306" cy="74738"/>
            </p14:xfrm>
          </p:contentPart>
        </mc:Choice>
        <mc:Fallback xmlns="">
          <p:pic>
            <p:nvPicPr>
              <p:cNvPr id="45" name="Ink 44"/>
            </p:nvPicPr>
            <p:blipFill>
              <a:blip r:embed="rId78"/>
            </p:blipFill>
            <p:spPr>
              <a:xfrm>
                <a:off x="8604915" y="342388"/>
                <a:ext cx="107306" cy="74738"/>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6" name="Ink 45"/>
              <p14:cNvContentPartPr/>
              <p14:nvPr/>
            </p14:nvContentPartPr>
            <p14:xfrm>
              <a:off x="8860405" y="168639"/>
              <a:ext cx="49342" cy="317476"/>
            </p14:xfrm>
          </p:contentPart>
        </mc:Choice>
        <mc:Fallback xmlns="">
          <p:pic>
            <p:nvPicPr>
              <p:cNvPr id="46" name="Ink 45"/>
            </p:nvPicPr>
            <p:blipFill>
              <a:blip r:embed="rId80"/>
            </p:blipFill>
            <p:spPr>
              <a:xfrm>
                <a:off x="8860405" y="168639"/>
                <a:ext cx="49342" cy="317476"/>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7" name="Ink 46"/>
              <p14:cNvContentPartPr/>
              <p14:nvPr/>
            </p14:nvContentPartPr>
            <p14:xfrm>
              <a:off x="8988150" y="214631"/>
              <a:ext cx="127746" cy="5111"/>
            </p14:xfrm>
          </p:contentPart>
        </mc:Choice>
        <mc:Fallback xmlns="">
          <p:pic>
            <p:nvPicPr>
              <p:cNvPr id="47" name="Ink 46"/>
            </p:nvPicPr>
            <p:blipFill>
              <a:blip r:embed="rId82"/>
            </p:blipFill>
            <p:spPr>
              <a:xfrm>
                <a:off x="8988150" y="214631"/>
                <a:ext cx="127746" cy="5111"/>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8" name="Ink 47"/>
              <p14:cNvContentPartPr/>
              <p14:nvPr/>
            </p14:nvContentPartPr>
            <p14:xfrm>
              <a:off x="9059688" y="240183"/>
              <a:ext cx="58763" cy="161613"/>
            </p14:xfrm>
          </p:contentPart>
        </mc:Choice>
        <mc:Fallback xmlns="">
          <p:pic>
            <p:nvPicPr>
              <p:cNvPr id="48" name="Ink 47"/>
            </p:nvPicPr>
            <p:blipFill>
              <a:blip r:embed="rId84"/>
            </p:blipFill>
            <p:spPr>
              <a:xfrm>
                <a:off x="9059688" y="240183"/>
                <a:ext cx="58763" cy="161613"/>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9" name="Ink 48"/>
              <p14:cNvContentPartPr/>
              <p14:nvPr/>
            </p14:nvContentPartPr>
            <p14:xfrm>
              <a:off x="9174019" y="194190"/>
              <a:ext cx="64512" cy="143088"/>
            </p14:xfrm>
          </p:contentPart>
        </mc:Choice>
        <mc:Fallback xmlns="">
          <p:pic>
            <p:nvPicPr>
              <p:cNvPr id="49" name="Ink 48"/>
            </p:nvPicPr>
            <p:blipFill>
              <a:blip r:embed="rId86"/>
            </p:blipFill>
            <p:spPr>
              <a:xfrm>
                <a:off x="9174019" y="194190"/>
                <a:ext cx="64512" cy="143088"/>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0" name="Ink 49"/>
              <p14:cNvContentPartPr/>
              <p14:nvPr/>
            </p14:nvContentPartPr>
            <p14:xfrm>
              <a:off x="9299849" y="209521"/>
              <a:ext cx="5109" cy="162890"/>
            </p14:xfrm>
          </p:contentPart>
        </mc:Choice>
        <mc:Fallback xmlns="">
          <p:pic>
            <p:nvPicPr>
              <p:cNvPr id="50" name="Ink 49"/>
            </p:nvPicPr>
            <p:blipFill>
              <a:blip r:embed="rId88"/>
            </p:blipFill>
            <p:spPr>
              <a:xfrm>
                <a:off x="9299849" y="209521"/>
                <a:ext cx="5109" cy="16289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1" name="Ink 50"/>
              <p14:cNvContentPartPr/>
              <p14:nvPr/>
            </p14:nvContentPartPr>
            <p14:xfrm>
              <a:off x="9294100" y="235073"/>
              <a:ext cx="77286" cy="154586"/>
            </p14:xfrm>
          </p:contentPart>
        </mc:Choice>
        <mc:Fallback xmlns="">
          <p:pic>
            <p:nvPicPr>
              <p:cNvPr id="51" name="Ink 50"/>
            </p:nvPicPr>
            <p:blipFill>
              <a:blip r:embed="rId90"/>
            </p:blipFill>
            <p:spPr>
              <a:xfrm>
                <a:off x="9294100" y="235073"/>
                <a:ext cx="77286" cy="15458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2" name="Ink 51"/>
              <p14:cNvContentPartPr/>
              <p14:nvPr/>
            </p14:nvContentPartPr>
            <p14:xfrm>
              <a:off x="9417374" y="240183"/>
              <a:ext cx="40879" cy="160974"/>
            </p14:xfrm>
          </p:contentPart>
        </mc:Choice>
        <mc:Fallback xmlns="">
          <p:pic>
            <p:nvPicPr>
              <p:cNvPr id="52" name="Ink 51"/>
            </p:nvPicPr>
            <p:blipFill>
              <a:blip r:embed="rId92"/>
            </p:blipFill>
            <p:spPr>
              <a:xfrm>
                <a:off x="9417374" y="240183"/>
                <a:ext cx="40879" cy="160974"/>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3" name="Ink 52"/>
              <p14:cNvContentPartPr/>
              <p14:nvPr/>
            </p14:nvContentPartPr>
            <p14:xfrm>
              <a:off x="9453143" y="352609"/>
              <a:ext cx="30658" cy="5110"/>
            </p14:xfrm>
          </p:contentPart>
        </mc:Choice>
        <mc:Fallback xmlns="">
          <p:pic>
            <p:nvPicPr>
              <p:cNvPr id="53" name="Ink 52"/>
            </p:nvPicPr>
            <p:blipFill>
              <a:blip r:embed="rId94"/>
            </p:blipFill>
            <p:spPr>
              <a:xfrm>
                <a:off x="9453143" y="352609"/>
                <a:ext cx="30658" cy="511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4" name="Ink 53"/>
              <p14:cNvContentPartPr/>
              <p14:nvPr/>
            </p14:nvContentPartPr>
            <p14:xfrm>
              <a:off x="9478692" y="199301"/>
              <a:ext cx="139881" cy="86874"/>
            </p14:xfrm>
          </p:contentPart>
        </mc:Choice>
        <mc:Fallback xmlns="">
          <p:pic>
            <p:nvPicPr>
              <p:cNvPr id="54" name="Ink 53"/>
            </p:nvPicPr>
            <p:blipFill>
              <a:blip r:embed="rId96"/>
            </p:blipFill>
            <p:spPr>
              <a:xfrm>
                <a:off x="9478692" y="199301"/>
                <a:ext cx="139881" cy="86874"/>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5" name="Ink 54"/>
              <p14:cNvContentPartPr/>
              <p14:nvPr/>
            </p14:nvContentPartPr>
            <p14:xfrm>
              <a:off x="9459530" y="286175"/>
              <a:ext cx="90699" cy="136062"/>
            </p14:xfrm>
          </p:contentPart>
        </mc:Choice>
        <mc:Fallback xmlns="">
          <p:pic>
            <p:nvPicPr>
              <p:cNvPr id="55" name="Ink 54"/>
            </p:nvPicPr>
            <p:blipFill>
              <a:blip r:embed="rId98"/>
            </p:blipFill>
            <p:spPr>
              <a:xfrm>
                <a:off x="9459530" y="286175"/>
                <a:ext cx="90699" cy="136062"/>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6" name="Ink 55"/>
              <p14:cNvContentPartPr/>
              <p14:nvPr/>
            </p14:nvContentPartPr>
            <p14:xfrm>
              <a:off x="9545119" y="321947"/>
              <a:ext cx="81757" cy="35772"/>
            </p14:xfrm>
          </p:contentPart>
        </mc:Choice>
        <mc:Fallback xmlns="">
          <p:pic>
            <p:nvPicPr>
              <p:cNvPr id="56" name="Ink 55"/>
            </p:nvPicPr>
            <p:blipFill>
              <a:blip r:embed="rId100"/>
            </p:blipFill>
            <p:spPr>
              <a:xfrm>
                <a:off x="9545119" y="321947"/>
                <a:ext cx="81757" cy="35772"/>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7" name="Ink 56"/>
              <p14:cNvContentPartPr/>
              <p14:nvPr/>
            </p14:nvContentPartPr>
            <p14:xfrm>
              <a:off x="9570669" y="342388"/>
              <a:ext cx="22994" cy="144685"/>
            </p14:xfrm>
          </p:contentPart>
        </mc:Choice>
        <mc:Fallback xmlns="">
          <p:pic>
            <p:nvPicPr>
              <p:cNvPr id="57" name="Ink 56"/>
            </p:nvPicPr>
            <p:blipFill>
              <a:blip r:embed="rId102"/>
            </p:blipFill>
            <p:spPr>
              <a:xfrm>
                <a:off x="9570669" y="342388"/>
                <a:ext cx="22994" cy="14468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8" name="Ink 57"/>
              <p14:cNvContentPartPr/>
              <p14:nvPr/>
            </p14:nvContentPartPr>
            <p14:xfrm>
              <a:off x="9688194" y="291286"/>
              <a:ext cx="10219" cy="40882"/>
            </p14:xfrm>
          </p:contentPart>
        </mc:Choice>
        <mc:Fallback xmlns="">
          <p:pic>
            <p:nvPicPr>
              <p:cNvPr id="58" name="Ink 57"/>
            </p:nvPicPr>
            <p:blipFill>
              <a:blip r:embed="rId104"/>
            </p:blipFill>
            <p:spPr>
              <a:xfrm>
                <a:off x="9688194" y="291286"/>
                <a:ext cx="10219" cy="40882"/>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9" name="Ink 58"/>
              <p14:cNvContentPartPr/>
              <p14:nvPr/>
            </p14:nvContentPartPr>
            <p14:xfrm>
              <a:off x="9688194" y="286175"/>
              <a:ext cx="146428" cy="97096"/>
            </p14:xfrm>
          </p:contentPart>
        </mc:Choice>
        <mc:Fallback xmlns="">
          <p:pic>
            <p:nvPicPr>
              <p:cNvPr id="59" name="Ink 58"/>
            </p:nvPicPr>
            <p:blipFill>
              <a:blip r:embed="rId106"/>
            </p:blipFill>
            <p:spPr>
              <a:xfrm>
                <a:off x="9688194" y="286175"/>
                <a:ext cx="146428" cy="97096"/>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0" name="Ink 59"/>
              <p14:cNvContentPartPr/>
              <p14:nvPr/>
            </p14:nvContentPartPr>
            <p14:xfrm>
              <a:off x="9764841" y="229962"/>
              <a:ext cx="25549" cy="267013"/>
            </p14:xfrm>
          </p:contentPart>
        </mc:Choice>
        <mc:Fallback xmlns="">
          <p:pic>
            <p:nvPicPr>
              <p:cNvPr id="60" name="Ink 59"/>
            </p:nvPicPr>
            <p:blipFill>
              <a:blip r:embed="rId108"/>
            </p:blipFill>
            <p:spPr>
              <a:xfrm>
                <a:off x="9764841" y="229962"/>
                <a:ext cx="25549" cy="267013"/>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1" name="Ink 60"/>
              <p14:cNvContentPartPr/>
              <p14:nvPr/>
            </p14:nvContentPartPr>
            <p14:xfrm>
              <a:off x="9948794" y="204411"/>
              <a:ext cx="71538" cy="241461"/>
            </p14:xfrm>
          </p:contentPart>
        </mc:Choice>
        <mc:Fallback xmlns="">
          <p:pic>
            <p:nvPicPr>
              <p:cNvPr id="61" name="Ink 60"/>
            </p:nvPicPr>
            <p:blipFill>
              <a:blip r:embed="rId110"/>
            </p:blipFill>
            <p:spPr>
              <a:xfrm>
                <a:off x="9948794" y="204411"/>
                <a:ext cx="71538" cy="241461"/>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2" name="Ink 61"/>
              <p14:cNvContentPartPr/>
              <p14:nvPr/>
            </p14:nvContentPartPr>
            <p14:xfrm>
              <a:off x="10104643" y="245293"/>
              <a:ext cx="167347" cy="76654"/>
            </p14:xfrm>
          </p:contentPart>
        </mc:Choice>
        <mc:Fallback xmlns="">
          <p:pic>
            <p:nvPicPr>
              <p:cNvPr id="62" name="Ink 61"/>
            </p:nvPicPr>
            <p:blipFill>
              <a:blip r:embed="rId112"/>
            </p:blipFill>
            <p:spPr>
              <a:xfrm>
                <a:off x="10104643" y="245293"/>
                <a:ext cx="167347" cy="76654"/>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3" name="Ink 62"/>
              <p14:cNvContentPartPr/>
              <p14:nvPr/>
            </p14:nvContentPartPr>
            <p14:xfrm>
              <a:off x="10199175" y="189080"/>
              <a:ext cx="30658" cy="323225"/>
            </p14:xfrm>
          </p:contentPart>
        </mc:Choice>
        <mc:Fallback xmlns="">
          <p:pic>
            <p:nvPicPr>
              <p:cNvPr id="63" name="Ink 62"/>
            </p:nvPicPr>
            <p:blipFill>
              <a:blip r:embed="rId114"/>
            </p:blipFill>
            <p:spPr>
              <a:xfrm>
                <a:off x="10199175" y="189080"/>
                <a:ext cx="30658" cy="32322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4" name="Ink 63"/>
              <p14:cNvContentPartPr/>
              <p14:nvPr/>
            </p14:nvContentPartPr>
            <p14:xfrm>
              <a:off x="10119973" y="337278"/>
              <a:ext cx="74092" cy="85597"/>
            </p14:xfrm>
          </p:contentPart>
        </mc:Choice>
        <mc:Fallback xmlns="">
          <p:pic>
            <p:nvPicPr>
              <p:cNvPr id="64" name="Ink 63"/>
            </p:nvPicPr>
            <p:blipFill>
              <a:blip r:embed="rId116"/>
            </p:blipFill>
            <p:spPr>
              <a:xfrm>
                <a:off x="10119973" y="337278"/>
                <a:ext cx="74092" cy="85597"/>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5" name="Ink 64"/>
              <p14:cNvContentPartPr/>
              <p14:nvPr/>
            </p14:nvContentPartPr>
            <p14:xfrm>
              <a:off x="10209394" y="383271"/>
              <a:ext cx="61318" cy="7665"/>
            </p14:xfrm>
          </p:contentPart>
        </mc:Choice>
        <mc:Fallback xmlns="">
          <p:pic>
            <p:nvPicPr>
              <p:cNvPr id="65" name="Ink 64"/>
            </p:nvPicPr>
            <p:blipFill>
              <a:blip r:embed="rId118"/>
            </p:blipFill>
            <p:spPr>
              <a:xfrm>
                <a:off x="10209394" y="383271"/>
                <a:ext cx="61318" cy="766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6" name="Ink 65"/>
              <p14:cNvContentPartPr/>
              <p14:nvPr/>
            </p14:nvContentPartPr>
            <p14:xfrm>
              <a:off x="10349914" y="163529"/>
              <a:ext cx="104752" cy="160335"/>
            </p14:xfrm>
          </p:contentPart>
        </mc:Choice>
        <mc:Fallback xmlns="">
          <p:pic>
            <p:nvPicPr>
              <p:cNvPr id="66" name="Ink 65"/>
            </p:nvPicPr>
            <p:blipFill>
              <a:blip r:embed="rId120"/>
            </p:blipFill>
            <p:spPr>
              <a:xfrm>
                <a:off x="10349914" y="163529"/>
                <a:ext cx="104752" cy="16033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7" name="Ink 66"/>
              <p14:cNvContentPartPr/>
              <p14:nvPr/>
            </p14:nvContentPartPr>
            <p14:xfrm>
              <a:off x="10439335" y="204411"/>
              <a:ext cx="78564" cy="68989"/>
            </p14:xfrm>
          </p:contentPart>
        </mc:Choice>
        <mc:Fallback xmlns="">
          <p:pic>
            <p:nvPicPr>
              <p:cNvPr id="67" name="Ink 66"/>
            </p:nvPicPr>
            <p:blipFill>
              <a:blip r:embed="rId122"/>
            </p:blipFill>
            <p:spPr>
              <a:xfrm>
                <a:off x="10439335" y="204411"/>
                <a:ext cx="78564" cy="68989"/>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8" name="Ink 67"/>
              <p14:cNvContentPartPr/>
              <p14:nvPr/>
            </p14:nvContentPartPr>
            <p14:xfrm>
              <a:off x="10439335" y="296396"/>
              <a:ext cx="52375" cy="5110"/>
            </p14:xfrm>
          </p:contentPart>
        </mc:Choice>
        <mc:Fallback xmlns="">
          <p:pic>
            <p:nvPicPr>
              <p:cNvPr id="68" name="Ink 67"/>
            </p:nvPicPr>
            <p:blipFill>
              <a:blip r:embed="rId124"/>
            </p:blipFill>
            <p:spPr>
              <a:xfrm>
                <a:off x="10439335" y="296396"/>
                <a:ext cx="52375" cy="511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9" name="Ink 68"/>
              <p14:cNvContentPartPr/>
              <p14:nvPr/>
            </p14:nvContentPartPr>
            <p14:xfrm>
              <a:off x="10398457" y="321947"/>
              <a:ext cx="44710" cy="69788"/>
            </p14:xfrm>
          </p:contentPart>
        </mc:Choice>
        <mc:Fallback xmlns="">
          <p:pic>
            <p:nvPicPr>
              <p:cNvPr id="69" name="Ink 68"/>
            </p:nvPicPr>
            <p:blipFill>
              <a:blip r:embed="rId126"/>
            </p:blipFill>
            <p:spPr>
              <a:xfrm>
                <a:off x="10398457" y="321947"/>
                <a:ext cx="44710" cy="69788"/>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0" name="Ink 69"/>
              <p14:cNvContentPartPr/>
              <p14:nvPr/>
            </p14:nvContentPartPr>
            <p14:xfrm>
              <a:off x="10449556" y="332168"/>
              <a:ext cx="117526" cy="153947"/>
            </p14:xfrm>
          </p:contentPart>
        </mc:Choice>
        <mc:Fallback xmlns="">
          <p:pic>
            <p:nvPicPr>
              <p:cNvPr id="70" name="Ink 69"/>
            </p:nvPicPr>
            <p:blipFill>
              <a:blip r:embed="rId128"/>
            </p:blipFill>
            <p:spPr>
              <a:xfrm>
                <a:off x="10449556" y="332168"/>
                <a:ext cx="117526" cy="153947"/>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1" name="Ink 70"/>
              <p14:cNvContentPartPr/>
              <p14:nvPr/>
            </p14:nvContentPartPr>
            <p14:xfrm>
              <a:off x="10607960" y="281065"/>
              <a:ext cx="30658" cy="69787"/>
            </p14:xfrm>
          </p:contentPart>
        </mc:Choice>
        <mc:Fallback xmlns="">
          <p:pic>
            <p:nvPicPr>
              <p:cNvPr id="71" name="Ink 70"/>
            </p:nvPicPr>
            <p:blipFill>
              <a:blip r:embed="rId130"/>
            </p:blipFill>
            <p:spPr>
              <a:xfrm>
                <a:off x="10607960" y="281065"/>
                <a:ext cx="30658" cy="69787"/>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2" name="Ink 71"/>
              <p14:cNvContentPartPr/>
              <p14:nvPr/>
            </p14:nvContentPartPr>
            <p14:xfrm>
              <a:off x="10638618" y="270844"/>
              <a:ext cx="156488" cy="105560"/>
            </p14:xfrm>
          </p:contentPart>
        </mc:Choice>
        <mc:Fallback xmlns="">
          <p:pic>
            <p:nvPicPr>
              <p:cNvPr id="72" name="Ink 71"/>
            </p:nvPicPr>
            <p:blipFill>
              <a:blip r:embed="rId132"/>
            </p:blipFill>
            <p:spPr>
              <a:xfrm>
                <a:off x="10638618" y="270844"/>
                <a:ext cx="156488" cy="1055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3" name="Ink 72"/>
              <p14:cNvContentPartPr/>
              <p14:nvPr/>
            </p14:nvContentPartPr>
            <p14:xfrm>
              <a:off x="10694826" y="164806"/>
              <a:ext cx="22994" cy="274678"/>
            </p14:xfrm>
          </p:contentPart>
        </mc:Choice>
        <mc:Fallback xmlns="">
          <p:pic>
            <p:nvPicPr>
              <p:cNvPr id="73" name="Ink 72"/>
            </p:nvPicPr>
            <p:blipFill>
              <a:blip r:embed="rId134"/>
            </p:blipFill>
            <p:spPr>
              <a:xfrm>
                <a:off x="10694826" y="164806"/>
                <a:ext cx="22994" cy="274678"/>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4" name="Ink 73"/>
              <p14:cNvContentPartPr/>
              <p14:nvPr/>
            </p14:nvContentPartPr>
            <p14:xfrm>
              <a:off x="10909438" y="245293"/>
              <a:ext cx="56208" cy="168639"/>
            </p14:xfrm>
          </p:contentPart>
        </mc:Choice>
        <mc:Fallback xmlns="">
          <p:pic>
            <p:nvPicPr>
              <p:cNvPr id="74" name="Ink 73"/>
            </p:nvPicPr>
            <p:blipFill>
              <a:blip r:embed="rId136"/>
            </p:blipFill>
            <p:spPr>
              <a:xfrm>
                <a:off x="10909438" y="245293"/>
                <a:ext cx="56208" cy="168639"/>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5" name="Ink 74"/>
              <p14:cNvContentPartPr/>
              <p14:nvPr/>
            </p14:nvContentPartPr>
            <p14:xfrm>
              <a:off x="7332573" y="1175365"/>
              <a:ext cx="12774" cy="103483"/>
            </p14:xfrm>
          </p:contentPart>
        </mc:Choice>
        <mc:Fallback xmlns="">
          <p:pic>
            <p:nvPicPr>
              <p:cNvPr id="75" name="Ink 74"/>
            </p:nvPicPr>
            <p:blipFill>
              <a:blip r:embed="rId138"/>
            </p:blipFill>
            <p:spPr>
              <a:xfrm>
                <a:off x="7332573" y="1175365"/>
                <a:ext cx="12774" cy="103483"/>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6" name="Ink 75"/>
              <p14:cNvContentPartPr/>
              <p14:nvPr/>
            </p14:nvContentPartPr>
            <p14:xfrm>
              <a:off x="7334329" y="1114041"/>
              <a:ext cx="212856" cy="233157"/>
            </p14:xfrm>
          </p:contentPart>
        </mc:Choice>
        <mc:Fallback xmlns="">
          <p:pic>
            <p:nvPicPr>
              <p:cNvPr id="76" name="Ink 75"/>
            </p:nvPicPr>
            <p:blipFill>
              <a:blip r:embed="rId140"/>
            </p:blipFill>
            <p:spPr>
              <a:xfrm>
                <a:off x="7334329" y="1114041"/>
                <a:ext cx="212856" cy="233157"/>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7" name="Ink 76"/>
              <p14:cNvContentPartPr/>
              <p14:nvPr/>
            </p14:nvContentPartPr>
            <p14:xfrm>
              <a:off x="7411775" y="1093600"/>
              <a:ext cx="2555" cy="114981"/>
            </p14:xfrm>
          </p:contentPart>
        </mc:Choice>
        <mc:Fallback xmlns="">
          <p:pic>
            <p:nvPicPr>
              <p:cNvPr id="77" name="Ink 76"/>
            </p:nvPicPr>
            <p:blipFill>
              <a:blip r:embed="rId142"/>
            </p:blipFill>
            <p:spPr>
              <a:xfrm>
                <a:off x="7411775" y="1093600"/>
                <a:ext cx="2555" cy="114981"/>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8" name="Ink 77"/>
              <p14:cNvContentPartPr/>
              <p14:nvPr/>
            </p14:nvContentPartPr>
            <p14:xfrm>
              <a:off x="7470538" y="1180475"/>
              <a:ext cx="5109" cy="30662"/>
            </p14:xfrm>
          </p:contentPart>
        </mc:Choice>
        <mc:Fallback xmlns="">
          <p:pic>
            <p:nvPicPr>
              <p:cNvPr id="78" name="Ink 77"/>
            </p:nvPicPr>
            <p:blipFill>
              <a:blip r:embed="rId144"/>
            </p:blipFill>
            <p:spPr>
              <a:xfrm>
                <a:off x="7470538" y="1180475"/>
                <a:ext cx="5109" cy="30662"/>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9" name="Ink 78"/>
              <p14:cNvContentPartPr/>
              <p14:nvPr/>
            </p14:nvContentPartPr>
            <p14:xfrm>
              <a:off x="7659601" y="1078269"/>
              <a:ext cx="84312" cy="17886"/>
            </p14:xfrm>
          </p:contentPart>
        </mc:Choice>
        <mc:Fallback xmlns="">
          <p:pic>
            <p:nvPicPr>
              <p:cNvPr id="79" name="Ink 78"/>
            </p:nvPicPr>
            <p:blipFill>
              <a:blip r:embed="rId146"/>
            </p:blipFill>
            <p:spPr>
              <a:xfrm>
                <a:off x="7659601" y="1078269"/>
                <a:ext cx="84312" cy="17886"/>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80" name="Ink 79"/>
              <p14:cNvContentPartPr/>
              <p14:nvPr/>
            </p14:nvContentPartPr>
            <p14:xfrm>
              <a:off x="7608503" y="1037387"/>
              <a:ext cx="102195" cy="148198"/>
            </p14:xfrm>
          </p:contentPart>
        </mc:Choice>
        <mc:Fallback xmlns="">
          <p:pic>
            <p:nvPicPr>
              <p:cNvPr id="80" name="Ink 79"/>
            </p:nvPicPr>
            <p:blipFill>
              <a:blip r:embed="rId148"/>
            </p:blipFill>
            <p:spPr>
              <a:xfrm>
                <a:off x="7608503" y="1037387"/>
                <a:ext cx="102195" cy="148198"/>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1" name="Ink 80"/>
              <p14:cNvContentPartPr/>
              <p14:nvPr/>
            </p14:nvContentPartPr>
            <p14:xfrm>
              <a:off x="7634051" y="1124262"/>
              <a:ext cx="20439" cy="158419"/>
            </p14:xfrm>
          </p:contentPart>
        </mc:Choice>
        <mc:Fallback xmlns="">
          <p:pic>
            <p:nvPicPr>
              <p:cNvPr id="81" name="Ink 80"/>
            </p:nvPicPr>
            <p:blipFill>
              <a:blip r:embed="rId150"/>
            </p:blipFill>
            <p:spPr>
              <a:xfrm>
                <a:off x="7634051" y="1124262"/>
                <a:ext cx="20439" cy="158419"/>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2" name="Ink 81"/>
              <p14:cNvContentPartPr/>
              <p14:nvPr/>
            </p14:nvContentPartPr>
            <p14:xfrm>
              <a:off x="7657045" y="1246909"/>
              <a:ext cx="2555" cy="40882"/>
            </p14:xfrm>
          </p:contentPart>
        </mc:Choice>
        <mc:Fallback xmlns="">
          <p:pic>
            <p:nvPicPr>
              <p:cNvPr id="82" name="Ink 81"/>
            </p:nvPicPr>
            <p:blipFill>
              <a:blip r:embed="rId152"/>
            </p:blipFill>
            <p:spPr>
              <a:xfrm>
                <a:off x="7657045" y="1246909"/>
                <a:ext cx="2555" cy="40882"/>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3" name="Ink 82"/>
              <p14:cNvContentPartPr/>
              <p14:nvPr/>
            </p14:nvContentPartPr>
            <p14:xfrm>
              <a:off x="7688343" y="1129372"/>
              <a:ext cx="104112" cy="167362"/>
            </p14:xfrm>
          </p:contentPart>
        </mc:Choice>
        <mc:Fallback xmlns="">
          <p:pic>
            <p:nvPicPr>
              <p:cNvPr id="83" name="Ink 82"/>
            </p:nvPicPr>
            <p:blipFill>
              <a:blip r:embed="rId154"/>
            </p:blipFill>
            <p:spPr>
              <a:xfrm>
                <a:off x="7688343" y="1129372"/>
                <a:ext cx="104112" cy="167362"/>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4" name="Ink 83"/>
              <p14:cNvContentPartPr/>
              <p14:nvPr/>
            </p14:nvContentPartPr>
            <p14:xfrm>
              <a:off x="7991738" y="1119151"/>
              <a:ext cx="15329" cy="179499"/>
            </p14:xfrm>
          </p:contentPart>
        </mc:Choice>
        <mc:Fallback xmlns="">
          <p:pic>
            <p:nvPicPr>
              <p:cNvPr id="84" name="Ink 83"/>
            </p:nvPicPr>
            <p:blipFill>
              <a:blip r:embed="rId156"/>
            </p:blipFill>
            <p:spPr>
              <a:xfrm>
                <a:off x="7991738" y="1119151"/>
                <a:ext cx="15329" cy="179499"/>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5" name="Ink 84"/>
              <p14:cNvContentPartPr/>
              <p14:nvPr/>
            </p14:nvContentPartPr>
            <p14:xfrm>
              <a:off x="7976409" y="1114041"/>
              <a:ext cx="71537" cy="97096"/>
            </p14:xfrm>
          </p:contentPart>
        </mc:Choice>
        <mc:Fallback xmlns="">
          <p:pic>
            <p:nvPicPr>
              <p:cNvPr id="85" name="Ink 84"/>
            </p:nvPicPr>
            <p:blipFill>
              <a:blip r:embed="rId158"/>
            </p:blipFill>
            <p:spPr>
              <a:xfrm>
                <a:off x="7976409" y="1114041"/>
                <a:ext cx="71537" cy="97096"/>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6" name="Ink 85"/>
              <p14:cNvContentPartPr/>
              <p14:nvPr/>
            </p14:nvContentPartPr>
            <p14:xfrm>
              <a:off x="8095211" y="1095357"/>
              <a:ext cx="162237" cy="243537"/>
            </p14:xfrm>
          </p:contentPart>
        </mc:Choice>
        <mc:Fallback xmlns="">
          <p:pic>
            <p:nvPicPr>
              <p:cNvPr id="86" name="Ink 85"/>
            </p:nvPicPr>
            <p:blipFill>
              <a:blip r:embed="rId160"/>
            </p:blipFill>
            <p:spPr>
              <a:xfrm>
                <a:off x="8095211" y="1095357"/>
                <a:ext cx="162237" cy="243537"/>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7" name="Ink 86"/>
              <p14:cNvContentPartPr/>
              <p14:nvPr/>
            </p14:nvContentPartPr>
            <p14:xfrm>
              <a:off x="8289863" y="1094878"/>
              <a:ext cx="118324" cy="100928"/>
            </p14:xfrm>
          </p:contentPart>
        </mc:Choice>
        <mc:Fallback xmlns="">
          <p:pic>
            <p:nvPicPr>
              <p:cNvPr id="87" name="Ink 86"/>
            </p:nvPicPr>
            <p:blipFill>
              <a:blip r:embed="rId162"/>
            </p:blipFill>
            <p:spPr>
              <a:xfrm>
                <a:off x="8289863" y="1094878"/>
                <a:ext cx="118324" cy="100928"/>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8" name="Ink 87"/>
              <p14:cNvContentPartPr/>
              <p14:nvPr/>
            </p14:nvContentPartPr>
            <p14:xfrm>
              <a:off x="8661123" y="1042497"/>
              <a:ext cx="43434" cy="195469"/>
            </p14:xfrm>
          </p:contentPart>
        </mc:Choice>
        <mc:Fallback xmlns="">
          <p:pic>
            <p:nvPicPr>
              <p:cNvPr id="88" name="Ink 87"/>
            </p:nvPicPr>
            <p:blipFill>
              <a:blip r:embed="rId164"/>
            </p:blipFill>
            <p:spPr>
              <a:xfrm>
                <a:off x="8661123" y="1042497"/>
                <a:ext cx="43434" cy="195469"/>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9" name="Ink 88"/>
              <p14:cNvContentPartPr/>
              <p14:nvPr/>
            </p14:nvContentPartPr>
            <p14:xfrm>
              <a:off x="8768429" y="1047608"/>
              <a:ext cx="15329" cy="51102"/>
            </p14:xfrm>
          </p:contentPart>
        </mc:Choice>
        <mc:Fallback xmlns="">
          <p:pic>
            <p:nvPicPr>
              <p:cNvPr id="89" name="Ink 88"/>
            </p:nvPicPr>
            <p:blipFill>
              <a:blip r:embed="rId166"/>
            </p:blipFill>
            <p:spPr>
              <a:xfrm>
                <a:off x="8768429" y="1047608"/>
                <a:ext cx="15329" cy="51102"/>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90" name="Ink 89"/>
              <p14:cNvContentPartPr/>
              <p14:nvPr/>
            </p14:nvContentPartPr>
            <p14:xfrm>
              <a:off x="8758209" y="1073159"/>
              <a:ext cx="114971" cy="180776"/>
            </p14:xfrm>
          </p:contentPart>
        </mc:Choice>
        <mc:Fallback xmlns="">
          <p:pic>
            <p:nvPicPr>
              <p:cNvPr id="90" name="Ink 89"/>
            </p:nvPicPr>
            <p:blipFill>
              <a:blip r:embed="rId168"/>
            </p:blipFill>
            <p:spPr>
              <a:xfrm>
                <a:off x="8758209" y="1073159"/>
                <a:ext cx="114971" cy="180776"/>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91" name="Ink 90"/>
              <p14:cNvContentPartPr/>
              <p14:nvPr/>
            </p14:nvContentPartPr>
            <p14:xfrm>
              <a:off x="8882601" y="1078269"/>
              <a:ext cx="97246" cy="165446"/>
            </p14:xfrm>
          </p:contentPart>
        </mc:Choice>
        <mc:Fallback xmlns="">
          <p:pic>
            <p:nvPicPr>
              <p:cNvPr id="91" name="Ink 90"/>
            </p:nvPicPr>
            <p:blipFill>
              <a:blip r:embed="rId170"/>
            </p:blipFill>
            <p:spPr>
              <a:xfrm>
                <a:off x="8882601" y="1078269"/>
                <a:ext cx="97246" cy="165446"/>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2" name="Ink 91"/>
              <p14:cNvContentPartPr/>
              <p14:nvPr/>
            </p14:nvContentPartPr>
            <p14:xfrm>
              <a:off x="8906394" y="1200916"/>
              <a:ext cx="89421" cy="52700"/>
            </p14:xfrm>
          </p:contentPart>
        </mc:Choice>
        <mc:Fallback xmlns="">
          <p:pic>
            <p:nvPicPr>
              <p:cNvPr id="92" name="Ink 91"/>
            </p:nvPicPr>
            <p:blipFill>
              <a:blip r:embed="rId172"/>
            </p:blipFill>
            <p:spPr>
              <a:xfrm>
                <a:off x="8906394" y="1200916"/>
                <a:ext cx="89421" cy="5270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3" name="Ink 92"/>
              <p14:cNvContentPartPr/>
              <p14:nvPr/>
            </p14:nvContentPartPr>
            <p14:xfrm>
              <a:off x="9054578" y="1037387"/>
              <a:ext cx="84950" cy="33217"/>
            </p14:xfrm>
          </p:contentPart>
        </mc:Choice>
        <mc:Fallback xmlns="">
          <p:pic>
            <p:nvPicPr>
              <p:cNvPr id="93" name="Ink 92"/>
            </p:nvPicPr>
            <p:blipFill>
              <a:blip r:embed="rId174"/>
            </p:blipFill>
            <p:spPr>
              <a:xfrm>
                <a:off x="9054578" y="1037387"/>
                <a:ext cx="84950" cy="33217"/>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4" name="Ink 93"/>
              <p14:cNvContentPartPr/>
              <p14:nvPr/>
            </p14:nvContentPartPr>
            <p14:xfrm>
              <a:off x="9050746" y="1054794"/>
              <a:ext cx="111138" cy="144365"/>
            </p14:xfrm>
          </p:contentPart>
        </mc:Choice>
        <mc:Fallback xmlns="">
          <p:pic>
            <p:nvPicPr>
              <p:cNvPr id="94" name="Ink 93"/>
            </p:nvPicPr>
            <p:blipFill>
              <a:blip r:embed="rId176"/>
            </p:blipFill>
            <p:spPr>
              <a:xfrm>
                <a:off x="9050746" y="1054794"/>
                <a:ext cx="111138" cy="14436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5" name="Ink 94"/>
              <p14:cNvContentPartPr/>
              <p14:nvPr/>
            </p14:nvContentPartPr>
            <p14:xfrm>
              <a:off x="9057133" y="1146460"/>
              <a:ext cx="68982" cy="80007"/>
            </p14:xfrm>
          </p:contentPart>
        </mc:Choice>
        <mc:Fallback xmlns="">
          <p:pic>
            <p:nvPicPr>
              <p:cNvPr id="95" name="Ink 94"/>
            </p:nvPicPr>
            <p:blipFill>
              <a:blip r:embed="rId178"/>
            </p:blipFill>
            <p:spPr>
              <a:xfrm>
                <a:off x="9057133" y="1146460"/>
                <a:ext cx="68982" cy="80007"/>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6" name="Ink 95"/>
              <p14:cNvContentPartPr/>
              <p14:nvPr/>
            </p14:nvContentPartPr>
            <p14:xfrm>
              <a:off x="9126115" y="1195806"/>
              <a:ext cx="43434" cy="58768"/>
            </p14:xfrm>
          </p:contentPart>
        </mc:Choice>
        <mc:Fallback xmlns="">
          <p:pic>
            <p:nvPicPr>
              <p:cNvPr id="96" name="Ink 95"/>
            </p:nvPicPr>
            <p:blipFill>
              <a:blip r:embed="rId180"/>
            </p:blipFill>
            <p:spPr>
              <a:xfrm>
                <a:off x="9126115" y="1195806"/>
                <a:ext cx="43434" cy="58768"/>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7" name="Ink 96"/>
              <p14:cNvContentPartPr/>
              <p14:nvPr/>
            </p14:nvContentPartPr>
            <p14:xfrm>
              <a:off x="9294739" y="1098710"/>
              <a:ext cx="15329" cy="93902"/>
            </p14:xfrm>
          </p:contentPart>
        </mc:Choice>
        <mc:Fallback xmlns="">
          <p:pic>
            <p:nvPicPr>
              <p:cNvPr id="97" name="Ink 96"/>
            </p:nvPicPr>
            <p:blipFill>
              <a:blip r:embed="rId182"/>
            </p:blipFill>
            <p:spPr>
              <a:xfrm>
                <a:off x="9294739" y="1098710"/>
                <a:ext cx="15329" cy="93902"/>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8" name="Ink 97"/>
              <p14:cNvContentPartPr/>
              <p14:nvPr/>
            </p14:nvContentPartPr>
            <p14:xfrm>
              <a:off x="9307035" y="1088490"/>
              <a:ext cx="129022" cy="97095"/>
            </p14:xfrm>
          </p:contentPart>
        </mc:Choice>
        <mc:Fallback xmlns="">
          <p:pic>
            <p:nvPicPr>
              <p:cNvPr id="98" name="Ink 97"/>
            </p:nvPicPr>
            <p:blipFill>
              <a:blip r:embed="rId184"/>
            </p:blipFill>
            <p:spPr>
              <a:xfrm>
                <a:off x="9307035" y="1088490"/>
                <a:ext cx="129022" cy="9709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9" name="Ink 98"/>
              <p14:cNvContentPartPr/>
              <p14:nvPr/>
            </p14:nvContentPartPr>
            <p14:xfrm>
              <a:off x="9366276" y="1068049"/>
              <a:ext cx="20439" cy="307894"/>
            </p14:xfrm>
          </p:contentPart>
        </mc:Choice>
        <mc:Fallback xmlns="">
          <p:pic>
            <p:nvPicPr>
              <p:cNvPr id="99" name="Ink 98"/>
            </p:nvPicPr>
            <p:blipFill>
              <a:blip r:embed="rId186"/>
            </p:blipFill>
            <p:spPr>
              <a:xfrm>
                <a:off x="9366276" y="1068049"/>
                <a:ext cx="20439" cy="307894"/>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00" name="Ink 99"/>
              <p14:cNvContentPartPr/>
              <p14:nvPr/>
            </p14:nvContentPartPr>
            <p14:xfrm>
              <a:off x="9092103" y="1165144"/>
              <a:ext cx="39122" cy="93582"/>
            </p14:xfrm>
          </p:contentPart>
        </mc:Choice>
        <mc:Fallback xmlns="">
          <p:pic>
            <p:nvPicPr>
              <p:cNvPr id="100" name="Ink 99"/>
            </p:nvPicPr>
            <p:blipFill>
              <a:blip r:embed="rId188"/>
            </p:blipFill>
            <p:spPr>
              <a:xfrm>
                <a:off x="9092103" y="1165144"/>
                <a:ext cx="39122" cy="93582"/>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01" name="Ink 100"/>
              <p14:cNvContentPartPr/>
              <p14:nvPr/>
            </p14:nvContentPartPr>
            <p14:xfrm>
              <a:off x="9141445" y="1200916"/>
              <a:ext cx="54451" cy="68350"/>
            </p14:xfrm>
          </p:contentPart>
        </mc:Choice>
        <mc:Fallback xmlns="">
          <p:pic>
            <p:nvPicPr>
              <p:cNvPr id="101" name="Ink 100"/>
            </p:nvPicPr>
            <p:blipFill>
              <a:blip r:embed="rId190"/>
            </p:blipFill>
            <p:spPr>
              <a:xfrm>
                <a:off x="9141445" y="1200916"/>
                <a:ext cx="54451" cy="6835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2" name="Ink 101"/>
              <p14:cNvContentPartPr/>
              <p14:nvPr/>
            </p14:nvContentPartPr>
            <p14:xfrm>
              <a:off x="9564281" y="1073159"/>
              <a:ext cx="129662" cy="163529"/>
            </p14:xfrm>
          </p:contentPart>
        </mc:Choice>
        <mc:Fallback xmlns="">
          <p:pic>
            <p:nvPicPr>
              <p:cNvPr id="102" name="Ink 101"/>
            </p:nvPicPr>
            <p:blipFill>
              <a:blip r:embed="rId192"/>
            </p:blipFill>
            <p:spPr>
              <a:xfrm>
                <a:off x="9564281" y="1073159"/>
                <a:ext cx="129662" cy="163529"/>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3" name="Ink 102"/>
              <p14:cNvContentPartPr/>
              <p14:nvPr/>
            </p14:nvContentPartPr>
            <p14:xfrm>
              <a:off x="9599411" y="1062938"/>
              <a:ext cx="73454" cy="66434"/>
            </p14:xfrm>
          </p:contentPart>
        </mc:Choice>
        <mc:Fallback xmlns="">
          <p:pic>
            <p:nvPicPr>
              <p:cNvPr id="103" name="Ink 102"/>
            </p:nvPicPr>
            <p:blipFill>
              <a:blip r:embed="rId194"/>
            </p:blipFill>
            <p:spPr>
              <a:xfrm>
                <a:off x="9599411" y="1062938"/>
                <a:ext cx="73454" cy="66434"/>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4" name="Ink 103"/>
              <p14:cNvContentPartPr/>
              <p14:nvPr/>
            </p14:nvContentPartPr>
            <p14:xfrm>
              <a:off x="9642206" y="1057828"/>
              <a:ext cx="15329" cy="110670"/>
            </p14:xfrm>
          </p:contentPart>
        </mc:Choice>
        <mc:Fallback xmlns="">
          <p:pic>
            <p:nvPicPr>
              <p:cNvPr id="104" name="Ink 103"/>
            </p:nvPicPr>
            <p:blipFill>
              <a:blip r:embed="rId196"/>
            </p:blipFill>
            <p:spPr>
              <a:xfrm>
                <a:off x="9642206" y="1057828"/>
                <a:ext cx="15329" cy="11067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5" name="Ink 104"/>
              <p14:cNvContentPartPr/>
              <p14:nvPr/>
            </p14:nvContentPartPr>
            <p14:xfrm>
              <a:off x="9611547" y="1124262"/>
              <a:ext cx="10219" cy="39605"/>
            </p14:xfrm>
          </p:contentPart>
        </mc:Choice>
        <mc:Fallback xmlns="">
          <p:pic>
            <p:nvPicPr>
              <p:cNvPr id="105" name="Ink 104"/>
            </p:nvPicPr>
            <p:blipFill>
              <a:blip r:embed="rId198"/>
            </p:blipFill>
            <p:spPr>
              <a:xfrm>
                <a:off x="9611547" y="1124262"/>
                <a:ext cx="10219" cy="39605"/>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6" name="Ink 105"/>
              <p14:cNvContentPartPr/>
              <p14:nvPr/>
            </p14:nvContentPartPr>
            <p14:xfrm>
              <a:off x="9662645" y="1154924"/>
              <a:ext cx="43434" cy="24273"/>
            </p14:xfrm>
          </p:contentPart>
        </mc:Choice>
        <mc:Fallback xmlns="">
          <p:pic>
            <p:nvPicPr>
              <p:cNvPr id="106" name="Ink 105"/>
            </p:nvPicPr>
            <p:blipFill>
              <a:blip r:embed="rId200"/>
            </p:blipFill>
            <p:spPr>
              <a:xfrm>
                <a:off x="9662645" y="1154924"/>
                <a:ext cx="43434" cy="24273"/>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7" name="Ink 106"/>
              <p14:cNvContentPartPr/>
              <p14:nvPr/>
            </p14:nvContentPartPr>
            <p14:xfrm>
              <a:off x="9721408" y="1049364"/>
              <a:ext cx="58763" cy="154906"/>
            </p14:xfrm>
          </p:contentPart>
        </mc:Choice>
        <mc:Fallback xmlns="">
          <p:pic>
            <p:nvPicPr>
              <p:cNvPr id="107" name="Ink 106"/>
            </p:nvPicPr>
            <p:blipFill>
              <a:blip r:embed="rId202"/>
            </p:blipFill>
            <p:spPr>
              <a:xfrm>
                <a:off x="9721408" y="1049364"/>
                <a:ext cx="58763" cy="154906"/>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8" name="Ink 107"/>
              <p14:cNvContentPartPr/>
              <p14:nvPr/>
            </p14:nvContentPartPr>
            <p14:xfrm>
              <a:off x="9739292" y="1062938"/>
              <a:ext cx="122636" cy="40883"/>
            </p14:xfrm>
          </p:contentPart>
        </mc:Choice>
        <mc:Fallback xmlns="">
          <p:pic>
            <p:nvPicPr>
              <p:cNvPr id="108" name="Ink 107"/>
            </p:nvPicPr>
            <p:blipFill>
              <a:blip r:embed="rId204"/>
            </p:blipFill>
            <p:spPr>
              <a:xfrm>
                <a:off x="9739292" y="1062938"/>
                <a:ext cx="122636" cy="40883"/>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9" name="Ink 108"/>
              <p14:cNvContentPartPr/>
              <p14:nvPr/>
            </p14:nvContentPartPr>
            <p14:xfrm>
              <a:off x="9805720" y="1088490"/>
              <a:ext cx="12774" cy="199940"/>
            </p14:xfrm>
          </p:contentPart>
        </mc:Choice>
        <mc:Fallback xmlns="">
          <p:pic>
            <p:nvPicPr>
              <p:cNvPr id="109" name="Ink 108"/>
            </p:nvPicPr>
            <p:blipFill>
              <a:blip r:embed="rId206"/>
            </p:blipFill>
            <p:spPr>
              <a:xfrm>
                <a:off x="9805720" y="1088490"/>
                <a:ext cx="12774" cy="19994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0" name="Ink 109"/>
              <p14:cNvContentPartPr/>
              <p14:nvPr/>
            </p14:nvContentPartPr>
            <p14:xfrm>
              <a:off x="9915580" y="1062938"/>
              <a:ext cx="83035" cy="187803"/>
            </p14:xfrm>
          </p:contentPart>
        </mc:Choice>
        <mc:Fallback xmlns="">
          <p:pic>
            <p:nvPicPr>
              <p:cNvPr id="110" name="Ink 109"/>
            </p:nvPicPr>
            <p:blipFill>
              <a:blip r:embed="rId208"/>
            </p:blipFill>
            <p:spPr>
              <a:xfrm>
                <a:off x="9915580" y="1062938"/>
                <a:ext cx="83035" cy="187803"/>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11" name="Ink 110"/>
              <p14:cNvContentPartPr/>
              <p14:nvPr/>
            </p14:nvContentPartPr>
            <p14:xfrm>
              <a:off x="11394870" y="373050"/>
              <a:ext cx="5110" cy="360"/>
            </p14:xfrm>
          </p:contentPart>
        </mc:Choice>
        <mc:Fallback xmlns="">
          <p:pic>
            <p:nvPicPr>
              <p:cNvPr id="111" name="Ink 110"/>
            </p:nvPicPr>
            <p:blipFill>
              <a:blip r:embed="rId210"/>
            </p:blipFill>
            <p:spPr>
              <a:xfrm>
                <a:off x="11394870" y="373050"/>
                <a:ext cx="5110" cy="36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2" name="Ink 111"/>
              <p14:cNvContentPartPr/>
              <p14:nvPr/>
            </p14:nvContentPartPr>
            <p14:xfrm>
              <a:off x="11154708" y="449704"/>
              <a:ext cx="135410" cy="168640"/>
            </p14:xfrm>
          </p:contentPart>
        </mc:Choice>
        <mc:Fallback xmlns="">
          <p:pic>
            <p:nvPicPr>
              <p:cNvPr id="112" name="Ink 111"/>
            </p:nvPicPr>
            <p:blipFill>
              <a:blip r:embed="rId212"/>
            </p:blipFill>
            <p:spPr>
              <a:xfrm>
                <a:off x="11154708" y="449704"/>
                <a:ext cx="135410" cy="16864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3" name="Ink 112"/>
              <p14:cNvContentPartPr/>
              <p14:nvPr/>
            </p14:nvContentPartPr>
            <p14:xfrm>
              <a:off x="11313112" y="445872"/>
              <a:ext cx="81758" cy="189080"/>
            </p14:xfrm>
          </p:contentPart>
        </mc:Choice>
        <mc:Fallback xmlns="">
          <p:pic>
            <p:nvPicPr>
              <p:cNvPr id="113" name="Ink 112"/>
            </p:nvPicPr>
            <p:blipFill>
              <a:blip r:embed="rId214"/>
            </p:blipFill>
            <p:spPr>
              <a:xfrm>
                <a:off x="11313112" y="445872"/>
                <a:ext cx="81758" cy="18908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4" name="Ink 113"/>
              <p14:cNvContentPartPr/>
              <p14:nvPr/>
            </p14:nvContentPartPr>
            <p14:xfrm>
              <a:off x="11420419" y="533226"/>
              <a:ext cx="79202" cy="72981"/>
            </p14:xfrm>
          </p:contentPart>
        </mc:Choice>
        <mc:Fallback xmlns="">
          <p:pic>
            <p:nvPicPr>
              <p:cNvPr id="114" name="Ink 113"/>
            </p:nvPicPr>
            <p:blipFill>
              <a:blip r:embed="rId216"/>
            </p:blipFill>
            <p:spPr>
              <a:xfrm>
                <a:off x="11420419" y="533226"/>
                <a:ext cx="79202" cy="72981"/>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5" name="Ink 114"/>
              <p14:cNvContentPartPr/>
              <p14:nvPr/>
            </p14:nvContentPartPr>
            <p14:xfrm>
              <a:off x="11513673" y="541689"/>
              <a:ext cx="34491" cy="210161"/>
            </p14:xfrm>
          </p:contentPart>
        </mc:Choice>
        <mc:Fallback xmlns="">
          <p:pic>
            <p:nvPicPr>
              <p:cNvPr id="115" name="Ink 114"/>
            </p:nvPicPr>
            <p:blipFill>
              <a:blip r:embed="rId218"/>
            </p:blipFill>
            <p:spPr>
              <a:xfrm>
                <a:off x="11513673" y="541689"/>
                <a:ext cx="34491" cy="210161"/>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6" name="Ink 115"/>
              <p14:cNvContentPartPr/>
              <p14:nvPr/>
            </p14:nvContentPartPr>
            <p14:xfrm>
              <a:off x="11527725" y="548077"/>
              <a:ext cx="56207" cy="98373"/>
            </p14:xfrm>
          </p:contentPart>
        </mc:Choice>
        <mc:Fallback xmlns="">
          <p:pic>
            <p:nvPicPr>
              <p:cNvPr id="116" name="Ink 115"/>
            </p:nvPicPr>
            <p:blipFill>
              <a:blip r:embed="rId220"/>
            </p:blipFill>
            <p:spPr>
              <a:xfrm>
                <a:off x="11527725" y="548077"/>
                <a:ext cx="56207" cy="98373"/>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7" name="Ink 116"/>
              <p14:cNvContentPartPr/>
              <p14:nvPr/>
            </p14:nvContentPartPr>
            <p14:xfrm>
              <a:off x="11718544" y="449704"/>
              <a:ext cx="110658" cy="194191"/>
            </p14:xfrm>
          </p:contentPart>
        </mc:Choice>
        <mc:Fallback xmlns="">
          <p:pic>
            <p:nvPicPr>
              <p:cNvPr id="117" name="Ink 116"/>
            </p:nvPicPr>
            <p:blipFill>
              <a:blip r:embed="rId222"/>
            </p:blipFill>
            <p:spPr>
              <a:xfrm>
                <a:off x="11718544" y="449704"/>
                <a:ext cx="110658" cy="194191"/>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8" name="Ink 117"/>
              <p14:cNvContentPartPr/>
              <p14:nvPr/>
            </p14:nvContentPartPr>
            <p14:xfrm>
              <a:off x="10664167" y="1185585"/>
              <a:ext cx="117526" cy="107316"/>
            </p14:xfrm>
          </p:contentPart>
        </mc:Choice>
        <mc:Fallback xmlns="">
          <p:pic>
            <p:nvPicPr>
              <p:cNvPr id="118" name="Ink 117"/>
            </p:nvPicPr>
            <p:blipFill>
              <a:blip r:embed="rId224"/>
            </p:blipFill>
            <p:spPr>
              <a:xfrm>
                <a:off x="10664167" y="1185585"/>
                <a:ext cx="117526" cy="107316"/>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9" name="Ink 118"/>
              <p14:cNvContentPartPr/>
              <p14:nvPr/>
            </p14:nvContentPartPr>
            <p14:xfrm>
              <a:off x="10802132" y="1105098"/>
              <a:ext cx="94532" cy="226929"/>
            </p14:xfrm>
          </p:contentPart>
        </mc:Choice>
        <mc:Fallback xmlns="">
          <p:pic>
            <p:nvPicPr>
              <p:cNvPr id="119" name="Ink 118"/>
            </p:nvPicPr>
            <p:blipFill>
              <a:blip r:embed="rId226"/>
            </p:blipFill>
            <p:spPr>
              <a:xfrm>
                <a:off x="10802132" y="1105098"/>
                <a:ext cx="94532" cy="226929"/>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20" name="Ink 119"/>
              <p14:cNvContentPartPr/>
              <p14:nvPr/>
            </p14:nvContentPartPr>
            <p14:xfrm>
              <a:off x="10909438" y="1211137"/>
              <a:ext cx="114971" cy="151392"/>
            </p14:xfrm>
          </p:contentPart>
        </mc:Choice>
        <mc:Fallback xmlns="">
          <p:pic>
            <p:nvPicPr>
              <p:cNvPr id="120" name="Ink 119"/>
            </p:nvPicPr>
            <p:blipFill>
              <a:blip r:embed="rId228"/>
            </p:blipFill>
            <p:spPr>
              <a:xfrm>
                <a:off x="10909438" y="1211137"/>
                <a:ext cx="114971" cy="151392"/>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21" name="Ink 120"/>
              <p14:cNvContentPartPr/>
              <p14:nvPr/>
            </p14:nvContentPartPr>
            <p14:xfrm>
              <a:off x="11037183" y="1263517"/>
              <a:ext cx="7664" cy="270845"/>
            </p14:xfrm>
          </p:contentPart>
        </mc:Choice>
        <mc:Fallback xmlns="">
          <p:pic>
            <p:nvPicPr>
              <p:cNvPr id="121" name="Ink 120"/>
            </p:nvPicPr>
            <p:blipFill>
              <a:blip r:embed="rId230"/>
            </p:blipFill>
            <p:spPr>
              <a:xfrm>
                <a:off x="11037183" y="1263517"/>
                <a:ext cx="7664" cy="270845"/>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22" name="Ink 121"/>
              <p14:cNvContentPartPr/>
              <p14:nvPr/>
            </p14:nvContentPartPr>
            <p14:xfrm>
              <a:off x="11021853" y="1262239"/>
              <a:ext cx="45988" cy="95180"/>
            </p14:xfrm>
          </p:contentPart>
        </mc:Choice>
        <mc:Fallback xmlns="">
          <p:pic>
            <p:nvPicPr>
              <p:cNvPr id="122" name="Ink 121"/>
            </p:nvPicPr>
            <p:blipFill>
              <a:blip r:embed="rId232"/>
            </p:blipFill>
            <p:spPr>
              <a:xfrm>
                <a:off x="11021853" y="1262239"/>
                <a:ext cx="45988" cy="9518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23" name="Ink 122"/>
              <p14:cNvContentPartPr/>
              <p14:nvPr/>
            </p14:nvContentPartPr>
            <p14:xfrm>
              <a:off x="11277344" y="1100467"/>
              <a:ext cx="91977" cy="362351"/>
            </p14:xfrm>
          </p:contentPart>
        </mc:Choice>
        <mc:Fallback xmlns="">
          <p:pic>
            <p:nvPicPr>
              <p:cNvPr id="123" name="Ink 122"/>
            </p:nvPicPr>
            <p:blipFill>
              <a:blip r:embed="rId234"/>
            </p:blipFill>
            <p:spPr>
              <a:xfrm>
                <a:off x="11277344" y="1100467"/>
                <a:ext cx="91977" cy="362351"/>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4" name="Ink 123"/>
              <p14:cNvContentPartPr/>
              <p14:nvPr/>
            </p14:nvContentPartPr>
            <p14:xfrm>
              <a:off x="2152506" y="2050501"/>
              <a:ext cx="1023239" cy="136700"/>
            </p14:xfrm>
          </p:contentPart>
        </mc:Choice>
        <mc:Fallback xmlns="">
          <p:pic>
            <p:nvPicPr>
              <p:cNvPr id="124" name="Ink 123"/>
            </p:nvPicPr>
            <p:blipFill>
              <a:blip r:embed="rId236"/>
            </p:blipFill>
            <p:spPr>
              <a:xfrm>
                <a:off x="2152506" y="2050501"/>
                <a:ext cx="1023239" cy="13670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5" name="Ink 124"/>
              <p14:cNvContentPartPr/>
              <p14:nvPr/>
            </p14:nvContentPartPr>
            <p14:xfrm>
              <a:off x="7158839" y="1655731"/>
              <a:ext cx="35769" cy="420481"/>
            </p14:xfrm>
          </p:contentPart>
        </mc:Choice>
        <mc:Fallback xmlns="">
          <p:pic>
            <p:nvPicPr>
              <p:cNvPr id="125" name="Ink 124"/>
            </p:nvPicPr>
            <p:blipFill>
              <a:blip r:embed="rId238"/>
            </p:blipFill>
            <p:spPr>
              <a:xfrm>
                <a:off x="7158839" y="1655731"/>
                <a:ext cx="35769" cy="420481"/>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6" name="Ink 125"/>
              <p14:cNvContentPartPr/>
              <p14:nvPr/>
            </p14:nvContentPartPr>
            <p14:xfrm>
              <a:off x="7174169" y="1553526"/>
              <a:ext cx="3262611" cy="452260"/>
            </p14:xfrm>
          </p:contentPart>
        </mc:Choice>
        <mc:Fallback xmlns="">
          <p:pic>
            <p:nvPicPr>
              <p:cNvPr id="126" name="Ink 125"/>
            </p:nvPicPr>
            <p:blipFill>
              <a:blip r:embed="rId240"/>
            </p:blipFill>
            <p:spPr>
              <a:xfrm>
                <a:off x="7174169" y="1553526"/>
                <a:ext cx="3262611" cy="45226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27" name="Ink 126"/>
              <p14:cNvContentPartPr/>
              <p14:nvPr/>
            </p14:nvContentPartPr>
            <p14:xfrm>
              <a:off x="7189498" y="1980234"/>
              <a:ext cx="3318820" cy="145643"/>
            </p14:xfrm>
          </p:contentPart>
        </mc:Choice>
        <mc:Fallback xmlns="">
          <p:pic>
            <p:nvPicPr>
              <p:cNvPr id="127" name="Ink 126"/>
            </p:nvPicPr>
            <p:blipFill>
              <a:blip r:embed="rId242"/>
            </p:blipFill>
            <p:spPr>
              <a:xfrm>
                <a:off x="7189498" y="1980234"/>
                <a:ext cx="3318820" cy="145643"/>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28" name="Ink 127"/>
              <p14:cNvContentPartPr/>
              <p14:nvPr/>
            </p14:nvContentPartPr>
            <p14:xfrm>
              <a:off x="10679496" y="1982789"/>
              <a:ext cx="22994" cy="40883"/>
            </p14:xfrm>
          </p:contentPart>
        </mc:Choice>
        <mc:Fallback xmlns="">
          <p:pic>
            <p:nvPicPr>
              <p:cNvPr id="128" name="Ink 127"/>
            </p:nvPicPr>
            <p:blipFill>
              <a:blip r:embed="rId244"/>
            </p:blipFill>
            <p:spPr>
              <a:xfrm>
                <a:off x="10679496" y="1982789"/>
                <a:ext cx="22994" cy="40883"/>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29" name="Ink 128"/>
              <p14:cNvContentPartPr/>
              <p14:nvPr/>
            </p14:nvContentPartPr>
            <p14:xfrm>
              <a:off x="2023483" y="2509149"/>
              <a:ext cx="2786442" cy="117536"/>
            </p14:xfrm>
          </p:contentPart>
        </mc:Choice>
        <mc:Fallback xmlns="">
          <p:pic>
            <p:nvPicPr>
              <p:cNvPr id="129" name="Ink 128"/>
            </p:nvPicPr>
            <p:blipFill>
              <a:blip r:embed="rId246"/>
            </p:blipFill>
            <p:spPr>
              <a:xfrm>
                <a:off x="2023483" y="2509149"/>
                <a:ext cx="2786442" cy="117536"/>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30" name="Ink 129"/>
              <p14:cNvContentPartPr/>
              <p14:nvPr/>
            </p14:nvContentPartPr>
            <p14:xfrm>
              <a:off x="1798652" y="2090105"/>
              <a:ext cx="3068439" cy="546801"/>
            </p14:xfrm>
          </p:contentPart>
        </mc:Choice>
        <mc:Fallback xmlns="">
          <p:pic>
            <p:nvPicPr>
              <p:cNvPr id="130" name="Ink 129"/>
            </p:nvPicPr>
            <p:blipFill>
              <a:blip r:embed="rId248"/>
            </p:blipFill>
            <p:spPr>
              <a:xfrm>
                <a:off x="1798652" y="2090105"/>
                <a:ext cx="3068439" cy="546801"/>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31" name="Ink 130"/>
              <p14:cNvContentPartPr/>
              <p14:nvPr/>
            </p14:nvContentPartPr>
            <p14:xfrm>
              <a:off x="6979996" y="2424030"/>
              <a:ext cx="661721" cy="85119"/>
            </p14:xfrm>
          </p:contentPart>
        </mc:Choice>
        <mc:Fallback xmlns="">
          <p:pic>
            <p:nvPicPr>
              <p:cNvPr id="131" name="Ink 130"/>
            </p:nvPicPr>
            <p:blipFill>
              <a:blip r:embed="rId250"/>
            </p:blipFill>
            <p:spPr>
              <a:xfrm>
                <a:off x="6979996" y="2424030"/>
                <a:ext cx="661721" cy="85119"/>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32" name="Ink 131"/>
              <p14:cNvContentPartPr/>
              <p14:nvPr/>
            </p14:nvContentPartPr>
            <p14:xfrm>
              <a:off x="2217656" y="3730506"/>
              <a:ext cx="873777" cy="127757"/>
            </p14:xfrm>
          </p:contentPart>
        </mc:Choice>
        <mc:Fallback xmlns="">
          <p:pic>
            <p:nvPicPr>
              <p:cNvPr id="132" name="Ink 131"/>
            </p:nvPicPr>
            <p:blipFill>
              <a:blip r:embed="rId252"/>
            </p:blipFill>
            <p:spPr>
              <a:xfrm>
                <a:off x="2217656" y="3730506"/>
                <a:ext cx="873777" cy="127757"/>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33" name="Ink 132"/>
              <p14:cNvContentPartPr/>
              <p14:nvPr/>
            </p14:nvContentPartPr>
            <p14:xfrm>
              <a:off x="5940150" y="2938412"/>
              <a:ext cx="53654" cy="284260"/>
            </p14:xfrm>
          </p:contentPart>
        </mc:Choice>
        <mc:Fallback xmlns="">
          <p:pic>
            <p:nvPicPr>
              <p:cNvPr id="133" name="Ink 132"/>
            </p:nvPicPr>
            <p:blipFill>
              <a:blip r:embed="rId254"/>
            </p:blipFill>
            <p:spPr>
              <a:xfrm>
                <a:off x="5940150" y="2938412"/>
                <a:ext cx="53654" cy="284260"/>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34" name="Ink 133"/>
              <p14:cNvContentPartPr/>
              <p14:nvPr/>
            </p14:nvContentPartPr>
            <p14:xfrm>
              <a:off x="5906937" y="3030397"/>
              <a:ext cx="122636" cy="86875"/>
            </p14:xfrm>
          </p:contentPart>
        </mc:Choice>
        <mc:Fallback xmlns="">
          <p:pic>
            <p:nvPicPr>
              <p:cNvPr id="134" name="Ink 133"/>
            </p:nvPicPr>
            <p:blipFill>
              <a:blip r:embed="rId256"/>
            </p:blipFill>
            <p:spPr>
              <a:xfrm>
                <a:off x="5906937" y="3030397"/>
                <a:ext cx="122636" cy="86875"/>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35" name="Ink 134"/>
              <p14:cNvContentPartPr/>
              <p14:nvPr/>
            </p14:nvContentPartPr>
            <p14:xfrm>
              <a:off x="6041708" y="3015067"/>
              <a:ext cx="148184" cy="35772"/>
            </p14:xfrm>
          </p:contentPart>
        </mc:Choice>
        <mc:Fallback xmlns="">
          <p:pic>
            <p:nvPicPr>
              <p:cNvPr id="135" name="Ink 134"/>
            </p:nvPicPr>
            <p:blipFill>
              <a:blip r:embed="rId258"/>
            </p:blipFill>
            <p:spPr>
              <a:xfrm>
                <a:off x="6041708" y="3015067"/>
                <a:ext cx="148184" cy="35772"/>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36" name="Ink 135"/>
              <p14:cNvContentPartPr/>
              <p14:nvPr/>
            </p14:nvContentPartPr>
            <p14:xfrm>
              <a:off x="6106219" y="2919888"/>
              <a:ext cx="71537" cy="275316"/>
            </p14:xfrm>
          </p:contentPart>
        </mc:Choice>
        <mc:Fallback xmlns="">
          <p:pic>
            <p:nvPicPr>
              <p:cNvPr id="136" name="Ink 135"/>
            </p:nvPicPr>
            <p:blipFill>
              <a:blip r:embed="rId260"/>
            </p:blipFill>
            <p:spPr>
              <a:xfrm>
                <a:off x="6106219" y="2919888"/>
                <a:ext cx="71537" cy="275316"/>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37" name="Ink 136"/>
              <p14:cNvContentPartPr/>
              <p14:nvPr/>
            </p14:nvContentPartPr>
            <p14:xfrm>
              <a:off x="6108774" y="3071280"/>
              <a:ext cx="58763" cy="79209"/>
            </p14:xfrm>
          </p:contentPart>
        </mc:Choice>
        <mc:Fallback xmlns="">
          <p:pic>
            <p:nvPicPr>
              <p:cNvPr id="137" name="Ink 136"/>
            </p:nvPicPr>
            <p:blipFill>
              <a:blip r:embed="rId262"/>
            </p:blipFill>
            <p:spPr>
              <a:xfrm>
                <a:off x="6108774" y="3071280"/>
                <a:ext cx="58763" cy="79209"/>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38" name="Ink 137"/>
              <p14:cNvContentPartPr/>
              <p14:nvPr/>
            </p14:nvContentPartPr>
            <p14:xfrm>
              <a:off x="6131768" y="2953743"/>
              <a:ext cx="53653" cy="20441"/>
            </p14:xfrm>
          </p:contentPart>
        </mc:Choice>
        <mc:Fallback xmlns="">
          <p:pic>
            <p:nvPicPr>
              <p:cNvPr id="138" name="Ink 137"/>
            </p:nvPicPr>
            <p:blipFill>
              <a:blip r:embed="rId264"/>
            </p:blipFill>
            <p:spPr>
              <a:xfrm>
                <a:off x="6131768" y="2953743"/>
                <a:ext cx="53653" cy="20441"/>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39" name="Ink 138"/>
              <p14:cNvContentPartPr/>
              <p14:nvPr/>
            </p14:nvContentPartPr>
            <p14:xfrm>
              <a:off x="6325941" y="2935059"/>
              <a:ext cx="35768" cy="118335"/>
            </p14:xfrm>
          </p:contentPart>
        </mc:Choice>
        <mc:Fallback xmlns="">
          <p:pic>
            <p:nvPicPr>
              <p:cNvPr id="139" name="Ink 138"/>
            </p:nvPicPr>
            <p:blipFill>
              <a:blip r:embed="rId266"/>
            </p:blipFill>
            <p:spPr>
              <a:xfrm>
                <a:off x="6325941" y="2935059"/>
                <a:ext cx="35768" cy="118335"/>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40" name="Ink 139"/>
              <p14:cNvContentPartPr/>
              <p14:nvPr/>
            </p14:nvContentPartPr>
            <p14:xfrm>
              <a:off x="6286819" y="3053394"/>
              <a:ext cx="128543" cy="7665"/>
            </p14:xfrm>
          </p:contentPart>
        </mc:Choice>
        <mc:Fallback xmlns="">
          <p:pic>
            <p:nvPicPr>
              <p:cNvPr id="140" name="Ink 139"/>
            </p:nvPicPr>
            <p:blipFill>
              <a:blip r:embed="rId268"/>
            </p:blipFill>
            <p:spPr>
              <a:xfrm>
                <a:off x="6286819" y="3053394"/>
                <a:ext cx="128543" cy="7665"/>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41" name="Ink 140"/>
              <p14:cNvContentPartPr/>
              <p14:nvPr/>
            </p14:nvContentPartPr>
            <p14:xfrm>
              <a:off x="6407698" y="3025287"/>
              <a:ext cx="17884" cy="43437"/>
            </p14:xfrm>
          </p:contentPart>
        </mc:Choice>
        <mc:Fallback xmlns="">
          <p:pic>
            <p:nvPicPr>
              <p:cNvPr id="141" name="Ink 140"/>
            </p:nvPicPr>
            <p:blipFill>
              <a:blip r:embed="rId270"/>
            </p:blipFill>
            <p:spPr>
              <a:xfrm>
                <a:off x="6407698" y="3025287"/>
                <a:ext cx="17884" cy="43437"/>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42" name="Ink 141"/>
              <p14:cNvContentPartPr/>
              <p14:nvPr/>
            </p14:nvContentPartPr>
            <p14:xfrm>
              <a:off x="6377039" y="3050838"/>
              <a:ext cx="360" cy="102206"/>
            </p14:xfrm>
          </p:contentPart>
        </mc:Choice>
        <mc:Fallback xmlns="">
          <p:pic>
            <p:nvPicPr>
              <p:cNvPr id="142" name="Ink 141"/>
            </p:nvPicPr>
            <p:blipFill>
              <a:blip r:embed="rId272"/>
            </p:blipFill>
            <p:spPr>
              <a:xfrm>
                <a:off x="6377039" y="3050838"/>
                <a:ext cx="360" cy="102206"/>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143" name="Ink 142"/>
              <p14:cNvContentPartPr/>
              <p14:nvPr/>
            </p14:nvContentPartPr>
            <p14:xfrm>
              <a:off x="6318276" y="3112162"/>
              <a:ext cx="117526" cy="81765"/>
            </p14:xfrm>
          </p:contentPart>
        </mc:Choice>
        <mc:Fallback xmlns="">
          <p:pic>
            <p:nvPicPr>
              <p:cNvPr id="143" name="Ink 142"/>
            </p:nvPicPr>
            <p:blipFill>
              <a:blip r:embed="rId274"/>
            </p:blipFill>
            <p:spPr>
              <a:xfrm>
                <a:off x="6318276" y="3112162"/>
                <a:ext cx="117526" cy="81765"/>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144" name="Ink 143"/>
              <p14:cNvContentPartPr/>
              <p14:nvPr/>
            </p14:nvContentPartPr>
            <p14:xfrm>
              <a:off x="6453686" y="3042375"/>
              <a:ext cx="56208" cy="94061"/>
            </p14:xfrm>
          </p:contentPart>
        </mc:Choice>
        <mc:Fallback xmlns="">
          <p:pic>
            <p:nvPicPr>
              <p:cNvPr id="144" name="Ink 143"/>
            </p:nvPicPr>
            <p:blipFill>
              <a:blip r:embed="rId276"/>
            </p:blipFill>
            <p:spPr>
              <a:xfrm>
                <a:off x="6453686" y="3042375"/>
                <a:ext cx="56208" cy="94061"/>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45" name="Ink 144"/>
              <p14:cNvContentPartPr/>
              <p14:nvPr/>
            </p14:nvContentPartPr>
            <p14:xfrm>
              <a:off x="6504784" y="2995903"/>
              <a:ext cx="25549" cy="281705"/>
            </p14:xfrm>
          </p:contentPart>
        </mc:Choice>
        <mc:Fallback xmlns="">
          <p:pic>
            <p:nvPicPr>
              <p:cNvPr id="145" name="Ink 144"/>
            </p:nvPicPr>
            <p:blipFill>
              <a:blip r:embed="rId278"/>
            </p:blipFill>
            <p:spPr>
              <a:xfrm>
                <a:off x="6504784" y="2995903"/>
                <a:ext cx="25549" cy="281705"/>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46" name="Ink 145"/>
              <p14:cNvContentPartPr/>
              <p14:nvPr/>
            </p14:nvContentPartPr>
            <p14:xfrm>
              <a:off x="6729615" y="2943522"/>
              <a:ext cx="28903" cy="30662"/>
            </p14:xfrm>
          </p:contentPart>
        </mc:Choice>
        <mc:Fallback xmlns="">
          <p:pic>
            <p:nvPicPr>
              <p:cNvPr id="146" name="Ink 145"/>
            </p:nvPicPr>
            <p:blipFill>
              <a:blip r:embed="rId280"/>
            </p:blipFill>
            <p:spPr>
              <a:xfrm>
                <a:off x="6729615" y="2943522"/>
                <a:ext cx="28903" cy="30662"/>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47" name="Ink 146"/>
              <p14:cNvContentPartPr/>
              <p14:nvPr/>
            </p14:nvContentPartPr>
            <p14:xfrm>
              <a:off x="6668298" y="2994625"/>
              <a:ext cx="17884" cy="61324"/>
            </p14:xfrm>
          </p:contentPart>
        </mc:Choice>
        <mc:Fallback xmlns="">
          <p:pic>
            <p:nvPicPr>
              <p:cNvPr id="147" name="Ink 146"/>
            </p:nvPicPr>
            <p:blipFill>
              <a:blip r:embed="rId282"/>
            </p:blipFill>
            <p:spPr>
              <a:xfrm>
                <a:off x="6668298" y="2994625"/>
                <a:ext cx="17884" cy="61324"/>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48" name="Ink 147"/>
              <p14:cNvContentPartPr/>
              <p14:nvPr/>
            </p14:nvContentPartPr>
            <p14:xfrm>
              <a:off x="6698957" y="2989515"/>
              <a:ext cx="115450" cy="74099"/>
            </p14:xfrm>
          </p:contentPart>
        </mc:Choice>
        <mc:Fallback xmlns="">
          <p:pic>
            <p:nvPicPr>
              <p:cNvPr id="148" name="Ink 147"/>
            </p:nvPicPr>
            <p:blipFill>
              <a:blip r:embed="rId284"/>
            </p:blipFill>
            <p:spPr>
              <a:xfrm>
                <a:off x="6698957" y="2989515"/>
                <a:ext cx="115450" cy="74099"/>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49" name="Ink 148"/>
              <p14:cNvContentPartPr/>
              <p14:nvPr/>
            </p14:nvContentPartPr>
            <p14:xfrm>
              <a:off x="6642749" y="3030397"/>
              <a:ext cx="56208" cy="116259"/>
            </p14:xfrm>
          </p:contentPart>
        </mc:Choice>
        <mc:Fallback xmlns="">
          <p:pic>
            <p:nvPicPr>
              <p:cNvPr id="149" name="Ink 148"/>
            </p:nvPicPr>
            <p:blipFill>
              <a:blip r:embed="rId286"/>
            </p:blipFill>
            <p:spPr>
              <a:xfrm>
                <a:off x="6642749" y="3030397"/>
                <a:ext cx="56208" cy="116259"/>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50" name="Ink 149"/>
              <p14:cNvContentPartPr/>
              <p14:nvPr/>
            </p14:nvContentPartPr>
            <p14:xfrm>
              <a:off x="6739835" y="3061059"/>
              <a:ext cx="51098" cy="28107"/>
            </p14:xfrm>
          </p:contentPart>
        </mc:Choice>
        <mc:Fallback xmlns="">
          <p:pic>
            <p:nvPicPr>
              <p:cNvPr id="150" name="Ink 149"/>
            </p:nvPicPr>
            <p:blipFill>
              <a:blip r:embed="rId288"/>
            </p:blipFill>
            <p:spPr>
              <a:xfrm>
                <a:off x="6739835" y="3061059"/>
                <a:ext cx="51098" cy="28107"/>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51" name="Ink 150"/>
              <p14:cNvContentPartPr/>
              <p14:nvPr/>
            </p14:nvContentPartPr>
            <p14:xfrm>
              <a:off x="6734725" y="3117272"/>
              <a:ext cx="10220" cy="79210"/>
            </p14:xfrm>
          </p:contentPart>
        </mc:Choice>
        <mc:Fallback xmlns="">
          <p:pic>
            <p:nvPicPr>
              <p:cNvPr id="151" name="Ink 150"/>
            </p:nvPicPr>
            <p:blipFill>
              <a:blip r:embed="rId290"/>
            </p:blipFill>
            <p:spPr>
              <a:xfrm>
                <a:off x="6734725" y="3117272"/>
                <a:ext cx="10220" cy="79210"/>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52" name="Ink 151"/>
              <p14:cNvContentPartPr/>
              <p14:nvPr/>
            </p14:nvContentPartPr>
            <p14:xfrm>
              <a:off x="6704067" y="3122383"/>
              <a:ext cx="78563" cy="51102"/>
            </p14:xfrm>
          </p:contentPart>
        </mc:Choice>
        <mc:Fallback xmlns="">
          <p:pic>
            <p:nvPicPr>
              <p:cNvPr id="152" name="Ink 151"/>
            </p:nvPicPr>
            <p:blipFill>
              <a:blip r:embed="rId292"/>
            </p:blipFill>
            <p:spPr>
              <a:xfrm>
                <a:off x="6704067" y="3122383"/>
                <a:ext cx="78563" cy="51102"/>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53" name="Ink 152"/>
              <p14:cNvContentPartPr/>
              <p14:nvPr/>
            </p14:nvContentPartPr>
            <p14:xfrm>
              <a:off x="6654246" y="3234809"/>
              <a:ext cx="169901" cy="5110"/>
            </p14:xfrm>
          </p:contentPart>
        </mc:Choice>
        <mc:Fallback xmlns="">
          <p:pic>
            <p:nvPicPr>
              <p:cNvPr id="153" name="Ink 152"/>
            </p:nvPicPr>
            <p:blipFill>
              <a:blip r:embed="rId294"/>
            </p:blipFill>
            <p:spPr>
              <a:xfrm>
                <a:off x="6654246" y="3234809"/>
                <a:ext cx="169901" cy="5110"/>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54" name="Ink 153"/>
              <p14:cNvContentPartPr/>
              <p14:nvPr/>
            </p14:nvContentPartPr>
            <p14:xfrm>
              <a:off x="6918679" y="3035508"/>
              <a:ext cx="53653" cy="10220"/>
            </p14:xfrm>
          </p:contentPart>
        </mc:Choice>
        <mc:Fallback xmlns="">
          <p:pic>
            <p:nvPicPr>
              <p:cNvPr id="154" name="Ink 153"/>
            </p:nvPicPr>
            <p:blipFill>
              <a:blip r:embed="rId296"/>
            </p:blipFill>
            <p:spPr>
              <a:xfrm>
                <a:off x="6918679" y="3035508"/>
                <a:ext cx="53653" cy="10220"/>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55" name="Ink 154"/>
              <p14:cNvContentPartPr/>
              <p14:nvPr/>
            </p14:nvContentPartPr>
            <p14:xfrm>
              <a:off x="6941673" y="3071280"/>
              <a:ext cx="7664" cy="74099"/>
            </p14:xfrm>
          </p:contentPart>
        </mc:Choice>
        <mc:Fallback xmlns="">
          <p:pic>
            <p:nvPicPr>
              <p:cNvPr id="155" name="Ink 154"/>
            </p:nvPicPr>
            <p:blipFill>
              <a:blip r:embed="rId298"/>
            </p:blipFill>
            <p:spPr>
              <a:xfrm>
                <a:off x="6941673" y="3071280"/>
                <a:ext cx="7664" cy="74099"/>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156" name="Ink 155"/>
              <p14:cNvContentPartPr/>
              <p14:nvPr/>
            </p14:nvContentPartPr>
            <p14:xfrm>
              <a:off x="7010655" y="2943522"/>
              <a:ext cx="153294" cy="275956"/>
            </p14:xfrm>
          </p:contentPart>
        </mc:Choice>
        <mc:Fallback xmlns="">
          <p:pic>
            <p:nvPicPr>
              <p:cNvPr id="156" name="Ink 155"/>
            </p:nvPicPr>
            <p:blipFill>
              <a:blip r:embed="rId300"/>
            </p:blipFill>
            <p:spPr>
              <a:xfrm>
                <a:off x="7010655" y="2943522"/>
                <a:ext cx="153294" cy="275956"/>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157" name="Ink 156"/>
              <p14:cNvContentPartPr/>
              <p14:nvPr/>
            </p14:nvContentPartPr>
            <p14:xfrm>
              <a:off x="6987022" y="3045728"/>
              <a:ext cx="117526" cy="120092"/>
            </p14:xfrm>
          </p:contentPart>
        </mc:Choice>
        <mc:Fallback xmlns="">
          <p:pic>
            <p:nvPicPr>
              <p:cNvPr id="157" name="Ink 156"/>
            </p:nvPicPr>
            <p:blipFill>
              <a:blip r:embed="rId302"/>
            </p:blipFill>
            <p:spPr>
              <a:xfrm>
                <a:off x="6987022" y="3045728"/>
                <a:ext cx="117526" cy="120092"/>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158" name="Ink 157"/>
              <p14:cNvContentPartPr/>
              <p14:nvPr/>
            </p14:nvContentPartPr>
            <p14:xfrm>
              <a:off x="7000435" y="3076390"/>
              <a:ext cx="10220" cy="83681"/>
            </p14:xfrm>
          </p:contentPart>
        </mc:Choice>
        <mc:Fallback xmlns="">
          <p:pic>
            <p:nvPicPr>
              <p:cNvPr id="158" name="Ink 157"/>
            </p:nvPicPr>
            <p:blipFill>
              <a:blip r:embed="rId304"/>
            </p:blipFill>
            <p:spPr>
              <a:xfrm>
                <a:off x="7000435" y="3076390"/>
                <a:ext cx="10220" cy="83681"/>
              </a:xfrm>
              <a:prstGeom prst="rect"/>
            </p:spPr>
          </p:pic>
        </mc:Fallback>
      </mc:AlternateContent>
      <mc:AlternateContent xmlns:mc="http://schemas.openxmlformats.org/markup-compatibility/2006" xmlns:p14="http://schemas.microsoft.com/office/powerpoint/2010/main">
        <mc:Choice Requires="p14">
          <p:contentPart r:id="rId305" p14:bwMode="auto">
            <p14:nvContentPartPr>
              <p14:cNvPr id="159" name="Ink 158"/>
              <p14:cNvContentPartPr/>
              <p14:nvPr/>
            </p14:nvContentPartPr>
            <p14:xfrm>
              <a:off x="7031094" y="3117272"/>
              <a:ext cx="68983" cy="28107"/>
            </p14:xfrm>
          </p:contentPart>
        </mc:Choice>
        <mc:Fallback xmlns="">
          <p:pic>
            <p:nvPicPr>
              <p:cNvPr id="159" name="Ink 158"/>
            </p:nvPicPr>
            <p:blipFill>
              <a:blip r:embed="rId306"/>
            </p:blipFill>
            <p:spPr>
              <a:xfrm>
                <a:off x="7031094" y="3117272"/>
                <a:ext cx="68983" cy="28107"/>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160" name="Ink 159"/>
              <p14:cNvContentPartPr/>
              <p14:nvPr/>
            </p14:nvContentPartPr>
            <p14:xfrm>
              <a:off x="7373451" y="2933302"/>
              <a:ext cx="81757" cy="347499"/>
            </p14:xfrm>
          </p:contentPart>
        </mc:Choice>
        <mc:Fallback xmlns="">
          <p:pic>
            <p:nvPicPr>
              <p:cNvPr id="160" name="Ink 159"/>
            </p:nvPicPr>
            <p:blipFill>
              <a:blip r:embed="rId308"/>
            </p:blipFill>
            <p:spPr>
              <a:xfrm>
                <a:off x="7373451" y="2933302"/>
                <a:ext cx="81757" cy="347499"/>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161" name="Ink 160"/>
              <p14:cNvContentPartPr/>
              <p14:nvPr/>
            </p14:nvContentPartPr>
            <p14:xfrm>
              <a:off x="7317243" y="3061059"/>
              <a:ext cx="120081" cy="10221"/>
            </p14:xfrm>
          </p:contentPart>
        </mc:Choice>
        <mc:Fallback xmlns="">
          <p:pic>
            <p:nvPicPr>
              <p:cNvPr id="161" name="Ink 160"/>
            </p:nvPicPr>
            <p:blipFill>
              <a:blip r:embed="rId310"/>
            </p:blipFill>
            <p:spPr>
              <a:xfrm>
                <a:off x="7317243" y="3061059"/>
                <a:ext cx="120081" cy="10221"/>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162" name="Ink 161"/>
              <p14:cNvContentPartPr/>
              <p14:nvPr/>
            </p14:nvContentPartPr>
            <p14:xfrm>
              <a:off x="7465428" y="3040618"/>
              <a:ext cx="166068" cy="122647"/>
            </p14:xfrm>
          </p:contentPart>
        </mc:Choice>
        <mc:Fallback xmlns="">
          <p:pic>
            <p:nvPicPr>
              <p:cNvPr id="162" name="Ink 161"/>
            </p:nvPicPr>
            <p:blipFill>
              <a:blip r:embed="rId312"/>
            </p:blipFill>
            <p:spPr>
              <a:xfrm>
                <a:off x="7465428" y="3040618"/>
                <a:ext cx="166068" cy="122647"/>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163" name="Ink 162"/>
              <p14:cNvContentPartPr/>
              <p14:nvPr/>
            </p14:nvContentPartPr>
            <p14:xfrm>
              <a:off x="7649381" y="3030397"/>
              <a:ext cx="173733" cy="120571"/>
            </p14:xfrm>
          </p:contentPart>
        </mc:Choice>
        <mc:Fallback xmlns="">
          <p:pic>
            <p:nvPicPr>
              <p:cNvPr id="163" name="Ink 162"/>
            </p:nvPicPr>
            <p:blipFill>
              <a:blip r:embed="rId314"/>
            </p:blipFill>
            <p:spPr>
              <a:xfrm>
                <a:off x="7649381" y="3030397"/>
                <a:ext cx="173733" cy="120571"/>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164" name="Ink 163"/>
              <p14:cNvContentPartPr/>
              <p14:nvPr/>
            </p14:nvContentPartPr>
            <p14:xfrm>
              <a:off x="7860160" y="3063614"/>
              <a:ext cx="146907" cy="130313"/>
            </p14:xfrm>
          </p:contentPart>
        </mc:Choice>
        <mc:Fallback xmlns="">
          <p:pic>
            <p:nvPicPr>
              <p:cNvPr id="164" name="Ink 163"/>
            </p:nvPicPr>
            <p:blipFill>
              <a:blip r:embed="rId316"/>
            </p:blipFill>
            <p:spPr>
              <a:xfrm>
                <a:off x="7860160" y="3063614"/>
                <a:ext cx="146907" cy="130313"/>
              </a:xfrm>
              <a:prstGeom prst="rect"/>
            </p:spPr>
          </p:pic>
        </mc:Fallback>
      </mc:AlternateContent>
      <mc:AlternateContent xmlns:mc="http://schemas.openxmlformats.org/markup-compatibility/2006" xmlns:p14="http://schemas.microsoft.com/office/powerpoint/2010/main">
        <mc:Choice Requires="p14">
          <p:contentPart r:id="rId317" p14:bwMode="auto">
            <p14:nvContentPartPr>
              <p14:cNvPr id="165" name="Ink 164"/>
              <p14:cNvContentPartPr/>
              <p14:nvPr/>
            </p14:nvContentPartPr>
            <p14:xfrm>
              <a:off x="5005056" y="3986020"/>
              <a:ext cx="112415" cy="10221"/>
            </p14:xfrm>
          </p:contentPart>
        </mc:Choice>
        <mc:Fallback xmlns="">
          <p:pic>
            <p:nvPicPr>
              <p:cNvPr id="165" name="Ink 164"/>
            </p:nvPicPr>
            <p:blipFill>
              <a:blip r:embed="rId318"/>
            </p:blipFill>
            <p:spPr>
              <a:xfrm>
                <a:off x="5005056" y="3986020"/>
                <a:ext cx="112415" cy="10221"/>
              </a:xfrm>
              <a:prstGeom prst="rect"/>
            </p:spPr>
          </p:pic>
        </mc:Fallback>
      </mc:AlternateContent>
      <mc:AlternateContent xmlns:mc="http://schemas.openxmlformats.org/markup-compatibility/2006" xmlns:p14="http://schemas.microsoft.com/office/powerpoint/2010/main">
        <mc:Choice Requires="p14">
          <p:contentPart r:id="rId319" p14:bwMode="auto">
            <p14:nvContentPartPr>
              <p14:cNvPr id="166" name="Ink 165"/>
              <p14:cNvContentPartPr/>
              <p14:nvPr/>
            </p14:nvContentPartPr>
            <p14:xfrm>
              <a:off x="4958269" y="4083116"/>
              <a:ext cx="213494" cy="5110"/>
            </p14:xfrm>
          </p:contentPart>
        </mc:Choice>
        <mc:Fallback xmlns="">
          <p:pic>
            <p:nvPicPr>
              <p:cNvPr id="166" name="Ink 165"/>
            </p:nvPicPr>
            <p:blipFill>
              <a:blip r:embed="rId320"/>
            </p:blipFill>
            <p:spPr>
              <a:xfrm>
                <a:off x="4958269" y="4083116"/>
                <a:ext cx="213494" cy="5110"/>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167" name="Ink 166"/>
              <p14:cNvContentPartPr/>
              <p14:nvPr/>
            </p14:nvContentPartPr>
            <p14:xfrm>
              <a:off x="5048489" y="4033290"/>
              <a:ext cx="25549" cy="148198"/>
            </p14:xfrm>
          </p:contentPart>
        </mc:Choice>
        <mc:Fallback xmlns="">
          <p:pic>
            <p:nvPicPr>
              <p:cNvPr id="167" name="Ink 166"/>
            </p:nvPicPr>
            <p:blipFill>
              <a:blip r:embed="rId322"/>
            </p:blipFill>
            <p:spPr>
              <a:xfrm>
                <a:off x="5048489" y="4033290"/>
                <a:ext cx="25549" cy="148198"/>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168" name="Ink 167"/>
              <p14:cNvContentPartPr/>
              <p14:nvPr/>
            </p14:nvContentPartPr>
            <p14:xfrm>
              <a:off x="5079148" y="4088226"/>
              <a:ext cx="120080" cy="127757"/>
            </p14:xfrm>
          </p:contentPart>
        </mc:Choice>
        <mc:Fallback xmlns="">
          <p:pic>
            <p:nvPicPr>
              <p:cNvPr id="168" name="Ink 167"/>
            </p:nvPicPr>
            <p:blipFill>
              <a:blip r:embed="rId324"/>
            </p:blipFill>
            <p:spPr>
              <a:xfrm>
                <a:off x="5079148" y="4088226"/>
                <a:ext cx="120080" cy="127757"/>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169" name="Ink 168"/>
              <p14:cNvContentPartPr/>
              <p14:nvPr/>
            </p14:nvContentPartPr>
            <p14:xfrm>
              <a:off x="5360187" y="3955359"/>
              <a:ext cx="17884" cy="12775"/>
            </p14:xfrm>
          </p:contentPart>
        </mc:Choice>
        <mc:Fallback xmlns="">
          <p:pic>
            <p:nvPicPr>
              <p:cNvPr id="169" name="Ink 168"/>
            </p:nvPicPr>
            <p:blipFill>
              <a:blip r:embed="rId326"/>
            </p:blipFill>
            <p:spPr>
              <a:xfrm>
                <a:off x="5360187" y="3955359"/>
                <a:ext cx="17884" cy="12775"/>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170" name="Ink 169"/>
              <p14:cNvContentPartPr/>
              <p14:nvPr/>
            </p14:nvContentPartPr>
            <p14:xfrm>
              <a:off x="5303980" y="3980910"/>
              <a:ext cx="7664" cy="91985"/>
            </p14:xfrm>
          </p:contentPart>
        </mc:Choice>
        <mc:Fallback xmlns="">
          <p:pic>
            <p:nvPicPr>
              <p:cNvPr id="170" name="Ink 169"/>
            </p:nvPicPr>
            <p:blipFill>
              <a:blip r:embed="rId328"/>
            </p:blipFill>
            <p:spPr>
              <a:xfrm>
                <a:off x="5303980" y="3980910"/>
                <a:ext cx="7664" cy="91985"/>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171" name="Ink 170"/>
              <p14:cNvContentPartPr/>
              <p14:nvPr/>
            </p14:nvContentPartPr>
            <p14:xfrm>
              <a:off x="5298870" y="3986020"/>
              <a:ext cx="132855" cy="61324"/>
            </p14:xfrm>
          </p:contentPart>
        </mc:Choice>
        <mc:Fallback xmlns="">
          <p:pic>
            <p:nvPicPr>
              <p:cNvPr id="171" name="Ink 170"/>
            </p:nvPicPr>
            <p:blipFill>
              <a:blip r:embed="rId330"/>
            </p:blipFill>
            <p:spPr>
              <a:xfrm>
                <a:off x="5298870" y="3986020"/>
                <a:ext cx="132855" cy="61324"/>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172" name="Ink 171"/>
              <p14:cNvContentPartPr/>
              <p14:nvPr/>
            </p14:nvContentPartPr>
            <p14:xfrm>
              <a:off x="5268211" y="4016682"/>
              <a:ext cx="76647" cy="95818"/>
            </p14:xfrm>
          </p:contentPart>
        </mc:Choice>
        <mc:Fallback xmlns="">
          <p:pic>
            <p:nvPicPr>
              <p:cNvPr id="172" name="Ink 171"/>
            </p:nvPicPr>
            <p:blipFill>
              <a:blip r:embed="rId332"/>
            </p:blipFill>
            <p:spPr>
              <a:xfrm>
                <a:off x="5268211" y="4016682"/>
                <a:ext cx="76647" cy="95818"/>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173" name="Ink 172"/>
              <p14:cNvContentPartPr/>
              <p14:nvPr/>
            </p14:nvContentPartPr>
            <p14:xfrm>
              <a:off x="5370407" y="4037123"/>
              <a:ext cx="51098" cy="30662"/>
            </p14:xfrm>
          </p:contentPart>
        </mc:Choice>
        <mc:Fallback xmlns="">
          <p:pic>
            <p:nvPicPr>
              <p:cNvPr id="173" name="Ink 172"/>
            </p:nvPicPr>
            <p:blipFill>
              <a:blip r:embed="rId334"/>
            </p:blipFill>
            <p:spPr>
              <a:xfrm>
                <a:off x="5370407" y="4037123"/>
                <a:ext cx="51098" cy="30662"/>
              </a:xfrm>
              <a:prstGeom prst="rect"/>
            </p:spPr>
          </p:pic>
        </mc:Fallback>
      </mc:AlternateContent>
      <mc:AlternateContent xmlns:mc="http://schemas.openxmlformats.org/markup-compatibility/2006" xmlns:p14="http://schemas.microsoft.com/office/powerpoint/2010/main">
        <mc:Choice Requires="p14">
          <p:contentPart r:id="rId335" p14:bwMode="auto">
            <p14:nvContentPartPr>
              <p14:cNvPr id="174" name="Ink 173"/>
              <p14:cNvContentPartPr/>
              <p14:nvPr/>
            </p14:nvContentPartPr>
            <p14:xfrm>
              <a:off x="5367852" y="4083116"/>
              <a:ext cx="7664" cy="109871"/>
            </p14:xfrm>
          </p:contentPart>
        </mc:Choice>
        <mc:Fallback xmlns="">
          <p:pic>
            <p:nvPicPr>
              <p:cNvPr id="174" name="Ink 173"/>
            </p:nvPicPr>
            <p:blipFill>
              <a:blip r:embed="rId336"/>
            </p:blipFill>
            <p:spPr>
              <a:xfrm>
                <a:off x="5367852" y="4083116"/>
                <a:ext cx="7664" cy="109871"/>
              </a:xfrm>
              <a:prstGeom prst="rect"/>
            </p:spPr>
          </p:pic>
        </mc:Fallback>
      </mc:AlternateContent>
      <mc:AlternateContent xmlns:mc="http://schemas.openxmlformats.org/markup-compatibility/2006" xmlns:p14="http://schemas.microsoft.com/office/powerpoint/2010/main">
        <mc:Choice Requires="p14">
          <p:contentPart r:id="rId337" p14:bwMode="auto">
            <p14:nvContentPartPr>
              <p14:cNvPr id="175" name="Ink 174"/>
              <p14:cNvContentPartPr/>
              <p14:nvPr/>
            </p14:nvContentPartPr>
            <p14:xfrm>
              <a:off x="5329528" y="4083116"/>
              <a:ext cx="90061" cy="48548"/>
            </p14:xfrm>
          </p:contentPart>
        </mc:Choice>
        <mc:Fallback xmlns="">
          <p:pic>
            <p:nvPicPr>
              <p:cNvPr id="175" name="Ink 174"/>
            </p:nvPicPr>
            <p:blipFill>
              <a:blip r:embed="rId338"/>
            </p:blipFill>
            <p:spPr>
              <a:xfrm>
                <a:off x="5329528" y="4083116"/>
                <a:ext cx="90061" cy="48548"/>
              </a:xfrm>
              <a:prstGeom prst="rect"/>
            </p:spPr>
          </p:pic>
        </mc:Fallback>
      </mc:AlternateContent>
      <mc:AlternateContent xmlns:mc="http://schemas.openxmlformats.org/markup-compatibility/2006" xmlns:p14="http://schemas.microsoft.com/office/powerpoint/2010/main">
        <mc:Choice Requires="p14">
          <p:contentPart r:id="rId339" p14:bwMode="auto">
            <p14:nvContentPartPr>
              <p14:cNvPr id="176" name="Ink 175"/>
              <p14:cNvContentPartPr/>
              <p14:nvPr/>
            </p14:nvContentPartPr>
            <p14:xfrm>
              <a:off x="5280187" y="4185321"/>
              <a:ext cx="179642" cy="15331"/>
            </p14:xfrm>
          </p:contentPart>
        </mc:Choice>
        <mc:Fallback xmlns="">
          <p:pic>
            <p:nvPicPr>
              <p:cNvPr id="176" name="Ink 175"/>
            </p:nvPicPr>
            <p:blipFill>
              <a:blip r:embed="rId340"/>
            </p:blipFill>
            <p:spPr>
              <a:xfrm>
                <a:off x="5280187" y="4185321"/>
                <a:ext cx="179642" cy="15331"/>
              </a:xfrm>
              <a:prstGeom prst="rect"/>
            </p:spPr>
          </p:pic>
        </mc:Fallback>
      </mc:AlternateContent>
      <mc:AlternateContent xmlns:mc="http://schemas.openxmlformats.org/markup-compatibility/2006" xmlns:p14="http://schemas.microsoft.com/office/powerpoint/2010/main">
        <mc:Choice Requires="p14">
          <p:contentPart r:id="rId341" p14:bwMode="auto">
            <p14:nvContentPartPr>
              <p14:cNvPr id="177" name="Ink 176"/>
              <p14:cNvContentPartPr/>
              <p14:nvPr/>
            </p14:nvContentPartPr>
            <p14:xfrm>
              <a:off x="5554360" y="4026903"/>
              <a:ext cx="58763" cy="12775"/>
            </p14:xfrm>
          </p:contentPart>
        </mc:Choice>
        <mc:Fallback xmlns="">
          <p:pic>
            <p:nvPicPr>
              <p:cNvPr id="177" name="Ink 176"/>
            </p:nvPicPr>
            <p:blipFill>
              <a:blip r:embed="rId342"/>
            </p:blipFill>
            <p:spPr>
              <a:xfrm>
                <a:off x="5554360" y="4026903"/>
                <a:ext cx="58763" cy="12775"/>
              </a:xfrm>
              <a:prstGeom prst="rect"/>
            </p:spPr>
          </p:pic>
        </mc:Fallback>
      </mc:AlternateContent>
      <mc:AlternateContent xmlns:mc="http://schemas.openxmlformats.org/markup-compatibility/2006" xmlns:p14="http://schemas.microsoft.com/office/powerpoint/2010/main">
        <mc:Choice Requires="p14">
          <p:contentPart r:id="rId343" p14:bwMode="auto">
            <p14:nvContentPartPr>
              <p14:cNvPr id="178" name="Ink 177"/>
              <p14:cNvContentPartPr/>
              <p14:nvPr/>
            </p14:nvContentPartPr>
            <p14:xfrm>
              <a:off x="5574799" y="4052454"/>
              <a:ext cx="10220" cy="119453"/>
            </p14:xfrm>
          </p:contentPart>
        </mc:Choice>
        <mc:Fallback xmlns="">
          <p:pic>
            <p:nvPicPr>
              <p:cNvPr id="178" name="Ink 177"/>
            </p:nvPicPr>
            <p:blipFill>
              <a:blip r:embed="rId344"/>
            </p:blipFill>
            <p:spPr>
              <a:xfrm>
                <a:off x="5574799" y="4052454"/>
                <a:ext cx="10220" cy="119453"/>
              </a:xfrm>
              <a:prstGeom prst="rect"/>
            </p:spPr>
          </p:pic>
        </mc:Fallback>
      </mc:AlternateContent>
      <mc:AlternateContent xmlns:mc="http://schemas.openxmlformats.org/markup-compatibility/2006" xmlns:p14="http://schemas.microsoft.com/office/powerpoint/2010/main">
        <mc:Choice Requires="p14">
          <p:contentPart r:id="rId345" p14:bwMode="auto">
            <p14:nvContentPartPr>
              <p14:cNvPr id="179" name="Ink 178"/>
              <p14:cNvContentPartPr/>
              <p14:nvPr/>
            </p14:nvContentPartPr>
            <p14:xfrm>
              <a:off x="5612324" y="3955359"/>
              <a:ext cx="161758" cy="320031"/>
            </p14:xfrm>
          </p:contentPart>
        </mc:Choice>
        <mc:Fallback xmlns="">
          <p:pic>
            <p:nvPicPr>
              <p:cNvPr id="179" name="Ink 178"/>
            </p:nvPicPr>
            <p:blipFill>
              <a:blip r:embed="rId346"/>
            </p:blipFill>
            <p:spPr>
              <a:xfrm>
                <a:off x="5612324" y="3955359"/>
                <a:ext cx="161758" cy="320031"/>
              </a:xfrm>
              <a:prstGeom prst="rect"/>
            </p:spPr>
          </p:pic>
        </mc:Fallback>
      </mc:AlternateContent>
      <mc:AlternateContent xmlns:mc="http://schemas.openxmlformats.org/markup-compatibility/2006" xmlns:p14="http://schemas.microsoft.com/office/powerpoint/2010/main">
        <mc:Choice Requires="p14">
          <p:contentPart r:id="rId347" p14:bwMode="auto">
            <p14:nvContentPartPr>
              <p14:cNvPr id="180" name="Ink 179"/>
              <p14:cNvContentPartPr/>
              <p14:nvPr/>
            </p14:nvContentPartPr>
            <p14:xfrm>
              <a:off x="5622544" y="4034568"/>
              <a:ext cx="102994" cy="33217"/>
            </p14:xfrm>
          </p:contentPart>
        </mc:Choice>
        <mc:Fallback xmlns="">
          <p:pic>
            <p:nvPicPr>
              <p:cNvPr id="180" name="Ink 179"/>
            </p:nvPicPr>
            <p:blipFill>
              <a:blip r:embed="rId348"/>
            </p:blipFill>
            <p:spPr>
              <a:xfrm>
                <a:off x="5622544" y="4034568"/>
                <a:ext cx="102994" cy="33217"/>
              </a:xfrm>
              <a:prstGeom prst="rect"/>
            </p:spPr>
          </p:pic>
        </mc:Fallback>
      </mc:AlternateContent>
      <mc:AlternateContent xmlns:mc="http://schemas.openxmlformats.org/markup-compatibility/2006" xmlns:p14="http://schemas.microsoft.com/office/powerpoint/2010/main">
        <mc:Choice Requires="p14">
          <p:contentPart r:id="rId349" p14:bwMode="auto">
            <p14:nvContentPartPr>
              <p14:cNvPr id="181" name="Ink 180"/>
              <p14:cNvContentPartPr/>
              <p14:nvPr/>
            </p14:nvContentPartPr>
            <p14:xfrm>
              <a:off x="5669330" y="4026903"/>
              <a:ext cx="17885" cy="114981"/>
            </p14:xfrm>
          </p:contentPart>
        </mc:Choice>
        <mc:Fallback xmlns="">
          <p:pic>
            <p:nvPicPr>
              <p:cNvPr id="181" name="Ink 180"/>
            </p:nvPicPr>
            <p:blipFill>
              <a:blip r:embed="rId350"/>
            </p:blipFill>
            <p:spPr>
              <a:xfrm>
                <a:off x="5669330" y="4026903"/>
                <a:ext cx="17885" cy="114981"/>
              </a:xfrm>
              <a:prstGeom prst="rect"/>
            </p:spPr>
          </p:pic>
        </mc:Fallback>
      </mc:AlternateContent>
      <mc:AlternateContent xmlns:mc="http://schemas.openxmlformats.org/markup-compatibility/2006" xmlns:p14="http://schemas.microsoft.com/office/powerpoint/2010/main">
        <mc:Choice Requires="p14">
          <p:contentPart r:id="rId351" p14:bwMode="auto">
            <p14:nvContentPartPr>
              <p14:cNvPr id="182" name="Ink 181"/>
              <p14:cNvContentPartPr/>
              <p14:nvPr/>
            </p14:nvContentPartPr>
            <p14:xfrm>
              <a:off x="5631007" y="4072895"/>
              <a:ext cx="20439" cy="80008"/>
            </p14:xfrm>
          </p:contentPart>
        </mc:Choice>
        <mc:Fallback xmlns="">
          <p:pic>
            <p:nvPicPr>
              <p:cNvPr id="182" name="Ink 181"/>
            </p:nvPicPr>
            <p:blipFill>
              <a:blip r:embed="rId352"/>
            </p:blipFill>
            <p:spPr>
              <a:xfrm>
                <a:off x="5631007" y="4072895"/>
                <a:ext cx="20439" cy="80008"/>
              </a:xfrm>
              <a:prstGeom prst="rect"/>
            </p:spPr>
          </p:pic>
        </mc:Fallback>
      </mc:AlternateContent>
      <mc:AlternateContent xmlns:mc="http://schemas.openxmlformats.org/markup-compatibility/2006" xmlns:p14="http://schemas.microsoft.com/office/powerpoint/2010/main">
        <mc:Choice Requires="p14">
          <p:contentPart r:id="rId353" p14:bwMode="auto">
            <p14:nvContentPartPr>
              <p14:cNvPr id="183" name="Ink 182"/>
              <p14:cNvContentPartPr/>
              <p14:nvPr/>
            </p14:nvContentPartPr>
            <p14:xfrm>
              <a:off x="5671885" y="4103557"/>
              <a:ext cx="107306" cy="35772"/>
            </p14:xfrm>
          </p:contentPart>
        </mc:Choice>
        <mc:Fallback xmlns="">
          <p:pic>
            <p:nvPicPr>
              <p:cNvPr id="183" name="Ink 182"/>
            </p:nvPicPr>
            <p:blipFill>
              <a:blip r:embed="rId354"/>
            </p:blipFill>
            <p:spPr>
              <a:xfrm>
                <a:off x="5671885" y="4103557"/>
                <a:ext cx="107306" cy="35772"/>
              </a:xfrm>
              <a:prstGeom prst="rect"/>
            </p:spPr>
          </p:pic>
        </mc:Fallback>
      </mc:AlternateContent>
      <mc:AlternateContent xmlns:mc="http://schemas.openxmlformats.org/markup-compatibility/2006" xmlns:p14="http://schemas.microsoft.com/office/powerpoint/2010/main">
        <mc:Choice Requires="p14">
          <p:contentPart r:id="rId355" p14:bwMode="auto">
            <p14:nvContentPartPr>
              <p14:cNvPr id="184" name="Ink 183"/>
              <p14:cNvContentPartPr/>
              <p14:nvPr/>
            </p14:nvContentPartPr>
            <p14:xfrm>
              <a:off x="5871168" y="4154660"/>
              <a:ext cx="30659" cy="45992"/>
            </p14:xfrm>
          </p:contentPart>
        </mc:Choice>
        <mc:Fallback xmlns="">
          <p:pic>
            <p:nvPicPr>
              <p:cNvPr id="184" name="Ink 183"/>
            </p:nvPicPr>
            <p:blipFill>
              <a:blip r:embed="rId356"/>
            </p:blipFill>
            <p:spPr>
              <a:xfrm>
                <a:off x="5871168" y="4154660"/>
                <a:ext cx="30659" cy="45992"/>
              </a:xfrm>
              <a:prstGeom prst="rect"/>
            </p:spPr>
          </p:pic>
        </mc:Fallback>
      </mc:AlternateContent>
      <mc:AlternateContent xmlns:mc="http://schemas.openxmlformats.org/markup-compatibility/2006" xmlns:p14="http://schemas.microsoft.com/office/powerpoint/2010/main">
        <mc:Choice Requires="p14">
          <p:contentPart r:id="rId357" p14:bwMode="auto">
            <p14:nvContentPartPr>
              <p14:cNvPr id="185" name="Ink 184"/>
              <p14:cNvContentPartPr/>
              <p14:nvPr/>
            </p14:nvContentPartPr>
            <p14:xfrm>
              <a:off x="6162427" y="3950248"/>
              <a:ext cx="89901" cy="38328"/>
            </p14:xfrm>
          </p:contentPart>
        </mc:Choice>
        <mc:Fallback xmlns="">
          <p:pic>
            <p:nvPicPr>
              <p:cNvPr id="185" name="Ink 184"/>
            </p:nvPicPr>
            <p:blipFill>
              <a:blip r:embed="rId358"/>
            </p:blipFill>
            <p:spPr>
              <a:xfrm>
                <a:off x="6162427" y="3950248"/>
                <a:ext cx="89901" cy="38328"/>
              </a:xfrm>
              <a:prstGeom prst="rect"/>
            </p:spPr>
          </p:pic>
        </mc:Fallback>
      </mc:AlternateContent>
      <mc:AlternateContent xmlns:mc="http://schemas.openxmlformats.org/markup-compatibility/2006" xmlns:p14="http://schemas.microsoft.com/office/powerpoint/2010/main">
        <mc:Choice Requires="p14">
          <p:contentPart r:id="rId359" p14:bwMode="auto">
            <p14:nvContentPartPr>
              <p14:cNvPr id="186" name="Ink 185"/>
              <p14:cNvContentPartPr/>
              <p14:nvPr/>
            </p14:nvContentPartPr>
            <p14:xfrm>
              <a:off x="6090890" y="4011572"/>
              <a:ext cx="15329" cy="66433"/>
            </p14:xfrm>
          </p:contentPart>
        </mc:Choice>
        <mc:Fallback xmlns="">
          <p:pic>
            <p:nvPicPr>
              <p:cNvPr id="186" name="Ink 185"/>
            </p:nvPicPr>
            <p:blipFill>
              <a:blip r:embed="rId360"/>
            </p:blipFill>
            <p:spPr>
              <a:xfrm>
                <a:off x="6090890" y="4011572"/>
                <a:ext cx="15329" cy="66433"/>
              </a:xfrm>
              <a:prstGeom prst="rect"/>
            </p:spPr>
          </p:pic>
        </mc:Fallback>
      </mc:AlternateContent>
      <mc:AlternateContent xmlns:mc="http://schemas.openxmlformats.org/markup-compatibility/2006" xmlns:p14="http://schemas.microsoft.com/office/powerpoint/2010/main">
        <mc:Choice Requires="p14">
          <p:contentPart r:id="rId361" p14:bwMode="auto">
            <p14:nvContentPartPr>
              <p14:cNvPr id="187" name="Ink 186"/>
              <p14:cNvContentPartPr/>
              <p14:nvPr/>
            </p14:nvContentPartPr>
            <p14:xfrm>
              <a:off x="6090890" y="4016682"/>
              <a:ext cx="236967" cy="45993"/>
            </p14:xfrm>
          </p:contentPart>
        </mc:Choice>
        <mc:Fallback xmlns="">
          <p:pic>
            <p:nvPicPr>
              <p:cNvPr id="187" name="Ink 186"/>
            </p:nvPicPr>
            <p:blipFill>
              <a:blip r:embed="rId362"/>
            </p:blipFill>
            <p:spPr>
              <a:xfrm>
                <a:off x="6090890" y="4016682"/>
                <a:ext cx="236967" cy="45993"/>
              </a:xfrm>
              <a:prstGeom prst="rect"/>
            </p:spPr>
          </p:pic>
        </mc:Fallback>
      </mc:AlternateContent>
      <mc:AlternateContent xmlns:mc="http://schemas.openxmlformats.org/markup-compatibility/2006" xmlns:p14="http://schemas.microsoft.com/office/powerpoint/2010/main">
        <mc:Choice Requires="p14">
          <p:contentPart r:id="rId363" p14:bwMode="auto">
            <p14:nvContentPartPr>
              <p14:cNvPr id="188" name="Ink 187"/>
              <p14:cNvContentPartPr/>
              <p14:nvPr/>
            </p14:nvContentPartPr>
            <p14:xfrm>
              <a:off x="6208415" y="3986020"/>
              <a:ext cx="10219" cy="120092"/>
            </p14:xfrm>
          </p:contentPart>
        </mc:Choice>
        <mc:Fallback xmlns="">
          <p:pic>
            <p:nvPicPr>
              <p:cNvPr id="188" name="Ink 187"/>
            </p:nvPicPr>
            <p:blipFill>
              <a:blip r:embed="rId364"/>
            </p:blipFill>
            <p:spPr>
              <a:xfrm>
                <a:off x="6208415" y="3986020"/>
                <a:ext cx="10219" cy="120092"/>
              </a:xfrm>
              <a:prstGeom prst="rect"/>
            </p:spPr>
          </p:pic>
        </mc:Fallback>
      </mc:AlternateContent>
      <mc:AlternateContent xmlns:mc="http://schemas.openxmlformats.org/markup-compatibility/2006" xmlns:p14="http://schemas.microsoft.com/office/powerpoint/2010/main">
        <mc:Choice Requires="p14">
          <p:contentPart r:id="rId365" p14:bwMode="auto">
            <p14:nvContentPartPr>
              <p14:cNvPr id="189" name="Ink 188"/>
              <p14:cNvContentPartPr/>
              <p14:nvPr/>
            </p14:nvContentPartPr>
            <p14:xfrm>
              <a:off x="6126658" y="4047344"/>
              <a:ext cx="89422" cy="45992"/>
            </p14:xfrm>
          </p:contentPart>
        </mc:Choice>
        <mc:Fallback xmlns="">
          <p:pic>
            <p:nvPicPr>
              <p:cNvPr id="189" name="Ink 188"/>
            </p:nvPicPr>
            <p:blipFill>
              <a:blip r:embed="rId366"/>
            </p:blipFill>
            <p:spPr>
              <a:xfrm>
                <a:off x="6126658" y="4047344"/>
                <a:ext cx="89422" cy="45992"/>
              </a:xfrm>
              <a:prstGeom prst="rect"/>
            </p:spPr>
          </p:pic>
        </mc:Fallback>
      </mc:AlternateContent>
      <mc:AlternateContent xmlns:mc="http://schemas.openxmlformats.org/markup-compatibility/2006" xmlns:p14="http://schemas.microsoft.com/office/powerpoint/2010/main">
        <mc:Choice Requires="p14">
          <p:contentPart r:id="rId367" p14:bwMode="auto">
            <p14:nvContentPartPr>
              <p14:cNvPr id="190" name="Ink 189"/>
              <p14:cNvContentPartPr/>
              <p14:nvPr/>
            </p14:nvContentPartPr>
            <p14:xfrm>
              <a:off x="6239074" y="4057564"/>
              <a:ext cx="20439" cy="17886"/>
            </p14:xfrm>
          </p:contentPart>
        </mc:Choice>
        <mc:Fallback xmlns="">
          <p:pic>
            <p:nvPicPr>
              <p:cNvPr id="190" name="Ink 189"/>
            </p:nvPicPr>
            <p:blipFill>
              <a:blip r:embed="rId368"/>
            </p:blipFill>
            <p:spPr>
              <a:xfrm>
                <a:off x="6239074" y="4057564"/>
                <a:ext cx="20439" cy="17886"/>
              </a:xfrm>
              <a:prstGeom prst="rect"/>
            </p:spPr>
          </p:pic>
        </mc:Fallback>
      </mc:AlternateContent>
      <mc:AlternateContent xmlns:mc="http://schemas.openxmlformats.org/markup-compatibility/2006" xmlns:p14="http://schemas.microsoft.com/office/powerpoint/2010/main">
        <mc:Choice Requires="p14">
          <p:contentPart r:id="rId369" p14:bwMode="auto">
            <p14:nvContentPartPr>
              <p14:cNvPr id="191" name="Ink 190"/>
              <p14:cNvContentPartPr/>
              <p14:nvPr/>
            </p14:nvContentPartPr>
            <p14:xfrm>
              <a:off x="6187976" y="4098447"/>
              <a:ext cx="89421" cy="5110"/>
            </p14:xfrm>
          </p:contentPart>
        </mc:Choice>
        <mc:Fallback xmlns="">
          <p:pic>
            <p:nvPicPr>
              <p:cNvPr id="191" name="Ink 190"/>
            </p:nvPicPr>
            <p:blipFill>
              <a:blip r:embed="rId370"/>
            </p:blipFill>
            <p:spPr>
              <a:xfrm>
                <a:off x="6187976" y="4098447"/>
                <a:ext cx="89421" cy="5110"/>
              </a:xfrm>
              <a:prstGeom prst="rect"/>
            </p:spPr>
          </p:pic>
        </mc:Fallback>
      </mc:AlternateContent>
      <mc:AlternateContent xmlns:mc="http://schemas.openxmlformats.org/markup-compatibility/2006" xmlns:p14="http://schemas.microsoft.com/office/powerpoint/2010/main">
        <mc:Choice Requires="p14">
          <p:contentPart r:id="rId371" p14:bwMode="auto">
            <p14:nvContentPartPr>
              <p14:cNvPr id="192" name="Ink 191"/>
              <p14:cNvContentPartPr/>
              <p14:nvPr/>
            </p14:nvContentPartPr>
            <p14:xfrm>
              <a:off x="6157317" y="4084872"/>
              <a:ext cx="97086" cy="51902"/>
            </p14:xfrm>
          </p:contentPart>
        </mc:Choice>
        <mc:Fallback xmlns="">
          <p:pic>
            <p:nvPicPr>
              <p:cNvPr id="192" name="Ink 191"/>
            </p:nvPicPr>
            <p:blipFill>
              <a:blip r:embed="rId372"/>
            </p:blipFill>
            <p:spPr>
              <a:xfrm>
                <a:off x="6157317" y="4084872"/>
                <a:ext cx="97086" cy="51902"/>
              </a:xfrm>
              <a:prstGeom prst="rect"/>
            </p:spPr>
          </p:pic>
        </mc:Fallback>
      </mc:AlternateContent>
      <mc:AlternateContent xmlns:mc="http://schemas.openxmlformats.org/markup-compatibility/2006" xmlns:p14="http://schemas.microsoft.com/office/powerpoint/2010/main">
        <mc:Choice Requires="p14">
          <p:contentPart r:id="rId373" p14:bwMode="auto">
            <p14:nvContentPartPr>
              <p14:cNvPr id="193" name="Ink 192"/>
              <p14:cNvContentPartPr/>
              <p14:nvPr/>
            </p14:nvContentPartPr>
            <p14:xfrm>
              <a:off x="6121548" y="4144439"/>
              <a:ext cx="20439" cy="81765"/>
            </p14:xfrm>
          </p:contentPart>
        </mc:Choice>
        <mc:Fallback xmlns="">
          <p:pic>
            <p:nvPicPr>
              <p:cNvPr id="193" name="Ink 192"/>
            </p:nvPicPr>
            <p:blipFill>
              <a:blip r:embed="rId374"/>
            </p:blipFill>
            <p:spPr>
              <a:xfrm>
                <a:off x="6121548" y="4144439"/>
                <a:ext cx="20439" cy="81765"/>
              </a:xfrm>
              <a:prstGeom prst="rect"/>
            </p:spPr>
          </p:pic>
        </mc:Fallback>
      </mc:AlternateContent>
      <mc:AlternateContent xmlns:mc="http://schemas.openxmlformats.org/markup-compatibility/2006" xmlns:p14="http://schemas.microsoft.com/office/powerpoint/2010/main">
        <mc:Choice Requires="p14">
          <p:contentPart r:id="rId375" p14:bwMode="auto">
            <p14:nvContentPartPr>
              <p14:cNvPr id="194" name="Ink 193"/>
              <p14:cNvContentPartPr/>
              <p14:nvPr/>
            </p14:nvContentPartPr>
            <p14:xfrm>
              <a:off x="6106219" y="4145717"/>
              <a:ext cx="235051" cy="60046"/>
            </p14:xfrm>
          </p:contentPart>
        </mc:Choice>
        <mc:Fallback xmlns="">
          <p:pic>
            <p:nvPicPr>
              <p:cNvPr id="194" name="Ink 193"/>
            </p:nvPicPr>
            <p:blipFill>
              <a:blip r:embed="rId376"/>
            </p:blipFill>
            <p:spPr>
              <a:xfrm>
                <a:off x="6106219" y="4145717"/>
                <a:ext cx="235051" cy="60046"/>
              </a:xfrm>
              <a:prstGeom prst="rect"/>
            </p:spPr>
          </p:pic>
        </mc:Fallback>
      </mc:AlternateContent>
      <mc:AlternateContent xmlns:mc="http://schemas.openxmlformats.org/markup-compatibility/2006" xmlns:p14="http://schemas.microsoft.com/office/powerpoint/2010/main">
        <mc:Choice Requires="p14">
          <p:contentPart r:id="rId377" p14:bwMode="auto">
            <p14:nvContentPartPr>
              <p14:cNvPr id="195" name="Ink 194"/>
              <p14:cNvContentPartPr/>
              <p14:nvPr/>
            </p14:nvContentPartPr>
            <p14:xfrm>
              <a:off x="6198195" y="4154660"/>
              <a:ext cx="38324" cy="75376"/>
            </p14:xfrm>
          </p:contentPart>
        </mc:Choice>
        <mc:Fallback xmlns="">
          <p:pic>
            <p:nvPicPr>
              <p:cNvPr id="195" name="Ink 194"/>
            </p:nvPicPr>
            <p:blipFill>
              <a:blip r:embed="rId378"/>
            </p:blipFill>
            <p:spPr>
              <a:xfrm>
                <a:off x="6198195" y="4154660"/>
                <a:ext cx="38324" cy="75376"/>
              </a:xfrm>
              <a:prstGeom prst="rect"/>
            </p:spPr>
          </p:pic>
        </mc:Fallback>
      </mc:AlternateContent>
      <mc:AlternateContent xmlns:mc="http://schemas.openxmlformats.org/markup-compatibility/2006" xmlns:p14="http://schemas.microsoft.com/office/powerpoint/2010/main">
        <mc:Choice Requires="p14">
          <p:contentPart r:id="rId379" p14:bwMode="auto">
            <p14:nvContentPartPr>
              <p14:cNvPr id="196" name="Ink 195"/>
              <p14:cNvContentPartPr/>
              <p14:nvPr/>
            </p14:nvContentPartPr>
            <p14:xfrm>
              <a:off x="6244184" y="4167435"/>
              <a:ext cx="25549" cy="166723"/>
            </p14:xfrm>
          </p:contentPart>
        </mc:Choice>
        <mc:Fallback xmlns="">
          <p:pic>
            <p:nvPicPr>
              <p:cNvPr id="196" name="Ink 195"/>
            </p:nvPicPr>
            <p:blipFill>
              <a:blip r:embed="rId380"/>
            </p:blipFill>
            <p:spPr>
              <a:xfrm>
                <a:off x="6244184" y="4167435"/>
                <a:ext cx="25549" cy="166723"/>
              </a:xfrm>
              <a:prstGeom prst="rect"/>
            </p:spPr>
          </p:pic>
        </mc:Fallback>
      </mc:AlternateContent>
      <mc:AlternateContent xmlns:mc="http://schemas.openxmlformats.org/markup-compatibility/2006" xmlns:p14="http://schemas.microsoft.com/office/powerpoint/2010/main">
        <mc:Choice Requires="p14">
          <p:contentPart r:id="rId381" p14:bwMode="auto">
            <p14:nvContentPartPr>
              <p14:cNvPr id="197" name="Ink 196"/>
              <p14:cNvContentPartPr/>
              <p14:nvPr/>
            </p14:nvContentPartPr>
            <p14:xfrm>
              <a:off x="6474125" y="3945138"/>
              <a:ext cx="109861" cy="38328"/>
            </p14:xfrm>
          </p:contentPart>
        </mc:Choice>
        <mc:Fallback xmlns="">
          <p:pic>
            <p:nvPicPr>
              <p:cNvPr id="197" name="Ink 196"/>
            </p:nvPicPr>
            <p:blipFill>
              <a:blip r:embed="rId382"/>
            </p:blipFill>
            <p:spPr>
              <a:xfrm>
                <a:off x="6474125" y="3945138"/>
                <a:ext cx="109861" cy="38328"/>
              </a:xfrm>
              <a:prstGeom prst="rect"/>
            </p:spPr>
          </p:pic>
        </mc:Fallback>
      </mc:AlternateContent>
      <mc:AlternateContent xmlns:mc="http://schemas.openxmlformats.org/markup-compatibility/2006" xmlns:p14="http://schemas.microsoft.com/office/powerpoint/2010/main">
        <mc:Choice Requires="p14">
          <p:contentPart r:id="rId383" p14:bwMode="auto">
            <p14:nvContentPartPr>
              <p14:cNvPr id="198" name="Ink 197"/>
              <p14:cNvContentPartPr/>
              <p14:nvPr/>
            </p14:nvContentPartPr>
            <p14:xfrm>
              <a:off x="6466461" y="3972446"/>
              <a:ext cx="89421" cy="73620"/>
            </p14:xfrm>
          </p:contentPart>
        </mc:Choice>
        <mc:Fallback xmlns="">
          <p:pic>
            <p:nvPicPr>
              <p:cNvPr id="198" name="Ink 197"/>
            </p:nvPicPr>
            <p:blipFill>
              <a:blip r:embed="rId384"/>
            </p:blipFill>
            <p:spPr>
              <a:xfrm>
                <a:off x="6466461" y="3972446"/>
                <a:ext cx="89421" cy="73620"/>
              </a:xfrm>
              <a:prstGeom prst="rect"/>
            </p:spPr>
          </p:pic>
        </mc:Fallback>
      </mc:AlternateContent>
      <mc:AlternateContent xmlns:mc="http://schemas.openxmlformats.org/markup-compatibility/2006" xmlns:p14="http://schemas.microsoft.com/office/powerpoint/2010/main">
        <mc:Choice Requires="p14">
          <p:contentPart r:id="rId385" p14:bwMode="auto">
            <p14:nvContentPartPr>
              <p14:cNvPr id="199" name="Ink 198"/>
              <p14:cNvContentPartPr/>
              <p14:nvPr/>
            </p14:nvContentPartPr>
            <p14:xfrm>
              <a:off x="6463906" y="4042233"/>
              <a:ext cx="35768" cy="129035"/>
            </p14:xfrm>
          </p:contentPart>
        </mc:Choice>
        <mc:Fallback xmlns="">
          <p:pic>
            <p:nvPicPr>
              <p:cNvPr id="199" name="Ink 198"/>
            </p:nvPicPr>
            <p:blipFill>
              <a:blip r:embed="rId386"/>
            </p:blipFill>
            <p:spPr>
              <a:xfrm>
                <a:off x="6463906" y="4042233"/>
                <a:ext cx="35768" cy="129035"/>
              </a:xfrm>
              <a:prstGeom prst="rect"/>
            </p:spPr>
          </p:pic>
        </mc:Fallback>
      </mc:AlternateContent>
      <mc:AlternateContent xmlns:mc="http://schemas.openxmlformats.org/markup-compatibility/2006" xmlns:p14="http://schemas.microsoft.com/office/powerpoint/2010/main">
        <mc:Choice Requires="p14">
          <p:contentPart r:id="rId387" p14:bwMode="auto">
            <p14:nvContentPartPr>
              <p14:cNvPr id="200" name="Ink 199"/>
              <p14:cNvContentPartPr/>
              <p14:nvPr/>
            </p14:nvContentPartPr>
            <p14:xfrm>
              <a:off x="6494564" y="4067785"/>
              <a:ext cx="97086" cy="118175"/>
            </p14:xfrm>
          </p:contentPart>
        </mc:Choice>
        <mc:Fallback xmlns="">
          <p:pic>
            <p:nvPicPr>
              <p:cNvPr id="200" name="Ink 199"/>
            </p:nvPicPr>
            <p:blipFill>
              <a:blip r:embed="rId388"/>
            </p:blipFill>
            <p:spPr>
              <a:xfrm>
                <a:off x="6494564" y="4067785"/>
                <a:ext cx="97086" cy="118175"/>
              </a:xfrm>
              <a:prstGeom prst="rect"/>
            </p:spPr>
          </p:pic>
        </mc:Fallback>
      </mc:AlternateContent>
      <mc:AlternateContent xmlns:mc="http://schemas.openxmlformats.org/markup-compatibility/2006" xmlns:p14="http://schemas.microsoft.com/office/powerpoint/2010/main">
        <mc:Choice Requires="p14">
          <p:contentPart r:id="rId389" p14:bwMode="auto">
            <p14:nvContentPartPr>
              <p14:cNvPr id="201" name="Ink 200"/>
              <p14:cNvContentPartPr/>
              <p14:nvPr/>
            </p14:nvContentPartPr>
            <p14:xfrm>
              <a:off x="6456241" y="4093336"/>
              <a:ext cx="84312" cy="122647"/>
            </p14:xfrm>
          </p:contentPart>
        </mc:Choice>
        <mc:Fallback xmlns="">
          <p:pic>
            <p:nvPicPr>
              <p:cNvPr id="201" name="Ink 200"/>
            </p:nvPicPr>
            <p:blipFill>
              <a:blip r:embed="rId390"/>
            </p:blipFill>
            <p:spPr>
              <a:xfrm>
                <a:off x="6456241" y="4093336"/>
                <a:ext cx="84312" cy="122647"/>
              </a:xfrm>
              <a:prstGeom prst="rect"/>
            </p:spPr>
          </p:pic>
        </mc:Fallback>
      </mc:AlternateContent>
      <mc:AlternateContent xmlns:mc="http://schemas.openxmlformats.org/markup-compatibility/2006" xmlns:p14="http://schemas.microsoft.com/office/powerpoint/2010/main">
        <mc:Choice Requires="p14">
          <p:contentPart r:id="rId391" p14:bwMode="auto">
            <p14:nvContentPartPr>
              <p14:cNvPr id="202" name="Ink 201"/>
              <p14:cNvContentPartPr/>
              <p14:nvPr/>
            </p14:nvContentPartPr>
            <p14:xfrm>
              <a:off x="6509894" y="4190432"/>
              <a:ext cx="91976" cy="51103"/>
            </p14:xfrm>
          </p:contentPart>
        </mc:Choice>
        <mc:Fallback xmlns="">
          <p:pic>
            <p:nvPicPr>
              <p:cNvPr id="202" name="Ink 201"/>
            </p:nvPicPr>
            <p:blipFill>
              <a:blip r:embed="rId392"/>
            </p:blipFill>
            <p:spPr>
              <a:xfrm>
                <a:off x="6509894" y="4190432"/>
                <a:ext cx="91976" cy="51103"/>
              </a:xfrm>
              <a:prstGeom prst="rect"/>
            </p:spPr>
          </p:pic>
        </mc:Fallback>
      </mc:AlternateContent>
      <mc:AlternateContent xmlns:mc="http://schemas.openxmlformats.org/markup-compatibility/2006" xmlns:p14="http://schemas.microsoft.com/office/powerpoint/2010/main">
        <mc:Choice Requires="p14">
          <p:contentPart r:id="rId393" p14:bwMode="auto">
            <p14:nvContentPartPr>
              <p14:cNvPr id="203" name="Ink 202"/>
              <p14:cNvContentPartPr/>
              <p14:nvPr/>
            </p14:nvContentPartPr>
            <p14:xfrm>
              <a:off x="6770494" y="3965579"/>
              <a:ext cx="10220" cy="107316"/>
            </p14:xfrm>
          </p:contentPart>
        </mc:Choice>
        <mc:Fallback xmlns="">
          <p:pic>
            <p:nvPicPr>
              <p:cNvPr id="203" name="Ink 202"/>
            </p:nvPicPr>
            <p:blipFill>
              <a:blip r:embed="rId394"/>
            </p:blipFill>
            <p:spPr>
              <a:xfrm>
                <a:off x="6770494" y="3965579"/>
                <a:ext cx="10220" cy="107316"/>
              </a:xfrm>
              <a:prstGeom prst="rect"/>
            </p:spPr>
          </p:pic>
        </mc:Fallback>
      </mc:AlternateContent>
      <mc:AlternateContent xmlns:mc="http://schemas.openxmlformats.org/markup-compatibility/2006" xmlns:p14="http://schemas.microsoft.com/office/powerpoint/2010/main">
        <mc:Choice Requires="p14">
          <p:contentPart r:id="rId395" p14:bwMode="auto">
            <p14:nvContentPartPr>
              <p14:cNvPr id="204" name="Ink 203"/>
              <p14:cNvContentPartPr/>
              <p14:nvPr/>
            </p14:nvContentPartPr>
            <p14:xfrm>
              <a:off x="6796043" y="3919587"/>
              <a:ext cx="178843" cy="97095"/>
            </p14:xfrm>
          </p:contentPart>
        </mc:Choice>
        <mc:Fallback xmlns="">
          <p:pic>
            <p:nvPicPr>
              <p:cNvPr id="204" name="Ink 203"/>
            </p:nvPicPr>
            <p:blipFill>
              <a:blip r:embed="rId396"/>
            </p:blipFill>
            <p:spPr>
              <a:xfrm>
                <a:off x="6796043" y="3919587"/>
                <a:ext cx="178843" cy="97095"/>
              </a:xfrm>
              <a:prstGeom prst="rect"/>
            </p:spPr>
          </p:pic>
        </mc:Fallback>
      </mc:AlternateContent>
      <mc:AlternateContent xmlns:mc="http://schemas.openxmlformats.org/markup-compatibility/2006" xmlns:p14="http://schemas.microsoft.com/office/powerpoint/2010/main">
        <mc:Choice Requires="p14">
          <p:contentPart r:id="rId397" p14:bwMode="auto">
            <p14:nvContentPartPr>
              <p14:cNvPr id="205" name="Ink 204"/>
              <p14:cNvContentPartPr/>
              <p14:nvPr/>
            </p14:nvContentPartPr>
            <p14:xfrm>
              <a:off x="6816482" y="3945138"/>
              <a:ext cx="107306" cy="148198"/>
            </p14:xfrm>
          </p:contentPart>
        </mc:Choice>
        <mc:Fallback xmlns="">
          <p:pic>
            <p:nvPicPr>
              <p:cNvPr id="205" name="Ink 204"/>
            </p:nvPicPr>
            <p:blipFill>
              <a:blip r:embed="rId398"/>
            </p:blipFill>
            <p:spPr>
              <a:xfrm>
                <a:off x="6816482" y="3945138"/>
                <a:ext cx="107306" cy="148198"/>
              </a:xfrm>
              <a:prstGeom prst="rect"/>
            </p:spPr>
          </p:pic>
        </mc:Fallback>
      </mc:AlternateContent>
      <mc:AlternateContent xmlns:mc="http://schemas.openxmlformats.org/markup-compatibility/2006" xmlns:p14="http://schemas.microsoft.com/office/powerpoint/2010/main">
        <mc:Choice Requires="p14">
          <p:contentPart r:id="rId399" p14:bwMode="auto">
            <p14:nvContentPartPr>
              <p14:cNvPr id="206" name="Ink 205"/>
              <p14:cNvContentPartPr/>
              <p14:nvPr/>
            </p14:nvContentPartPr>
            <p14:xfrm>
              <a:off x="6798598" y="4023549"/>
              <a:ext cx="94531" cy="99171"/>
            </p14:xfrm>
          </p:contentPart>
        </mc:Choice>
        <mc:Fallback xmlns="">
          <p:pic>
            <p:nvPicPr>
              <p:cNvPr id="206" name="Ink 205"/>
            </p:nvPicPr>
            <p:blipFill>
              <a:blip r:embed="rId400"/>
            </p:blipFill>
            <p:spPr>
              <a:xfrm>
                <a:off x="6798598" y="4023549"/>
                <a:ext cx="94531" cy="99171"/>
              </a:xfrm>
              <a:prstGeom prst="rect"/>
            </p:spPr>
          </p:pic>
        </mc:Fallback>
      </mc:AlternateContent>
      <mc:AlternateContent xmlns:mc="http://schemas.openxmlformats.org/markup-compatibility/2006" xmlns:p14="http://schemas.microsoft.com/office/powerpoint/2010/main">
        <mc:Choice Requires="p14">
          <p:contentPart r:id="rId401" p14:bwMode="auto">
            <p14:nvContentPartPr>
              <p14:cNvPr id="207" name="Ink 206"/>
              <p14:cNvContentPartPr/>
              <p14:nvPr/>
            </p14:nvContentPartPr>
            <p14:xfrm>
              <a:off x="6836922" y="4083116"/>
              <a:ext cx="10219" cy="124563"/>
            </p14:xfrm>
          </p:contentPart>
        </mc:Choice>
        <mc:Fallback xmlns="">
          <p:pic>
            <p:nvPicPr>
              <p:cNvPr id="207" name="Ink 206"/>
            </p:nvPicPr>
            <p:blipFill>
              <a:blip r:embed="rId402"/>
            </p:blipFill>
            <p:spPr>
              <a:xfrm>
                <a:off x="6836922" y="4083116"/>
                <a:ext cx="10219" cy="124563"/>
              </a:xfrm>
              <a:prstGeom prst="rect"/>
            </p:spPr>
          </p:pic>
        </mc:Fallback>
      </mc:AlternateContent>
      <mc:AlternateContent xmlns:mc="http://schemas.openxmlformats.org/markup-compatibility/2006" xmlns:p14="http://schemas.microsoft.com/office/powerpoint/2010/main">
        <mc:Choice Requires="p14">
          <p:contentPart r:id="rId403" p14:bwMode="auto">
            <p14:nvContentPartPr>
              <p14:cNvPr id="208" name="Ink 207"/>
              <p14:cNvContentPartPr/>
              <p14:nvPr/>
            </p14:nvContentPartPr>
            <p14:xfrm>
              <a:off x="6888019" y="4108667"/>
              <a:ext cx="20439" cy="81765"/>
            </p14:xfrm>
          </p:contentPart>
        </mc:Choice>
        <mc:Fallback xmlns="">
          <p:pic>
            <p:nvPicPr>
              <p:cNvPr id="208" name="Ink 207"/>
            </p:nvPicPr>
            <p:blipFill>
              <a:blip r:embed="rId404"/>
            </p:blipFill>
            <p:spPr>
              <a:xfrm>
                <a:off x="6888019" y="4108667"/>
                <a:ext cx="20439" cy="81765"/>
              </a:xfrm>
              <a:prstGeom prst="rect"/>
            </p:spPr>
          </p:pic>
        </mc:Fallback>
      </mc:AlternateContent>
      <mc:AlternateContent xmlns:mc="http://schemas.openxmlformats.org/markup-compatibility/2006" xmlns:p14="http://schemas.microsoft.com/office/powerpoint/2010/main">
        <mc:Choice Requires="p14">
          <p:contentPart r:id="rId405" p14:bwMode="auto">
            <p14:nvContentPartPr>
              <p14:cNvPr id="209" name="Ink 208"/>
              <p14:cNvContentPartPr/>
              <p14:nvPr/>
            </p14:nvContentPartPr>
            <p14:xfrm>
              <a:off x="6842031" y="4144439"/>
              <a:ext cx="30659" cy="5111"/>
            </p14:xfrm>
          </p:contentPart>
        </mc:Choice>
        <mc:Fallback xmlns="">
          <p:pic>
            <p:nvPicPr>
              <p:cNvPr id="209" name="Ink 208"/>
            </p:nvPicPr>
            <p:blipFill>
              <a:blip r:embed="rId406"/>
            </p:blipFill>
            <p:spPr>
              <a:xfrm>
                <a:off x="6842031" y="4144439"/>
                <a:ext cx="30659" cy="5111"/>
              </a:xfrm>
              <a:prstGeom prst="rect"/>
            </p:spPr>
          </p:pic>
        </mc:Fallback>
      </mc:AlternateContent>
      <mc:AlternateContent xmlns:mc="http://schemas.openxmlformats.org/markup-compatibility/2006" xmlns:p14="http://schemas.microsoft.com/office/powerpoint/2010/main">
        <mc:Choice Requires="p14">
          <p:contentPart r:id="rId407" p14:bwMode="auto">
            <p14:nvContentPartPr>
              <p14:cNvPr id="210" name="Ink 209"/>
              <p14:cNvContentPartPr/>
              <p14:nvPr/>
            </p14:nvContentPartPr>
            <p14:xfrm>
              <a:off x="6843309" y="4164880"/>
              <a:ext cx="60040" cy="10221"/>
            </p14:xfrm>
          </p:contentPart>
        </mc:Choice>
        <mc:Fallback xmlns="">
          <p:pic>
            <p:nvPicPr>
              <p:cNvPr id="210" name="Ink 209"/>
            </p:nvPicPr>
            <p:blipFill>
              <a:blip r:embed="rId408"/>
            </p:blipFill>
            <p:spPr>
              <a:xfrm>
                <a:off x="6843309" y="4164880"/>
                <a:ext cx="60040" cy="10221"/>
              </a:xfrm>
              <a:prstGeom prst="rect"/>
            </p:spPr>
          </p:pic>
        </mc:Fallback>
      </mc:AlternateContent>
      <mc:AlternateContent xmlns:mc="http://schemas.openxmlformats.org/markup-compatibility/2006" xmlns:p14="http://schemas.microsoft.com/office/powerpoint/2010/main">
        <mc:Choice Requires="p14">
          <p:contentPart r:id="rId409" p14:bwMode="auto">
            <p14:nvContentPartPr>
              <p14:cNvPr id="211" name="Ink 210"/>
              <p14:cNvContentPartPr/>
              <p14:nvPr/>
            </p14:nvContentPartPr>
            <p14:xfrm>
              <a:off x="6772889" y="4195542"/>
              <a:ext cx="197526" cy="56213"/>
            </p14:xfrm>
          </p:contentPart>
        </mc:Choice>
        <mc:Fallback xmlns="">
          <p:pic>
            <p:nvPicPr>
              <p:cNvPr id="211" name="Ink 210"/>
            </p:nvPicPr>
            <p:blipFill>
              <a:blip r:embed="rId410"/>
            </p:blipFill>
            <p:spPr>
              <a:xfrm>
                <a:off x="6772889" y="4195542"/>
                <a:ext cx="197526" cy="56213"/>
              </a:xfrm>
              <a:prstGeom prst="rect"/>
            </p:spPr>
          </p:pic>
        </mc:Fallback>
      </mc:AlternateContent>
      <mc:AlternateContent xmlns:mc="http://schemas.openxmlformats.org/markup-compatibility/2006" xmlns:p14="http://schemas.microsoft.com/office/powerpoint/2010/main">
        <mc:Choice Requires="p14">
          <p:contentPart r:id="rId411" p14:bwMode="auto">
            <p14:nvContentPartPr>
              <p14:cNvPr id="212" name="Ink 211"/>
              <p14:cNvContentPartPr/>
              <p14:nvPr/>
            </p14:nvContentPartPr>
            <p14:xfrm>
              <a:off x="7102631" y="4021792"/>
              <a:ext cx="15330" cy="241461"/>
            </p14:xfrm>
          </p:contentPart>
        </mc:Choice>
        <mc:Fallback xmlns="">
          <p:pic>
            <p:nvPicPr>
              <p:cNvPr id="212" name="Ink 211"/>
            </p:nvPicPr>
            <p:blipFill>
              <a:blip r:embed="rId412"/>
            </p:blipFill>
            <p:spPr>
              <a:xfrm>
                <a:off x="7102631" y="4021792"/>
                <a:ext cx="15330" cy="241461"/>
              </a:xfrm>
              <a:prstGeom prst="rect"/>
            </p:spPr>
          </p:pic>
        </mc:Fallback>
      </mc:AlternateContent>
      <mc:AlternateContent xmlns:mc="http://schemas.openxmlformats.org/markup-compatibility/2006" xmlns:p14="http://schemas.microsoft.com/office/powerpoint/2010/main">
        <mc:Choice Requires="p14">
          <p:contentPart r:id="rId413" p14:bwMode="auto">
            <p14:nvContentPartPr>
              <p14:cNvPr id="213" name="Ink 212"/>
              <p14:cNvContentPartPr/>
              <p14:nvPr/>
            </p14:nvContentPartPr>
            <p14:xfrm>
              <a:off x="7027262" y="4123998"/>
              <a:ext cx="118803" cy="56213"/>
            </p14:xfrm>
          </p:contentPart>
        </mc:Choice>
        <mc:Fallback xmlns="">
          <p:pic>
            <p:nvPicPr>
              <p:cNvPr id="213" name="Ink 212"/>
            </p:nvPicPr>
            <p:blipFill>
              <a:blip r:embed="rId414"/>
            </p:blipFill>
            <p:spPr>
              <a:xfrm>
                <a:off x="7027262" y="4123998"/>
                <a:ext cx="118803" cy="56213"/>
              </a:xfrm>
              <a:prstGeom prst="rect"/>
            </p:spPr>
          </p:pic>
        </mc:Fallback>
      </mc:AlternateContent>
      <mc:AlternateContent xmlns:mc="http://schemas.openxmlformats.org/markup-compatibility/2006" xmlns:p14="http://schemas.microsoft.com/office/powerpoint/2010/main">
        <mc:Choice Requires="p14">
          <p:contentPart r:id="rId415" p14:bwMode="auto">
            <p14:nvContentPartPr>
              <p14:cNvPr id="214" name="Ink 213"/>
              <p14:cNvContentPartPr/>
              <p14:nvPr/>
            </p14:nvContentPartPr>
            <p14:xfrm>
              <a:off x="7184388" y="3965579"/>
              <a:ext cx="15330" cy="91985"/>
            </p14:xfrm>
          </p:contentPart>
        </mc:Choice>
        <mc:Fallback xmlns="">
          <p:pic>
            <p:nvPicPr>
              <p:cNvPr id="214" name="Ink 213"/>
            </p:nvPicPr>
            <p:blipFill>
              <a:blip r:embed="rId416"/>
            </p:blipFill>
            <p:spPr>
              <a:xfrm>
                <a:off x="7184388" y="3965579"/>
                <a:ext cx="15330" cy="91985"/>
              </a:xfrm>
              <a:prstGeom prst="rect"/>
            </p:spPr>
          </p:pic>
        </mc:Fallback>
      </mc:AlternateContent>
      <mc:AlternateContent xmlns:mc="http://schemas.openxmlformats.org/markup-compatibility/2006" xmlns:p14="http://schemas.microsoft.com/office/powerpoint/2010/main">
        <mc:Choice Requires="p14">
          <p:contentPart r:id="rId417" p14:bwMode="auto">
            <p14:nvContentPartPr>
              <p14:cNvPr id="215" name="Ink 214"/>
              <p14:cNvContentPartPr/>
              <p14:nvPr/>
            </p14:nvContentPartPr>
            <p14:xfrm>
              <a:off x="7199718" y="4006462"/>
              <a:ext cx="44231" cy="58768"/>
            </p14:xfrm>
          </p:contentPart>
        </mc:Choice>
        <mc:Fallback xmlns="">
          <p:pic>
            <p:nvPicPr>
              <p:cNvPr id="215" name="Ink 214"/>
            </p:nvPicPr>
            <p:blipFill>
              <a:blip r:embed="rId418"/>
            </p:blipFill>
            <p:spPr>
              <a:xfrm>
                <a:off x="7199718" y="4006462"/>
                <a:ext cx="44231" cy="58768"/>
              </a:xfrm>
              <a:prstGeom prst="rect"/>
            </p:spPr>
          </p:pic>
        </mc:Fallback>
      </mc:AlternateContent>
      <mc:AlternateContent xmlns:mc="http://schemas.openxmlformats.org/markup-compatibility/2006" xmlns:p14="http://schemas.microsoft.com/office/powerpoint/2010/main">
        <mc:Choice Requires="p14">
          <p:contentPart r:id="rId419" p14:bwMode="auto">
            <p14:nvContentPartPr>
              <p14:cNvPr id="216" name="Ink 215"/>
              <p14:cNvContentPartPr/>
              <p14:nvPr/>
            </p14:nvContentPartPr>
            <p14:xfrm>
              <a:off x="7174169" y="4072895"/>
              <a:ext cx="10219" cy="102206"/>
            </p14:xfrm>
          </p:contentPart>
        </mc:Choice>
        <mc:Fallback xmlns="">
          <p:pic>
            <p:nvPicPr>
              <p:cNvPr id="216" name="Ink 215"/>
            </p:nvPicPr>
            <p:blipFill>
              <a:blip r:embed="rId420"/>
            </p:blipFill>
            <p:spPr>
              <a:xfrm>
                <a:off x="7174169" y="4072895"/>
                <a:ext cx="10219" cy="102206"/>
              </a:xfrm>
              <a:prstGeom prst="rect"/>
            </p:spPr>
          </p:pic>
        </mc:Fallback>
      </mc:AlternateContent>
      <mc:AlternateContent xmlns:mc="http://schemas.openxmlformats.org/markup-compatibility/2006" xmlns:p14="http://schemas.microsoft.com/office/powerpoint/2010/main">
        <mc:Choice Requires="p14">
          <p:contentPart r:id="rId421" p14:bwMode="auto">
            <p14:nvContentPartPr>
              <p14:cNvPr id="217" name="Ink 216"/>
              <p14:cNvContentPartPr/>
              <p14:nvPr/>
            </p14:nvContentPartPr>
            <p14:xfrm>
              <a:off x="7124348" y="4093336"/>
              <a:ext cx="146907" cy="132868"/>
            </p14:xfrm>
          </p:contentPart>
        </mc:Choice>
        <mc:Fallback xmlns="">
          <p:pic>
            <p:nvPicPr>
              <p:cNvPr id="217" name="Ink 216"/>
            </p:nvPicPr>
            <p:blipFill>
              <a:blip r:embed="rId422"/>
            </p:blipFill>
            <p:spPr>
              <a:xfrm>
                <a:off x="7124348" y="4093336"/>
                <a:ext cx="146907" cy="132868"/>
              </a:xfrm>
              <a:prstGeom prst="rect"/>
            </p:spPr>
          </p:pic>
        </mc:Fallback>
      </mc:AlternateContent>
      <mc:AlternateContent xmlns:mc="http://schemas.openxmlformats.org/markup-compatibility/2006" xmlns:p14="http://schemas.microsoft.com/office/powerpoint/2010/main">
        <mc:Choice Requires="p14">
          <p:contentPart r:id="rId423" p14:bwMode="auto">
            <p14:nvContentPartPr>
              <p14:cNvPr id="218" name="Ink 217"/>
              <p14:cNvContentPartPr/>
              <p14:nvPr/>
            </p14:nvContentPartPr>
            <p14:xfrm>
              <a:off x="7186943" y="4144439"/>
              <a:ext cx="28104" cy="130313"/>
            </p14:xfrm>
          </p:contentPart>
        </mc:Choice>
        <mc:Fallback xmlns="">
          <p:pic>
            <p:nvPicPr>
              <p:cNvPr id="218" name="Ink 217"/>
            </p:nvPicPr>
            <p:blipFill>
              <a:blip r:embed="rId424"/>
            </p:blipFill>
            <p:spPr>
              <a:xfrm>
                <a:off x="7186943" y="4144439"/>
                <a:ext cx="28104" cy="130313"/>
              </a:xfrm>
              <a:prstGeom prst="rect"/>
            </p:spPr>
          </p:pic>
        </mc:Fallback>
      </mc:AlternateContent>
      <mc:AlternateContent xmlns:mc="http://schemas.openxmlformats.org/markup-compatibility/2006" xmlns:p14="http://schemas.microsoft.com/office/powerpoint/2010/main">
        <mc:Choice Requires="p14">
          <p:contentPart r:id="rId425" p14:bwMode="auto">
            <p14:nvContentPartPr>
              <p14:cNvPr id="219" name="Ink 218"/>
              <p14:cNvContentPartPr/>
              <p14:nvPr/>
            </p14:nvContentPartPr>
            <p14:xfrm>
              <a:off x="7240596" y="4205763"/>
              <a:ext cx="84312" cy="61323"/>
            </p14:xfrm>
          </p:contentPart>
        </mc:Choice>
        <mc:Fallback xmlns="">
          <p:pic>
            <p:nvPicPr>
              <p:cNvPr id="219" name="Ink 218"/>
            </p:nvPicPr>
            <p:blipFill>
              <a:blip r:embed="rId426"/>
            </p:blipFill>
            <p:spPr>
              <a:xfrm>
                <a:off x="7240596" y="4205763"/>
                <a:ext cx="84312" cy="61323"/>
              </a:xfrm>
              <a:prstGeom prst="rect"/>
            </p:spPr>
          </p:pic>
        </mc:Fallback>
      </mc:AlternateContent>
      <mc:AlternateContent xmlns:mc="http://schemas.openxmlformats.org/markup-compatibility/2006" xmlns:p14="http://schemas.microsoft.com/office/powerpoint/2010/main">
        <mc:Choice Requires="p14">
          <p:contentPart r:id="rId427" p14:bwMode="auto">
            <p14:nvContentPartPr>
              <p14:cNvPr id="220" name="Ink 219"/>
              <p14:cNvContentPartPr/>
              <p14:nvPr/>
            </p14:nvContentPartPr>
            <p14:xfrm>
              <a:off x="7424549" y="4246645"/>
              <a:ext cx="15329" cy="12775"/>
            </p14:xfrm>
          </p:contentPart>
        </mc:Choice>
        <mc:Fallback xmlns="">
          <p:pic>
            <p:nvPicPr>
              <p:cNvPr id="220" name="Ink 219"/>
            </p:nvPicPr>
            <p:blipFill>
              <a:blip r:embed="rId428"/>
            </p:blipFill>
            <p:spPr>
              <a:xfrm>
                <a:off x="7424549" y="4246645"/>
                <a:ext cx="15329" cy="12775"/>
              </a:xfrm>
              <a:prstGeom prst="rect"/>
            </p:spPr>
          </p:pic>
        </mc:Fallback>
      </mc:AlternateContent>
      <mc:AlternateContent xmlns:mc="http://schemas.openxmlformats.org/markup-compatibility/2006" xmlns:p14="http://schemas.microsoft.com/office/powerpoint/2010/main">
        <mc:Choice Requires="p14">
          <p:contentPart r:id="rId429" p14:bwMode="auto">
            <p14:nvContentPartPr>
              <p14:cNvPr id="221" name="Ink 220"/>
              <p14:cNvContentPartPr/>
              <p14:nvPr/>
            </p14:nvContentPartPr>
            <p14:xfrm>
              <a:off x="8238765" y="3020177"/>
              <a:ext cx="98364" cy="48547"/>
            </p14:xfrm>
          </p:contentPart>
        </mc:Choice>
        <mc:Fallback xmlns="">
          <p:pic>
            <p:nvPicPr>
              <p:cNvPr id="221" name="Ink 220"/>
            </p:nvPicPr>
            <p:blipFill>
              <a:blip r:embed="rId430"/>
            </p:blipFill>
            <p:spPr>
              <a:xfrm>
                <a:off x="8238765" y="3020177"/>
                <a:ext cx="98364" cy="48547"/>
              </a:xfrm>
              <a:prstGeom prst="rect"/>
            </p:spPr>
          </p:pic>
        </mc:Fallback>
      </mc:AlternateContent>
      <mc:AlternateContent xmlns:mc="http://schemas.openxmlformats.org/markup-compatibility/2006" xmlns:p14="http://schemas.microsoft.com/office/powerpoint/2010/main">
        <mc:Choice Requires="p14">
          <p:contentPart r:id="rId431" p14:bwMode="auto">
            <p14:nvContentPartPr>
              <p14:cNvPr id="222" name="Ink 221"/>
              <p14:cNvContentPartPr/>
              <p14:nvPr/>
            </p14:nvContentPartPr>
            <p14:xfrm>
              <a:off x="8221679" y="3086610"/>
              <a:ext cx="81757" cy="143088"/>
            </p14:xfrm>
          </p:contentPart>
        </mc:Choice>
        <mc:Fallback xmlns="">
          <p:pic>
            <p:nvPicPr>
              <p:cNvPr id="222" name="Ink 221"/>
            </p:nvPicPr>
            <p:blipFill>
              <a:blip r:embed="rId432"/>
            </p:blipFill>
            <p:spPr>
              <a:xfrm>
                <a:off x="8221679" y="3086610"/>
                <a:ext cx="81757" cy="143088"/>
              </a:xfrm>
              <a:prstGeom prst="rect"/>
            </p:spPr>
          </p:pic>
        </mc:Fallback>
      </mc:AlternateContent>
      <mc:AlternateContent xmlns:mc="http://schemas.openxmlformats.org/markup-compatibility/2006" xmlns:p14="http://schemas.microsoft.com/office/powerpoint/2010/main">
        <mc:Choice Requires="p14">
          <p:contentPart r:id="rId433" p14:bwMode="auto">
            <p14:nvContentPartPr>
              <p14:cNvPr id="223" name="Ink 222"/>
              <p14:cNvContentPartPr/>
              <p14:nvPr/>
            </p14:nvContentPartPr>
            <p14:xfrm>
              <a:off x="8277887" y="3001013"/>
              <a:ext cx="107306" cy="265735"/>
            </p14:xfrm>
          </p:contentPart>
        </mc:Choice>
        <mc:Fallback xmlns="">
          <p:pic>
            <p:nvPicPr>
              <p:cNvPr id="223" name="Ink 222"/>
            </p:nvPicPr>
            <p:blipFill>
              <a:blip r:embed="rId434"/>
            </p:blipFill>
            <p:spPr>
              <a:xfrm>
                <a:off x="8277887" y="3001013"/>
                <a:ext cx="107306" cy="265735"/>
              </a:xfrm>
              <a:prstGeom prst="rect"/>
            </p:spPr>
          </p:pic>
        </mc:Fallback>
      </mc:AlternateContent>
      <mc:AlternateContent xmlns:mc="http://schemas.openxmlformats.org/markup-compatibility/2006" xmlns:p14="http://schemas.microsoft.com/office/powerpoint/2010/main">
        <mc:Choice Requires="p14">
          <p:contentPart r:id="rId435" p14:bwMode="auto">
            <p14:nvContentPartPr>
              <p14:cNvPr id="224" name="Ink 223"/>
              <p14:cNvContentPartPr/>
              <p14:nvPr/>
            </p14:nvContentPartPr>
            <p14:xfrm>
              <a:off x="8321320" y="3112162"/>
              <a:ext cx="63873" cy="110670"/>
            </p14:xfrm>
          </p:contentPart>
        </mc:Choice>
        <mc:Fallback xmlns="">
          <p:pic>
            <p:nvPicPr>
              <p:cNvPr id="224" name="Ink 223"/>
            </p:nvPicPr>
            <p:blipFill>
              <a:blip r:embed="rId436"/>
            </p:blipFill>
            <p:spPr>
              <a:xfrm>
                <a:off x="8321320" y="3112162"/>
                <a:ext cx="63873" cy="110670"/>
              </a:xfrm>
              <a:prstGeom prst="rect"/>
            </p:spPr>
          </p:pic>
        </mc:Fallback>
      </mc:AlternateContent>
      <mc:AlternateContent xmlns:mc="http://schemas.openxmlformats.org/markup-compatibility/2006" xmlns:p14="http://schemas.microsoft.com/office/powerpoint/2010/main">
        <mc:Choice Requires="p14">
          <p:contentPart r:id="rId437" p14:bwMode="auto">
            <p14:nvContentPartPr>
              <p14:cNvPr id="225" name="Ink 224"/>
              <p14:cNvContentPartPr/>
              <p14:nvPr/>
            </p14:nvContentPartPr>
            <p14:xfrm>
              <a:off x="8334095" y="3015067"/>
              <a:ext cx="35768" cy="38327"/>
            </p14:xfrm>
          </p:contentPart>
        </mc:Choice>
        <mc:Fallback xmlns="">
          <p:pic>
            <p:nvPicPr>
              <p:cNvPr id="225" name="Ink 224"/>
            </p:nvPicPr>
            <p:blipFill>
              <a:blip r:embed="rId438"/>
            </p:blipFill>
            <p:spPr>
              <a:xfrm>
                <a:off x="8334095" y="3015067"/>
                <a:ext cx="35768" cy="38327"/>
              </a:xfrm>
              <a:prstGeom prst="rect"/>
            </p:spPr>
          </p:pic>
        </mc:Fallback>
      </mc:AlternateContent>
      <mc:AlternateContent xmlns:mc="http://schemas.openxmlformats.org/markup-compatibility/2006" xmlns:p14="http://schemas.microsoft.com/office/powerpoint/2010/main">
        <mc:Choice Requires="p14">
          <p:contentPart r:id="rId439" p14:bwMode="auto">
            <p14:nvContentPartPr>
              <p14:cNvPr id="226" name="Ink 225"/>
              <p14:cNvContentPartPr/>
              <p14:nvPr/>
            </p14:nvContentPartPr>
            <p14:xfrm>
              <a:off x="8530024" y="2981211"/>
              <a:ext cx="127266" cy="21080"/>
            </p14:xfrm>
          </p:contentPart>
        </mc:Choice>
        <mc:Fallback xmlns="">
          <p:pic>
            <p:nvPicPr>
              <p:cNvPr id="226" name="Ink 225"/>
            </p:nvPicPr>
            <p:blipFill>
              <a:blip r:embed="rId440"/>
            </p:blipFill>
            <p:spPr>
              <a:xfrm>
                <a:off x="8530024" y="2981211"/>
                <a:ext cx="127266" cy="21080"/>
              </a:xfrm>
              <a:prstGeom prst="rect"/>
            </p:spPr>
          </p:pic>
        </mc:Fallback>
      </mc:AlternateContent>
      <mc:AlternateContent xmlns:mc="http://schemas.openxmlformats.org/markup-compatibility/2006" xmlns:p14="http://schemas.microsoft.com/office/powerpoint/2010/main">
        <mc:Choice Requires="p14">
          <p:contentPart r:id="rId441" p14:bwMode="auto">
            <p14:nvContentPartPr>
              <p14:cNvPr id="227" name="Ink 226"/>
              <p14:cNvContentPartPr/>
              <p14:nvPr/>
            </p14:nvContentPartPr>
            <p14:xfrm>
              <a:off x="8507829" y="3004846"/>
              <a:ext cx="100439" cy="81764"/>
            </p14:xfrm>
          </p:contentPart>
        </mc:Choice>
        <mc:Fallback xmlns="">
          <p:pic>
            <p:nvPicPr>
              <p:cNvPr id="227" name="Ink 226"/>
            </p:nvPicPr>
            <p:blipFill>
              <a:blip r:embed="rId442"/>
            </p:blipFill>
            <p:spPr>
              <a:xfrm>
                <a:off x="8507829" y="3004846"/>
                <a:ext cx="100439" cy="81764"/>
              </a:xfrm>
              <a:prstGeom prst="rect"/>
            </p:spPr>
          </p:pic>
        </mc:Fallback>
      </mc:AlternateContent>
      <mc:AlternateContent xmlns:mc="http://schemas.openxmlformats.org/markup-compatibility/2006" xmlns:p14="http://schemas.microsoft.com/office/powerpoint/2010/main">
        <mc:Choice Requires="p14">
          <p:contentPart r:id="rId443" p14:bwMode="auto">
            <p14:nvContentPartPr>
              <p14:cNvPr id="228" name="Ink 227"/>
              <p14:cNvContentPartPr/>
              <p14:nvPr/>
            </p14:nvContentPartPr>
            <p14:xfrm>
              <a:off x="8518048" y="3066169"/>
              <a:ext cx="25549" cy="163529"/>
            </p14:xfrm>
          </p:contentPart>
        </mc:Choice>
        <mc:Fallback xmlns="">
          <p:pic>
            <p:nvPicPr>
              <p:cNvPr id="228" name="Ink 227"/>
            </p:nvPicPr>
            <p:blipFill>
              <a:blip r:embed="rId444"/>
            </p:blipFill>
            <p:spPr>
              <a:xfrm>
                <a:off x="8518048" y="3066169"/>
                <a:ext cx="25549" cy="163529"/>
              </a:xfrm>
              <a:prstGeom prst="rect"/>
            </p:spPr>
          </p:pic>
        </mc:Fallback>
      </mc:AlternateContent>
      <mc:AlternateContent xmlns:mc="http://schemas.openxmlformats.org/markup-compatibility/2006" xmlns:p14="http://schemas.microsoft.com/office/powerpoint/2010/main">
        <mc:Choice Requires="p14">
          <p:contentPart r:id="rId445" p14:bwMode="auto">
            <p14:nvContentPartPr>
              <p14:cNvPr id="229" name="Ink 228"/>
              <p14:cNvContentPartPr/>
              <p14:nvPr/>
            </p14:nvContentPartPr>
            <p14:xfrm>
              <a:off x="8569146" y="3050838"/>
              <a:ext cx="86867" cy="174389"/>
            </p14:xfrm>
          </p:contentPart>
        </mc:Choice>
        <mc:Fallback xmlns="">
          <p:pic>
            <p:nvPicPr>
              <p:cNvPr id="229" name="Ink 228"/>
            </p:nvPicPr>
            <p:blipFill>
              <a:blip r:embed="rId446"/>
            </p:blipFill>
            <p:spPr>
              <a:xfrm>
                <a:off x="8569146" y="3050838"/>
                <a:ext cx="86867" cy="174389"/>
              </a:xfrm>
              <a:prstGeom prst="rect"/>
            </p:spPr>
          </p:pic>
        </mc:Fallback>
      </mc:AlternateContent>
      <mc:AlternateContent xmlns:mc="http://schemas.openxmlformats.org/markup-compatibility/2006" xmlns:p14="http://schemas.microsoft.com/office/powerpoint/2010/main">
        <mc:Choice Requires="p14">
          <p:contentPart r:id="rId447" p14:bwMode="auto">
            <p14:nvContentPartPr>
              <p14:cNvPr id="230" name="Ink 229"/>
              <p14:cNvContentPartPr/>
              <p14:nvPr/>
            </p14:nvContentPartPr>
            <p14:xfrm>
              <a:off x="8520603" y="3109607"/>
              <a:ext cx="79202" cy="135422"/>
            </p14:xfrm>
          </p:contentPart>
        </mc:Choice>
        <mc:Fallback xmlns="">
          <p:pic>
            <p:nvPicPr>
              <p:cNvPr id="230" name="Ink 229"/>
            </p:nvPicPr>
            <p:blipFill>
              <a:blip r:embed="rId448"/>
            </p:blipFill>
            <p:spPr>
              <a:xfrm>
                <a:off x="8520603" y="3109607"/>
                <a:ext cx="79202" cy="135422"/>
              </a:xfrm>
              <a:prstGeom prst="rect"/>
            </p:spPr>
          </p:pic>
        </mc:Fallback>
      </mc:AlternateContent>
      <mc:AlternateContent xmlns:mc="http://schemas.openxmlformats.org/markup-compatibility/2006" xmlns:p14="http://schemas.microsoft.com/office/powerpoint/2010/main">
        <mc:Choice Requires="p14">
          <p:contentPart r:id="rId449" p14:bwMode="auto">
            <p14:nvContentPartPr>
              <p14:cNvPr id="231" name="Ink 230"/>
              <p14:cNvContentPartPr/>
              <p14:nvPr/>
            </p14:nvContentPartPr>
            <p14:xfrm>
              <a:off x="8599805" y="3193926"/>
              <a:ext cx="79202" cy="61324"/>
            </p14:xfrm>
          </p:contentPart>
        </mc:Choice>
        <mc:Fallback xmlns="">
          <p:pic>
            <p:nvPicPr>
              <p:cNvPr id="231" name="Ink 230"/>
            </p:nvPicPr>
            <p:blipFill>
              <a:blip r:embed="rId450"/>
            </p:blipFill>
            <p:spPr>
              <a:xfrm>
                <a:off x="8599805" y="3193926"/>
                <a:ext cx="79202" cy="61324"/>
              </a:xfrm>
              <a:prstGeom prst="rect"/>
            </p:spPr>
          </p:pic>
        </mc:Fallback>
      </mc:AlternateContent>
      <mc:AlternateContent xmlns:mc="http://schemas.openxmlformats.org/markup-compatibility/2006" xmlns:p14="http://schemas.microsoft.com/office/powerpoint/2010/main">
        <mc:Choice Requires="p14">
          <p:contentPart r:id="rId451" p14:bwMode="auto">
            <p14:nvContentPartPr>
              <p14:cNvPr id="232" name="Ink 231"/>
              <p14:cNvContentPartPr/>
              <p14:nvPr/>
            </p14:nvContentPartPr>
            <p14:xfrm>
              <a:off x="8778648" y="3009956"/>
              <a:ext cx="17884" cy="89430"/>
            </p14:xfrm>
          </p:contentPart>
        </mc:Choice>
        <mc:Fallback xmlns="">
          <p:pic>
            <p:nvPicPr>
              <p:cNvPr id="232" name="Ink 231"/>
            </p:nvPicPr>
            <p:blipFill>
              <a:blip r:embed="rId452"/>
            </p:blipFill>
            <p:spPr>
              <a:xfrm>
                <a:off x="8778648" y="3009956"/>
                <a:ext cx="17884" cy="89430"/>
              </a:xfrm>
              <a:prstGeom prst="rect"/>
            </p:spPr>
          </p:pic>
        </mc:Fallback>
      </mc:AlternateContent>
      <mc:AlternateContent xmlns:mc="http://schemas.openxmlformats.org/markup-compatibility/2006" xmlns:p14="http://schemas.microsoft.com/office/powerpoint/2010/main">
        <mc:Choice Requires="p14">
          <p:contentPart r:id="rId453" p14:bwMode="auto">
            <p14:nvContentPartPr>
              <p14:cNvPr id="233" name="Ink 232"/>
              <p14:cNvContentPartPr/>
              <p14:nvPr/>
            </p14:nvContentPartPr>
            <p14:xfrm>
              <a:off x="8804198" y="2963964"/>
              <a:ext cx="168623" cy="107316"/>
            </p14:xfrm>
          </p:contentPart>
        </mc:Choice>
        <mc:Fallback xmlns="">
          <p:pic>
            <p:nvPicPr>
              <p:cNvPr id="233" name="Ink 232"/>
            </p:nvPicPr>
            <p:blipFill>
              <a:blip r:embed="rId454"/>
            </p:blipFill>
            <p:spPr>
              <a:xfrm>
                <a:off x="8804198" y="2963964"/>
                <a:ext cx="168623" cy="107316"/>
              </a:xfrm>
              <a:prstGeom prst="rect"/>
            </p:spPr>
          </p:pic>
        </mc:Fallback>
      </mc:AlternateContent>
      <mc:AlternateContent xmlns:mc="http://schemas.openxmlformats.org/markup-compatibility/2006" xmlns:p14="http://schemas.microsoft.com/office/powerpoint/2010/main">
        <mc:Choice Requires="p14">
          <p:contentPart r:id="rId455" p14:bwMode="auto">
            <p14:nvContentPartPr>
              <p14:cNvPr id="234" name="Ink 233"/>
              <p14:cNvContentPartPr/>
              <p14:nvPr/>
            </p14:nvContentPartPr>
            <p14:xfrm>
              <a:off x="8834856" y="3027044"/>
              <a:ext cx="28104" cy="46791"/>
            </p14:xfrm>
          </p:contentPart>
        </mc:Choice>
        <mc:Fallback xmlns="">
          <p:pic>
            <p:nvPicPr>
              <p:cNvPr id="234" name="Ink 233"/>
            </p:nvPicPr>
            <p:blipFill>
              <a:blip r:embed="rId456"/>
            </p:blipFill>
            <p:spPr>
              <a:xfrm>
                <a:off x="8834856" y="3027044"/>
                <a:ext cx="28104" cy="46791"/>
              </a:xfrm>
              <a:prstGeom prst="rect"/>
            </p:spPr>
          </p:pic>
        </mc:Fallback>
      </mc:AlternateContent>
      <mc:AlternateContent xmlns:mc="http://schemas.openxmlformats.org/markup-compatibility/2006" xmlns:p14="http://schemas.microsoft.com/office/powerpoint/2010/main">
        <mc:Choice Requires="p14">
          <p:contentPart r:id="rId457" p14:bwMode="auto">
            <p14:nvContentPartPr>
              <p14:cNvPr id="235" name="Ink 234"/>
              <p14:cNvContentPartPr/>
              <p14:nvPr/>
            </p14:nvContentPartPr>
            <p14:xfrm>
              <a:off x="8885954" y="3021933"/>
              <a:ext cx="360" cy="31461"/>
            </p14:xfrm>
          </p:contentPart>
        </mc:Choice>
        <mc:Fallback xmlns="">
          <p:pic>
            <p:nvPicPr>
              <p:cNvPr id="235" name="Ink 234"/>
            </p:nvPicPr>
            <p:blipFill>
              <a:blip r:embed="rId458"/>
            </p:blipFill>
            <p:spPr>
              <a:xfrm>
                <a:off x="8885954" y="3021933"/>
                <a:ext cx="360" cy="31461"/>
              </a:xfrm>
              <a:prstGeom prst="rect"/>
            </p:spPr>
          </p:pic>
        </mc:Fallback>
      </mc:AlternateContent>
      <mc:AlternateContent xmlns:mc="http://schemas.openxmlformats.org/markup-compatibility/2006" xmlns:p14="http://schemas.microsoft.com/office/powerpoint/2010/main">
        <mc:Choice Requires="p14">
          <p:contentPart r:id="rId459" p14:bwMode="auto">
            <p14:nvContentPartPr>
              <p14:cNvPr id="236" name="Ink 235"/>
              <p14:cNvContentPartPr/>
              <p14:nvPr/>
            </p14:nvContentPartPr>
            <p14:xfrm>
              <a:off x="8826393" y="3076390"/>
              <a:ext cx="69780" cy="25551"/>
            </p14:xfrm>
          </p:contentPart>
        </mc:Choice>
        <mc:Fallback xmlns="">
          <p:pic>
            <p:nvPicPr>
              <p:cNvPr id="236" name="Ink 235"/>
            </p:nvPicPr>
            <p:blipFill>
              <a:blip r:embed="rId460"/>
            </p:blipFill>
            <p:spPr>
              <a:xfrm>
                <a:off x="8826393" y="3076390"/>
                <a:ext cx="69780" cy="25551"/>
              </a:xfrm>
              <a:prstGeom prst="rect"/>
            </p:spPr>
          </p:pic>
        </mc:Fallback>
      </mc:AlternateContent>
      <mc:AlternateContent xmlns:mc="http://schemas.openxmlformats.org/markup-compatibility/2006" xmlns:p14="http://schemas.microsoft.com/office/powerpoint/2010/main">
        <mc:Choice Requires="p14">
          <p:contentPart r:id="rId461" p14:bwMode="auto">
            <p14:nvContentPartPr>
              <p14:cNvPr id="237" name="Ink 236"/>
              <p14:cNvContentPartPr/>
              <p14:nvPr/>
            </p14:nvContentPartPr>
            <p14:xfrm>
              <a:off x="8831024" y="3127493"/>
              <a:ext cx="85589" cy="10220"/>
            </p14:xfrm>
          </p:contentPart>
        </mc:Choice>
        <mc:Fallback xmlns="">
          <p:pic>
            <p:nvPicPr>
              <p:cNvPr id="237" name="Ink 236"/>
            </p:nvPicPr>
            <p:blipFill>
              <a:blip r:embed="rId462"/>
            </p:blipFill>
            <p:spPr>
              <a:xfrm>
                <a:off x="8831024" y="3127493"/>
                <a:ext cx="85589" cy="10220"/>
              </a:xfrm>
              <a:prstGeom prst="rect"/>
            </p:spPr>
          </p:pic>
        </mc:Fallback>
      </mc:AlternateContent>
      <mc:AlternateContent xmlns:mc="http://schemas.openxmlformats.org/markup-compatibility/2006" xmlns:p14="http://schemas.microsoft.com/office/powerpoint/2010/main">
        <mc:Choice Requires="p14">
          <p:contentPart r:id="rId463" p14:bwMode="auto">
            <p14:nvContentPartPr>
              <p14:cNvPr id="238" name="Ink 237"/>
              <p14:cNvContentPartPr/>
              <p14:nvPr/>
            </p14:nvContentPartPr>
            <p14:xfrm>
              <a:off x="8822082" y="3076390"/>
              <a:ext cx="63872" cy="99651"/>
            </p14:xfrm>
          </p:contentPart>
        </mc:Choice>
        <mc:Fallback xmlns="">
          <p:pic>
            <p:nvPicPr>
              <p:cNvPr id="238" name="Ink 237"/>
            </p:nvPicPr>
            <p:blipFill>
              <a:blip r:embed="rId464"/>
            </p:blipFill>
            <p:spPr>
              <a:xfrm>
                <a:off x="8822082" y="3076390"/>
                <a:ext cx="63872" cy="99651"/>
              </a:xfrm>
              <a:prstGeom prst="rect"/>
            </p:spPr>
          </p:pic>
        </mc:Fallback>
      </mc:AlternateContent>
      <mc:AlternateContent xmlns:mc="http://schemas.openxmlformats.org/markup-compatibility/2006" xmlns:p14="http://schemas.microsoft.com/office/powerpoint/2010/main">
        <mc:Choice Requires="p14">
          <p:contentPart r:id="rId465" p14:bwMode="auto">
            <p14:nvContentPartPr>
              <p14:cNvPr id="239" name="Ink 238"/>
              <p14:cNvContentPartPr/>
              <p14:nvPr/>
            </p14:nvContentPartPr>
            <p14:xfrm>
              <a:off x="8860405" y="3142824"/>
              <a:ext cx="2555" cy="120091"/>
            </p14:xfrm>
          </p:contentPart>
        </mc:Choice>
        <mc:Fallback xmlns="">
          <p:pic>
            <p:nvPicPr>
              <p:cNvPr id="239" name="Ink 238"/>
            </p:nvPicPr>
            <p:blipFill>
              <a:blip r:embed="rId466"/>
            </p:blipFill>
            <p:spPr>
              <a:xfrm>
                <a:off x="8860405" y="3142824"/>
                <a:ext cx="2555" cy="120091"/>
              </a:xfrm>
              <a:prstGeom prst="rect"/>
            </p:spPr>
          </p:pic>
        </mc:Fallback>
      </mc:AlternateContent>
      <mc:AlternateContent xmlns:mc="http://schemas.openxmlformats.org/markup-compatibility/2006" xmlns:p14="http://schemas.microsoft.com/office/powerpoint/2010/main">
        <mc:Choice Requires="p14">
          <p:contentPart r:id="rId467" p14:bwMode="auto">
            <p14:nvContentPartPr>
              <p14:cNvPr id="240" name="Ink 239"/>
              <p14:cNvContentPartPr/>
              <p14:nvPr/>
            </p14:nvContentPartPr>
            <p14:xfrm>
              <a:off x="8885954" y="3137713"/>
              <a:ext cx="30659" cy="165446"/>
            </p14:xfrm>
          </p:contentPart>
        </mc:Choice>
        <mc:Fallback xmlns="">
          <p:pic>
            <p:nvPicPr>
              <p:cNvPr id="240" name="Ink 239"/>
            </p:nvPicPr>
            <p:blipFill>
              <a:blip r:embed="rId468"/>
            </p:blipFill>
            <p:spPr>
              <a:xfrm>
                <a:off x="8885954" y="3137713"/>
                <a:ext cx="30659" cy="165446"/>
              </a:xfrm>
              <a:prstGeom prst="rect"/>
            </p:spPr>
          </p:pic>
        </mc:Fallback>
      </mc:AlternateContent>
      <mc:AlternateContent xmlns:mc="http://schemas.openxmlformats.org/markup-compatibility/2006" xmlns:p14="http://schemas.microsoft.com/office/powerpoint/2010/main">
        <mc:Choice Requires="p14">
          <p:contentPart r:id="rId469" p14:bwMode="auto">
            <p14:nvContentPartPr>
              <p14:cNvPr id="241" name="Ink 240"/>
              <p14:cNvContentPartPr/>
              <p14:nvPr/>
            </p14:nvContentPartPr>
            <p14:xfrm>
              <a:off x="8855295" y="3173485"/>
              <a:ext cx="45989" cy="81765"/>
            </p14:xfrm>
          </p:contentPart>
        </mc:Choice>
        <mc:Fallback xmlns="">
          <p:pic>
            <p:nvPicPr>
              <p:cNvPr id="241" name="Ink 240"/>
            </p:nvPicPr>
            <p:blipFill>
              <a:blip r:embed="rId470"/>
            </p:blipFill>
            <p:spPr>
              <a:xfrm>
                <a:off x="8855295" y="3173485"/>
                <a:ext cx="45989" cy="81765"/>
              </a:xfrm>
              <a:prstGeom prst="rect"/>
            </p:spPr>
          </p:pic>
        </mc:Fallback>
      </mc:AlternateContent>
      <mc:AlternateContent xmlns:mc="http://schemas.openxmlformats.org/markup-compatibility/2006" xmlns:p14="http://schemas.microsoft.com/office/powerpoint/2010/main">
        <mc:Choice Requires="p14">
          <p:contentPart r:id="rId471" p14:bwMode="auto">
            <p14:nvContentPartPr>
              <p14:cNvPr id="242" name="Ink 241"/>
              <p14:cNvContentPartPr/>
              <p14:nvPr/>
            </p14:nvContentPartPr>
            <p14:xfrm>
              <a:off x="8785035" y="3275691"/>
              <a:ext cx="167346" cy="12776"/>
            </p14:xfrm>
          </p:contentPart>
        </mc:Choice>
        <mc:Fallback xmlns="">
          <p:pic>
            <p:nvPicPr>
              <p:cNvPr id="242" name="Ink 241"/>
            </p:nvPicPr>
            <p:blipFill>
              <a:blip r:embed="rId472"/>
            </p:blipFill>
            <p:spPr>
              <a:xfrm>
                <a:off x="8785035" y="3275691"/>
                <a:ext cx="167346" cy="12776"/>
              </a:xfrm>
              <a:prstGeom prst="rect"/>
            </p:spPr>
          </p:pic>
        </mc:Fallback>
      </mc:AlternateContent>
      <mc:AlternateContent xmlns:mc="http://schemas.openxmlformats.org/markup-compatibility/2006" xmlns:p14="http://schemas.microsoft.com/office/powerpoint/2010/main">
        <mc:Choice Requires="p14">
          <p:contentPart r:id="rId473" p14:bwMode="auto">
            <p14:nvContentPartPr>
              <p14:cNvPr id="243" name="Ink 242"/>
              <p14:cNvContentPartPr/>
              <p14:nvPr/>
            </p14:nvContentPartPr>
            <p14:xfrm>
              <a:off x="9085237" y="3066169"/>
              <a:ext cx="25548" cy="190358"/>
            </p14:xfrm>
          </p:contentPart>
        </mc:Choice>
        <mc:Fallback xmlns="">
          <p:pic>
            <p:nvPicPr>
              <p:cNvPr id="243" name="Ink 242"/>
            </p:nvPicPr>
            <p:blipFill>
              <a:blip r:embed="rId474"/>
            </p:blipFill>
            <p:spPr>
              <a:xfrm>
                <a:off x="9085237" y="3066169"/>
                <a:ext cx="25548" cy="190358"/>
              </a:xfrm>
              <a:prstGeom prst="rect"/>
            </p:spPr>
          </p:pic>
        </mc:Fallback>
      </mc:AlternateContent>
      <mc:AlternateContent xmlns:mc="http://schemas.openxmlformats.org/markup-compatibility/2006" xmlns:p14="http://schemas.microsoft.com/office/powerpoint/2010/main">
        <mc:Choice Requires="p14">
          <p:contentPart r:id="rId475" p14:bwMode="auto">
            <p14:nvContentPartPr>
              <p14:cNvPr id="244" name="Ink 243"/>
              <p14:cNvContentPartPr/>
              <p14:nvPr/>
            </p14:nvContentPartPr>
            <p14:xfrm>
              <a:off x="9009867" y="3147934"/>
              <a:ext cx="93254" cy="61323"/>
            </p14:xfrm>
          </p:contentPart>
        </mc:Choice>
        <mc:Fallback xmlns="">
          <p:pic>
            <p:nvPicPr>
              <p:cNvPr id="244" name="Ink 243"/>
            </p:nvPicPr>
            <p:blipFill>
              <a:blip r:embed="rId476"/>
            </p:blipFill>
            <p:spPr>
              <a:xfrm>
                <a:off x="9009867" y="3147934"/>
                <a:ext cx="93254" cy="61323"/>
              </a:xfrm>
              <a:prstGeom prst="rect"/>
            </p:spPr>
          </p:pic>
        </mc:Fallback>
      </mc:AlternateContent>
      <mc:AlternateContent xmlns:mc="http://schemas.openxmlformats.org/markup-compatibility/2006" xmlns:p14="http://schemas.microsoft.com/office/powerpoint/2010/main">
        <mc:Choice Requires="p14">
          <p:contentPart r:id="rId477" p14:bwMode="auto">
            <p14:nvContentPartPr>
              <p14:cNvPr id="245" name="Ink 244"/>
              <p14:cNvContentPartPr/>
              <p14:nvPr/>
            </p14:nvContentPartPr>
            <p14:xfrm>
              <a:off x="9133780" y="3030397"/>
              <a:ext cx="12774" cy="48548"/>
            </p14:xfrm>
          </p:contentPart>
        </mc:Choice>
        <mc:Fallback xmlns="">
          <p:pic>
            <p:nvPicPr>
              <p:cNvPr id="245" name="Ink 244"/>
            </p:nvPicPr>
            <p:blipFill>
              <a:blip r:embed="rId478"/>
            </p:blipFill>
            <p:spPr>
              <a:xfrm>
                <a:off x="9133780" y="3030397"/>
                <a:ext cx="12774" cy="48548"/>
              </a:xfrm>
              <a:prstGeom prst="rect"/>
            </p:spPr>
          </p:pic>
        </mc:Fallback>
      </mc:AlternateContent>
      <mc:AlternateContent xmlns:mc="http://schemas.openxmlformats.org/markup-compatibility/2006" xmlns:p14="http://schemas.microsoft.com/office/powerpoint/2010/main">
        <mc:Choice Requires="p14">
          <p:contentPart r:id="rId479" p14:bwMode="auto">
            <p14:nvContentPartPr>
              <p14:cNvPr id="246" name="Ink 245"/>
              <p14:cNvContentPartPr/>
              <p14:nvPr/>
            </p14:nvContentPartPr>
            <p14:xfrm>
              <a:off x="9151664" y="3055949"/>
              <a:ext cx="64512" cy="43437"/>
            </p14:xfrm>
          </p:contentPart>
        </mc:Choice>
        <mc:Fallback xmlns="">
          <p:pic>
            <p:nvPicPr>
              <p:cNvPr id="246" name="Ink 245"/>
            </p:nvPicPr>
            <p:blipFill>
              <a:blip r:embed="rId480"/>
            </p:blipFill>
            <p:spPr>
              <a:xfrm>
                <a:off x="9151664" y="3055949"/>
                <a:ext cx="64512" cy="43437"/>
              </a:xfrm>
              <a:prstGeom prst="rect"/>
            </p:spPr>
          </p:pic>
        </mc:Fallback>
      </mc:AlternateContent>
      <mc:AlternateContent xmlns:mc="http://schemas.openxmlformats.org/markup-compatibility/2006" xmlns:p14="http://schemas.microsoft.com/office/powerpoint/2010/main">
        <mc:Choice Requires="p14">
          <p:contentPart r:id="rId481" p14:bwMode="auto">
            <p14:nvContentPartPr>
              <p14:cNvPr id="247" name="Ink 246"/>
              <p14:cNvContentPartPr/>
              <p14:nvPr/>
            </p14:nvContentPartPr>
            <p14:xfrm>
              <a:off x="9151664" y="3112162"/>
              <a:ext cx="5110" cy="93902"/>
            </p14:xfrm>
          </p:contentPart>
        </mc:Choice>
        <mc:Fallback xmlns="">
          <p:pic>
            <p:nvPicPr>
              <p:cNvPr id="247" name="Ink 246"/>
            </p:nvPicPr>
            <p:blipFill>
              <a:blip r:embed="rId482"/>
            </p:blipFill>
            <p:spPr>
              <a:xfrm>
                <a:off x="9151664" y="3112162"/>
                <a:ext cx="5110" cy="93902"/>
              </a:xfrm>
              <a:prstGeom prst="rect"/>
            </p:spPr>
          </p:pic>
        </mc:Fallback>
      </mc:AlternateContent>
      <mc:AlternateContent xmlns:mc="http://schemas.openxmlformats.org/markup-compatibility/2006" xmlns:p14="http://schemas.microsoft.com/office/powerpoint/2010/main">
        <mc:Choice Requires="p14">
          <p:contentPart r:id="rId483" p14:bwMode="auto">
            <p14:nvContentPartPr>
              <p14:cNvPr id="248" name="Ink 247"/>
              <p14:cNvContentPartPr/>
              <p14:nvPr/>
            </p14:nvContentPartPr>
            <p14:xfrm>
              <a:off x="9161884" y="3122383"/>
              <a:ext cx="78244" cy="40882"/>
            </p14:xfrm>
          </p:contentPart>
        </mc:Choice>
        <mc:Fallback xmlns="">
          <p:pic>
            <p:nvPicPr>
              <p:cNvPr id="248" name="Ink 247"/>
            </p:nvPicPr>
            <p:blipFill>
              <a:blip r:embed="rId484"/>
            </p:blipFill>
            <p:spPr>
              <a:xfrm>
                <a:off x="9161884" y="3122383"/>
                <a:ext cx="78244" cy="40882"/>
              </a:xfrm>
              <a:prstGeom prst="rect"/>
            </p:spPr>
          </p:pic>
        </mc:Fallback>
      </mc:AlternateContent>
      <mc:AlternateContent xmlns:mc="http://schemas.openxmlformats.org/markup-compatibility/2006" xmlns:p14="http://schemas.microsoft.com/office/powerpoint/2010/main">
        <mc:Choice Requires="p14">
          <p:contentPart r:id="rId485" p14:bwMode="auto">
            <p14:nvContentPartPr>
              <p14:cNvPr id="249" name="Ink 248"/>
              <p14:cNvContentPartPr/>
              <p14:nvPr/>
            </p14:nvContentPartPr>
            <p14:xfrm>
              <a:off x="9108231" y="3199037"/>
              <a:ext cx="120081" cy="10220"/>
            </p14:xfrm>
          </p:contentPart>
        </mc:Choice>
        <mc:Fallback xmlns="">
          <p:pic>
            <p:nvPicPr>
              <p:cNvPr id="249" name="Ink 248"/>
            </p:nvPicPr>
            <p:blipFill>
              <a:blip r:embed="rId486"/>
            </p:blipFill>
            <p:spPr>
              <a:xfrm>
                <a:off x="9108231" y="3199037"/>
                <a:ext cx="120081" cy="10220"/>
              </a:xfrm>
              <a:prstGeom prst="rect"/>
            </p:spPr>
          </p:pic>
        </mc:Fallback>
      </mc:AlternateContent>
      <mc:AlternateContent xmlns:mc="http://schemas.openxmlformats.org/markup-compatibility/2006" xmlns:p14="http://schemas.microsoft.com/office/powerpoint/2010/main">
        <mc:Choice Requires="p14">
          <p:contentPart r:id="rId487" p14:bwMode="auto">
            <p14:nvContentPartPr>
              <p14:cNvPr id="250" name="Ink 249"/>
              <p14:cNvContentPartPr/>
              <p14:nvPr/>
            </p14:nvContentPartPr>
            <p14:xfrm>
              <a:off x="9166993" y="3132603"/>
              <a:ext cx="20440" cy="122647"/>
            </p14:xfrm>
          </p:contentPart>
        </mc:Choice>
        <mc:Fallback xmlns="">
          <p:pic>
            <p:nvPicPr>
              <p:cNvPr id="250" name="Ink 249"/>
            </p:nvPicPr>
            <p:blipFill>
              <a:blip r:embed="rId488"/>
            </p:blipFill>
            <p:spPr>
              <a:xfrm>
                <a:off x="9166993" y="3132603"/>
                <a:ext cx="20440" cy="122647"/>
              </a:xfrm>
              <a:prstGeom prst="rect"/>
            </p:spPr>
          </p:pic>
        </mc:Fallback>
      </mc:AlternateContent>
      <mc:AlternateContent xmlns:mc="http://schemas.openxmlformats.org/markup-compatibility/2006" xmlns:p14="http://schemas.microsoft.com/office/powerpoint/2010/main">
        <mc:Choice Requires="p14">
          <p:contentPart r:id="rId489" p14:bwMode="auto">
            <p14:nvContentPartPr>
              <p14:cNvPr id="251" name="Ink 250"/>
              <p14:cNvContentPartPr/>
              <p14:nvPr/>
            </p14:nvContentPartPr>
            <p14:xfrm>
              <a:off x="9197653" y="3219478"/>
              <a:ext cx="58763" cy="79209"/>
            </p14:xfrm>
          </p:contentPart>
        </mc:Choice>
        <mc:Fallback xmlns="">
          <p:pic>
            <p:nvPicPr>
              <p:cNvPr id="251" name="Ink 250"/>
            </p:nvPicPr>
            <p:blipFill>
              <a:blip r:embed="rId490"/>
            </p:blipFill>
            <p:spPr>
              <a:xfrm>
                <a:off x="9197653" y="3219478"/>
                <a:ext cx="58763" cy="79209"/>
              </a:xfrm>
              <a:prstGeom prst="rect"/>
            </p:spPr>
          </p:pic>
        </mc:Fallback>
      </mc:AlternateContent>
      <mc:AlternateContent xmlns:mc="http://schemas.openxmlformats.org/markup-compatibility/2006" xmlns:p14="http://schemas.microsoft.com/office/powerpoint/2010/main">
        <mc:Choice Requires="p14">
          <p:contentPart r:id="rId491" p14:bwMode="auto">
            <p14:nvContentPartPr>
              <p14:cNvPr id="252" name="Ink 251"/>
              <p14:cNvContentPartPr/>
              <p14:nvPr/>
            </p14:nvContentPartPr>
            <p14:xfrm>
              <a:off x="9407154" y="3037584"/>
              <a:ext cx="107945" cy="23475"/>
            </p14:xfrm>
          </p:contentPart>
        </mc:Choice>
        <mc:Fallback xmlns="">
          <p:pic>
            <p:nvPicPr>
              <p:cNvPr id="252" name="Ink 251"/>
            </p:nvPicPr>
            <p:blipFill>
              <a:blip r:embed="rId492"/>
            </p:blipFill>
            <p:spPr>
              <a:xfrm>
                <a:off x="9407154" y="3037584"/>
                <a:ext cx="107945" cy="23475"/>
              </a:xfrm>
              <a:prstGeom prst="rect"/>
            </p:spPr>
          </p:pic>
        </mc:Fallback>
      </mc:AlternateContent>
      <mc:AlternateContent xmlns:mc="http://schemas.openxmlformats.org/markup-compatibility/2006" xmlns:p14="http://schemas.microsoft.com/office/powerpoint/2010/main">
        <mc:Choice Requires="p14">
          <p:contentPart r:id="rId493" p14:bwMode="auto">
            <p14:nvContentPartPr>
              <p14:cNvPr id="253" name="Ink 252"/>
              <p14:cNvContentPartPr/>
              <p14:nvPr/>
            </p14:nvContentPartPr>
            <p14:xfrm>
              <a:off x="9364360" y="3112162"/>
              <a:ext cx="182356" cy="5110"/>
            </p14:xfrm>
          </p:contentPart>
        </mc:Choice>
        <mc:Fallback xmlns="">
          <p:pic>
            <p:nvPicPr>
              <p:cNvPr id="253" name="Ink 252"/>
            </p:nvPicPr>
            <p:blipFill>
              <a:blip r:embed="rId494"/>
            </p:blipFill>
            <p:spPr>
              <a:xfrm>
                <a:off x="9364360" y="3112162"/>
                <a:ext cx="182356" cy="5110"/>
              </a:xfrm>
              <a:prstGeom prst="rect"/>
            </p:spPr>
          </p:pic>
        </mc:Fallback>
      </mc:AlternateContent>
      <mc:AlternateContent xmlns:mc="http://schemas.openxmlformats.org/markup-compatibility/2006" xmlns:p14="http://schemas.microsoft.com/office/powerpoint/2010/main">
        <mc:Choice Requires="p14">
          <p:contentPart r:id="rId495" p14:bwMode="auto">
            <p14:nvContentPartPr>
              <p14:cNvPr id="254" name="Ink 253"/>
              <p14:cNvContentPartPr/>
              <p14:nvPr/>
            </p14:nvContentPartPr>
            <p14:xfrm>
              <a:off x="9423762" y="3071280"/>
              <a:ext cx="24271" cy="150753"/>
            </p14:xfrm>
          </p:contentPart>
        </mc:Choice>
        <mc:Fallback xmlns="">
          <p:pic>
            <p:nvPicPr>
              <p:cNvPr id="254" name="Ink 253"/>
            </p:nvPicPr>
            <p:blipFill>
              <a:blip r:embed="rId496"/>
            </p:blipFill>
            <p:spPr>
              <a:xfrm>
                <a:off x="9423762" y="3071280"/>
                <a:ext cx="24271" cy="150753"/>
              </a:xfrm>
              <a:prstGeom prst="rect"/>
            </p:spPr>
          </p:pic>
        </mc:Fallback>
      </mc:AlternateContent>
      <mc:AlternateContent xmlns:mc="http://schemas.openxmlformats.org/markup-compatibility/2006" xmlns:p14="http://schemas.microsoft.com/office/powerpoint/2010/main">
        <mc:Choice Requires="p14">
          <p:contentPart r:id="rId497" p14:bwMode="auto">
            <p14:nvContentPartPr>
              <p14:cNvPr id="255" name="Ink 254"/>
              <p14:cNvContentPartPr/>
              <p14:nvPr/>
            </p14:nvContentPartPr>
            <p14:xfrm>
              <a:off x="9458253" y="3122383"/>
              <a:ext cx="84311" cy="163528"/>
            </p14:xfrm>
          </p:contentPart>
        </mc:Choice>
        <mc:Fallback xmlns="">
          <p:pic>
            <p:nvPicPr>
              <p:cNvPr id="255" name="Ink 254"/>
            </p:nvPicPr>
            <p:blipFill>
              <a:blip r:embed="rId498"/>
            </p:blipFill>
            <p:spPr>
              <a:xfrm>
                <a:off x="9458253" y="3122383"/>
                <a:ext cx="84311" cy="163528"/>
              </a:xfrm>
              <a:prstGeom prst="rect"/>
            </p:spPr>
          </p:pic>
        </mc:Fallback>
      </mc:AlternateContent>
      <mc:AlternateContent xmlns:mc="http://schemas.openxmlformats.org/markup-compatibility/2006" xmlns:p14="http://schemas.microsoft.com/office/powerpoint/2010/main">
        <mc:Choice Requires="p14">
          <p:contentPart r:id="rId499" p14:bwMode="auto">
            <p14:nvContentPartPr>
              <p14:cNvPr id="256" name="Ink 255"/>
              <p14:cNvContentPartPr/>
              <p14:nvPr/>
            </p14:nvContentPartPr>
            <p14:xfrm>
              <a:off x="9649871" y="3015067"/>
              <a:ext cx="104750" cy="105559"/>
            </p14:xfrm>
          </p:contentPart>
        </mc:Choice>
        <mc:Fallback xmlns="">
          <p:pic>
            <p:nvPicPr>
              <p:cNvPr id="256" name="Ink 255"/>
            </p:nvPicPr>
            <p:blipFill>
              <a:blip r:embed="rId500"/>
            </p:blipFill>
            <p:spPr>
              <a:xfrm>
                <a:off x="9649871" y="3015067"/>
                <a:ext cx="104750" cy="105559"/>
              </a:xfrm>
              <a:prstGeom prst="rect"/>
            </p:spPr>
          </p:pic>
        </mc:Fallback>
      </mc:AlternateContent>
      <mc:AlternateContent xmlns:mc="http://schemas.openxmlformats.org/markup-compatibility/2006" xmlns:p14="http://schemas.microsoft.com/office/powerpoint/2010/main">
        <mc:Choice Requires="p14">
          <p:contentPart r:id="rId501" p14:bwMode="auto">
            <p14:nvContentPartPr>
              <p14:cNvPr id="257" name="Ink 256"/>
              <p14:cNvContentPartPr/>
              <p14:nvPr/>
            </p14:nvContentPartPr>
            <p14:xfrm>
              <a:off x="9715500" y="3086610"/>
              <a:ext cx="23792" cy="149636"/>
            </p14:xfrm>
          </p:contentPart>
        </mc:Choice>
        <mc:Fallback xmlns="">
          <p:pic>
            <p:nvPicPr>
              <p:cNvPr id="257" name="Ink 256"/>
            </p:nvPicPr>
            <p:blipFill>
              <a:blip r:embed="rId502"/>
            </p:blipFill>
            <p:spPr>
              <a:xfrm>
                <a:off x="9715500" y="3086610"/>
                <a:ext cx="23792" cy="149636"/>
              </a:xfrm>
              <a:prstGeom prst="rect"/>
            </p:spPr>
          </p:pic>
        </mc:Fallback>
      </mc:AlternateContent>
      <mc:AlternateContent xmlns:mc="http://schemas.openxmlformats.org/markup-compatibility/2006" xmlns:p14="http://schemas.microsoft.com/office/powerpoint/2010/main">
        <mc:Choice Requires="p14">
          <p:contentPart r:id="rId503" p14:bwMode="auto">
            <p14:nvContentPartPr>
              <p14:cNvPr id="258" name="Ink 257"/>
              <p14:cNvContentPartPr/>
              <p14:nvPr/>
            </p14:nvContentPartPr>
            <p14:xfrm>
              <a:off x="9754621" y="3098588"/>
              <a:ext cx="20440" cy="54456"/>
            </p14:xfrm>
          </p:contentPart>
        </mc:Choice>
        <mc:Fallback xmlns="">
          <p:pic>
            <p:nvPicPr>
              <p:cNvPr id="258" name="Ink 257"/>
            </p:nvPicPr>
            <p:blipFill>
              <a:blip r:embed="rId504"/>
            </p:blipFill>
            <p:spPr>
              <a:xfrm>
                <a:off x="9754621" y="3098588"/>
                <a:ext cx="20440" cy="54456"/>
              </a:xfrm>
              <a:prstGeom prst="rect"/>
            </p:spPr>
          </p:pic>
        </mc:Fallback>
      </mc:AlternateContent>
      <mc:AlternateContent xmlns:mc="http://schemas.openxmlformats.org/markup-compatibility/2006" xmlns:p14="http://schemas.microsoft.com/office/powerpoint/2010/main">
        <mc:Choice Requires="p14">
          <p:contentPart r:id="rId505" p14:bwMode="auto">
            <p14:nvContentPartPr>
              <p14:cNvPr id="259" name="Ink 258"/>
              <p14:cNvContentPartPr/>
              <p14:nvPr/>
            </p14:nvContentPartPr>
            <p14:xfrm>
              <a:off x="9854263" y="2938412"/>
              <a:ext cx="48543" cy="61324"/>
            </p14:xfrm>
          </p:contentPart>
        </mc:Choice>
        <mc:Fallback xmlns="">
          <p:pic>
            <p:nvPicPr>
              <p:cNvPr id="259" name="Ink 258"/>
            </p:nvPicPr>
            <p:blipFill>
              <a:blip r:embed="rId506"/>
            </p:blipFill>
            <p:spPr>
              <a:xfrm>
                <a:off x="9854263" y="2938412"/>
                <a:ext cx="48543" cy="61324"/>
              </a:xfrm>
              <a:prstGeom prst="rect"/>
            </p:spPr>
          </p:pic>
        </mc:Fallback>
      </mc:AlternateContent>
      <mc:AlternateContent xmlns:mc="http://schemas.openxmlformats.org/markup-compatibility/2006" xmlns:p14="http://schemas.microsoft.com/office/powerpoint/2010/main">
        <mc:Choice Requires="p14">
          <p:contentPart r:id="rId507" p14:bwMode="auto">
            <p14:nvContentPartPr>
              <p14:cNvPr id="260" name="Ink 259"/>
              <p14:cNvContentPartPr/>
              <p14:nvPr/>
            </p14:nvContentPartPr>
            <p14:xfrm>
              <a:off x="9813384" y="2999736"/>
              <a:ext cx="79202" cy="156502"/>
            </p14:xfrm>
          </p:contentPart>
        </mc:Choice>
        <mc:Fallback xmlns="">
          <p:pic>
            <p:nvPicPr>
              <p:cNvPr id="260" name="Ink 259"/>
            </p:nvPicPr>
            <p:blipFill>
              <a:blip r:embed="rId508"/>
            </p:blipFill>
            <p:spPr>
              <a:xfrm>
                <a:off x="9813384" y="2999736"/>
                <a:ext cx="79202" cy="156502"/>
              </a:xfrm>
              <a:prstGeom prst="rect"/>
            </p:spPr>
          </p:pic>
        </mc:Fallback>
      </mc:AlternateContent>
      <mc:AlternateContent xmlns:mc="http://schemas.openxmlformats.org/markup-compatibility/2006" xmlns:p14="http://schemas.microsoft.com/office/powerpoint/2010/main">
        <mc:Choice Requires="p14">
          <p:contentPart r:id="rId509" p14:bwMode="auto">
            <p14:nvContentPartPr>
              <p14:cNvPr id="261" name="Ink 260"/>
              <p14:cNvContentPartPr/>
              <p14:nvPr/>
            </p14:nvContentPartPr>
            <p14:xfrm>
              <a:off x="9815939" y="3030397"/>
              <a:ext cx="91977" cy="232518"/>
            </p14:xfrm>
          </p:contentPart>
        </mc:Choice>
        <mc:Fallback xmlns="">
          <p:pic>
            <p:nvPicPr>
              <p:cNvPr id="261" name="Ink 260"/>
            </p:nvPicPr>
            <p:blipFill>
              <a:blip r:embed="rId510"/>
            </p:blipFill>
            <p:spPr>
              <a:xfrm>
                <a:off x="9815939" y="3030397"/>
                <a:ext cx="91977" cy="232518"/>
              </a:xfrm>
              <a:prstGeom prst="rect"/>
            </p:spPr>
          </p:pic>
        </mc:Fallback>
      </mc:AlternateContent>
      <mc:AlternateContent xmlns:mc="http://schemas.openxmlformats.org/markup-compatibility/2006" xmlns:p14="http://schemas.microsoft.com/office/powerpoint/2010/main">
        <mc:Choice Requires="p14">
          <p:contentPart r:id="rId511" p14:bwMode="auto">
            <p14:nvContentPartPr>
              <p14:cNvPr id="262" name="Ink 261"/>
              <p14:cNvContentPartPr/>
              <p14:nvPr/>
            </p14:nvContentPartPr>
            <p14:xfrm>
              <a:off x="10002447" y="3030397"/>
              <a:ext cx="94531" cy="177104"/>
            </p14:xfrm>
          </p:contentPart>
        </mc:Choice>
        <mc:Fallback xmlns="">
          <p:pic>
            <p:nvPicPr>
              <p:cNvPr id="262" name="Ink 261"/>
            </p:nvPicPr>
            <p:blipFill>
              <a:blip r:embed="rId512"/>
            </p:blipFill>
            <p:spPr>
              <a:xfrm>
                <a:off x="10002447" y="3030397"/>
                <a:ext cx="94531" cy="177104"/>
              </a:xfrm>
              <a:prstGeom prst="rect"/>
            </p:spPr>
          </p:pic>
        </mc:Fallback>
      </mc:AlternateContent>
      <mc:AlternateContent xmlns:mc="http://schemas.openxmlformats.org/markup-compatibility/2006" xmlns:p14="http://schemas.microsoft.com/office/powerpoint/2010/main">
        <mc:Choice Requires="p14">
          <p:contentPart r:id="rId513" p14:bwMode="auto">
            <p14:nvContentPartPr>
              <p14:cNvPr id="263" name="Ink 262"/>
              <p14:cNvContentPartPr/>
              <p14:nvPr/>
            </p14:nvContentPartPr>
            <p14:xfrm>
              <a:off x="10091868" y="3076390"/>
              <a:ext cx="110660" cy="125202"/>
            </p14:xfrm>
          </p:contentPart>
        </mc:Choice>
        <mc:Fallback xmlns="">
          <p:pic>
            <p:nvPicPr>
              <p:cNvPr id="263" name="Ink 262"/>
            </p:nvPicPr>
            <p:blipFill>
              <a:blip r:embed="rId514"/>
            </p:blipFill>
            <p:spPr>
              <a:xfrm>
                <a:off x="10091868" y="3076390"/>
                <a:ext cx="110660" cy="125202"/>
              </a:xfrm>
              <a:prstGeom prst="rect"/>
            </p:spPr>
          </p:pic>
        </mc:Fallback>
      </mc:AlternateContent>
      <mc:AlternateContent xmlns:mc="http://schemas.openxmlformats.org/markup-compatibility/2006" xmlns:p14="http://schemas.microsoft.com/office/powerpoint/2010/main">
        <mc:Choice Requires="p14">
          <p:contentPart r:id="rId515" p14:bwMode="auto">
            <p14:nvContentPartPr>
              <p14:cNvPr id="264" name="Ink 263"/>
              <p14:cNvContentPartPr/>
              <p14:nvPr/>
            </p14:nvContentPartPr>
            <p14:xfrm>
              <a:off x="10096979" y="3122383"/>
              <a:ext cx="89421" cy="89429"/>
            </p14:xfrm>
          </p:contentPart>
        </mc:Choice>
        <mc:Fallback xmlns="">
          <p:pic>
            <p:nvPicPr>
              <p:cNvPr id="264" name="Ink 263"/>
            </p:nvPicPr>
            <p:blipFill>
              <a:blip r:embed="rId516"/>
            </p:blipFill>
            <p:spPr>
              <a:xfrm>
                <a:off x="10096979" y="3122383"/>
                <a:ext cx="89421" cy="89429"/>
              </a:xfrm>
              <a:prstGeom prst="rect"/>
            </p:spPr>
          </p:pic>
        </mc:Fallback>
      </mc:AlternateContent>
      <mc:AlternateContent xmlns:mc="http://schemas.openxmlformats.org/markup-compatibility/2006" xmlns:p14="http://schemas.microsoft.com/office/powerpoint/2010/main">
        <mc:Choice Requires="p14">
          <p:contentPart r:id="rId517" p14:bwMode="auto">
            <p14:nvContentPartPr>
              <p14:cNvPr id="265" name="Ink 264"/>
              <p14:cNvContentPartPr/>
              <p14:nvPr/>
            </p14:nvContentPartPr>
            <p14:xfrm>
              <a:off x="7572734" y="4026903"/>
              <a:ext cx="30658" cy="171194"/>
            </p14:xfrm>
          </p:contentPart>
        </mc:Choice>
        <mc:Fallback xmlns="">
          <p:pic>
            <p:nvPicPr>
              <p:cNvPr id="265" name="Ink 264"/>
            </p:nvPicPr>
            <p:blipFill>
              <a:blip r:embed="rId518"/>
            </p:blipFill>
            <p:spPr>
              <a:xfrm>
                <a:off x="7572734" y="4026903"/>
                <a:ext cx="30658" cy="171194"/>
              </a:xfrm>
              <a:prstGeom prst="rect"/>
            </p:spPr>
          </p:pic>
        </mc:Fallback>
      </mc:AlternateContent>
      <mc:AlternateContent xmlns:mc="http://schemas.openxmlformats.org/markup-compatibility/2006" xmlns:p14="http://schemas.microsoft.com/office/powerpoint/2010/main">
        <mc:Choice Requires="p14">
          <p:contentPart r:id="rId519" p14:bwMode="auto">
            <p14:nvContentPartPr>
              <p14:cNvPr id="266" name="Ink 265"/>
              <p14:cNvContentPartPr/>
              <p14:nvPr/>
            </p14:nvContentPartPr>
            <p14:xfrm>
              <a:off x="7732894" y="3955359"/>
              <a:ext cx="28903" cy="12775"/>
            </p14:xfrm>
          </p:contentPart>
        </mc:Choice>
        <mc:Fallback xmlns="">
          <p:pic>
            <p:nvPicPr>
              <p:cNvPr id="266" name="Ink 265"/>
            </p:nvPicPr>
            <p:blipFill>
              <a:blip r:embed="rId520"/>
            </p:blipFill>
            <p:spPr>
              <a:xfrm>
                <a:off x="7732894" y="3955359"/>
                <a:ext cx="28903" cy="12775"/>
              </a:xfrm>
              <a:prstGeom prst="rect"/>
            </p:spPr>
          </p:pic>
        </mc:Fallback>
      </mc:AlternateContent>
      <mc:AlternateContent xmlns:mc="http://schemas.openxmlformats.org/markup-compatibility/2006" xmlns:p14="http://schemas.microsoft.com/office/powerpoint/2010/main">
        <mc:Choice Requires="p14">
          <p:contentPart r:id="rId521" p14:bwMode="auto">
            <p14:nvContentPartPr>
              <p14:cNvPr id="267" name="Ink 266"/>
              <p14:cNvContentPartPr/>
              <p14:nvPr/>
            </p14:nvContentPartPr>
            <p14:xfrm>
              <a:off x="7687066" y="4001351"/>
              <a:ext cx="93254" cy="88791"/>
            </p14:xfrm>
          </p:contentPart>
        </mc:Choice>
        <mc:Fallback xmlns="">
          <p:pic>
            <p:nvPicPr>
              <p:cNvPr id="267" name="Ink 266"/>
            </p:nvPicPr>
            <p:blipFill>
              <a:blip r:embed="rId522"/>
            </p:blipFill>
            <p:spPr>
              <a:xfrm>
                <a:off x="7687066" y="4001351"/>
                <a:ext cx="93254" cy="88791"/>
              </a:xfrm>
              <a:prstGeom prst="rect"/>
            </p:spPr>
          </p:pic>
        </mc:Fallback>
      </mc:AlternateContent>
      <mc:AlternateContent xmlns:mc="http://schemas.openxmlformats.org/markup-compatibility/2006" xmlns:p14="http://schemas.microsoft.com/office/powerpoint/2010/main">
        <mc:Choice Requires="p14">
          <p:contentPart r:id="rId523" p14:bwMode="auto">
            <p14:nvContentPartPr>
              <p14:cNvPr id="268" name="Ink 267"/>
              <p14:cNvContentPartPr/>
              <p14:nvPr/>
            </p14:nvContentPartPr>
            <p14:xfrm>
              <a:off x="7751577" y="4001351"/>
              <a:ext cx="25549" cy="286815"/>
            </p14:xfrm>
          </p:contentPart>
        </mc:Choice>
        <mc:Fallback xmlns="">
          <p:pic>
            <p:nvPicPr>
              <p:cNvPr id="268" name="Ink 267"/>
            </p:nvPicPr>
            <p:blipFill>
              <a:blip r:embed="rId524"/>
            </p:blipFill>
            <p:spPr>
              <a:xfrm>
                <a:off x="7751577" y="4001351"/>
                <a:ext cx="25549" cy="286815"/>
              </a:xfrm>
              <a:prstGeom prst="rect"/>
            </p:spPr>
          </p:pic>
        </mc:Fallback>
      </mc:AlternateContent>
      <mc:AlternateContent xmlns:mc="http://schemas.openxmlformats.org/markup-compatibility/2006" xmlns:p14="http://schemas.microsoft.com/office/powerpoint/2010/main">
        <mc:Choice Requires="p14">
          <p:contentPart r:id="rId525" p14:bwMode="auto">
            <p14:nvContentPartPr>
              <p14:cNvPr id="269" name="Ink 268"/>
              <p14:cNvContentPartPr/>
              <p14:nvPr/>
            </p14:nvContentPartPr>
            <p14:xfrm>
              <a:off x="7774571" y="4067785"/>
              <a:ext cx="53653" cy="68989"/>
            </p14:xfrm>
          </p:contentPart>
        </mc:Choice>
        <mc:Fallback xmlns="">
          <p:pic>
            <p:nvPicPr>
              <p:cNvPr id="269" name="Ink 268"/>
            </p:nvPicPr>
            <p:blipFill>
              <a:blip r:embed="rId526"/>
            </p:blipFill>
            <p:spPr>
              <a:xfrm>
                <a:off x="7774571" y="4067785"/>
                <a:ext cx="53653" cy="68989"/>
              </a:xfrm>
              <a:prstGeom prst="rect"/>
            </p:spPr>
          </p:pic>
        </mc:Fallback>
      </mc:AlternateContent>
      <mc:AlternateContent xmlns:mc="http://schemas.openxmlformats.org/markup-compatibility/2006" xmlns:p14="http://schemas.microsoft.com/office/powerpoint/2010/main">
        <mc:Choice Requires="p14">
          <p:contentPart r:id="rId527" p14:bwMode="auto">
            <p14:nvContentPartPr>
              <p14:cNvPr id="270" name="Ink 269"/>
              <p14:cNvContentPartPr/>
              <p14:nvPr/>
            </p14:nvContentPartPr>
            <p14:xfrm>
              <a:off x="7731138" y="3997998"/>
              <a:ext cx="79202" cy="228206"/>
            </p14:xfrm>
          </p:contentPart>
        </mc:Choice>
        <mc:Fallback xmlns="">
          <p:pic>
            <p:nvPicPr>
              <p:cNvPr id="270" name="Ink 269"/>
            </p:nvPicPr>
            <p:blipFill>
              <a:blip r:embed="rId528"/>
            </p:blipFill>
            <p:spPr>
              <a:xfrm>
                <a:off x="7731138" y="3997998"/>
                <a:ext cx="79202" cy="228206"/>
              </a:xfrm>
              <a:prstGeom prst="rect"/>
            </p:spPr>
          </p:pic>
        </mc:Fallback>
      </mc:AlternateContent>
      <mc:AlternateContent xmlns:mc="http://schemas.openxmlformats.org/markup-compatibility/2006" xmlns:p14="http://schemas.microsoft.com/office/powerpoint/2010/main">
        <mc:Choice Requires="p14">
          <p:contentPart r:id="rId529" p14:bwMode="auto">
            <p14:nvContentPartPr>
              <p14:cNvPr id="271" name="Ink 270"/>
              <p14:cNvContentPartPr/>
              <p14:nvPr/>
            </p14:nvContentPartPr>
            <p14:xfrm>
              <a:off x="7986628" y="4067785"/>
              <a:ext cx="68983" cy="74738"/>
            </p14:xfrm>
          </p:contentPart>
        </mc:Choice>
        <mc:Fallback xmlns="">
          <p:pic>
            <p:nvPicPr>
              <p:cNvPr id="271" name="Ink 270"/>
            </p:nvPicPr>
            <p:blipFill>
              <a:blip r:embed="rId530"/>
            </p:blipFill>
            <p:spPr>
              <a:xfrm>
                <a:off x="7986628" y="4067785"/>
                <a:ext cx="68983" cy="74738"/>
              </a:xfrm>
              <a:prstGeom prst="rect"/>
            </p:spPr>
          </p:pic>
        </mc:Fallback>
      </mc:AlternateContent>
      <mc:AlternateContent xmlns:mc="http://schemas.openxmlformats.org/markup-compatibility/2006" xmlns:p14="http://schemas.microsoft.com/office/powerpoint/2010/main">
        <mc:Choice Requires="p14">
          <p:contentPart r:id="rId531" p14:bwMode="auto">
            <p14:nvContentPartPr>
              <p14:cNvPr id="272" name="Ink 271"/>
              <p14:cNvContentPartPr/>
              <p14:nvPr/>
            </p14:nvContentPartPr>
            <p14:xfrm>
              <a:off x="8093934" y="4067785"/>
              <a:ext cx="10220" cy="68989"/>
            </p14:xfrm>
          </p:contentPart>
        </mc:Choice>
        <mc:Fallback xmlns="">
          <p:pic>
            <p:nvPicPr>
              <p:cNvPr id="272" name="Ink 271"/>
            </p:nvPicPr>
            <p:blipFill>
              <a:blip r:embed="rId532"/>
            </p:blipFill>
            <p:spPr>
              <a:xfrm>
                <a:off x="8093934" y="4067785"/>
                <a:ext cx="10220" cy="68989"/>
              </a:xfrm>
              <a:prstGeom prst="rect"/>
            </p:spPr>
          </p:pic>
        </mc:Fallback>
      </mc:AlternateContent>
      <mc:AlternateContent xmlns:mc="http://schemas.openxmlformats.org/markup-compatibility/2006" xmlns:p14="http://schemas.microsoft.com/office/powerpoint/2010/main">
        <mc:Choice Requires="p14">
          <p:contentPart r:id="rId533" p14:bwMode="auto">
            <p14:nvContentPartPr>
              <p14:cNvPr id="273" name="Ink 272"/>
              <p14:cNvContentPartPr/>
              <p14:nvPr/>
            </p14:nvContentPartPr>
            <p14:xfrm>
              <a:off x="8078605" y="3996241"/>
              <a:ext cx="15329" cy="35772"/>
            </p14:xfrm>
          </p:contentPart>
        </mc:Choice>
        <mc:Fallback xmlns="">
          <p:pic>
            <p:nvPicPr>
              <p:cNvPr id="273" name="Ink 272"/>
            </p:nvPicPr>
            <p:blipFill>
              <a:blip r:embed="rId534"/>
            </p:blipFill>
            <p:spPr>
              <a:xfrm>
                <a:off x="8078605" y="3996241"/>
                <a:ext cx="15329" cy="35772"/>
              </a:xfrm>
              <a:prstGeom prst="rect"/>
            </p:spPr>
          </p:pic>
        </mc:Fallback>
      </mc:AlternateContent>
      <mc:AlternateContent xmlns:mc="http://schemas.openxmlformats.org/markup-compatibility/2006" xmlns:p14="http://schemas.microsoft.com/office/powerpoint/2010/main">
        <mc:Choice Requires="p14">
          <p:contentPart r:id="rId535" p14:bwMode="auto">
            <p14:nvContentPartPr>
              <p14:cNvPr id="274" name="Ink 273"/>
              <p14:cNvContentPartPr/>
              <p14:nvPr/>
            </p14:nvContentPartPr>
            <p14:xfrm>
              <a:off x="8175691" y="4038401"/>
              <a:ext cx="66427" cy="103483"/>
            </p14:xfrm>
          </p:contentPart>
        </mc:Choice>
        <mc:Fallback xmlns="">
          <p:pic>
            <p:nvPicPr>
              <p:cNvPr id="274" name="Ink 273"/>
            </p:nvPicPr>
            <p:blipFill>
              <a:blip r:embed="rId536"/>
            </p:blipFill>
            <p:spPr>
              <a:xfrm>
                <a:off x="8175691" y="4038401"/>
                <a:ext cx="66427" cy="103483"/>
              </a:xfrm>
              <a:prstGeom prst="rect"/>
            </p:spPr>
          </p:pic>
        </mc:Fallback>
      </mc:AlternateContent>
      <mc:AlternateContent xmlns:mc="http://schemas.openxmlformats.org/markup-compatibility/2006" xmlns:p14="http://schemas.microsoft.com/office/powerpoint/2010/main">
        <mc:Choice Requires="p14">
          <p:contentPart r:id="rId537" p14:bwMode="auto">
            <p14:nvContentPartPr>
              <p14:cNvPr id="275" name="Ink 274"/>
              <p14:cNvContentPartPr/>
              <p14:nvPr/>
            </p14:nvContentPartPr>
            <p14:xfrm>
              <a:off x="8253615" y="4037123"/>
              <a:ext cx="108584" cy="15331"/>
            </p14:xfrm>
          </p:contentPart>
        </mc:Choice>
        <mc:Fallback xmlns="">
          <p:pic>
            <p:nvPicPr>
              <p:cNvPr id="275" name="Ink 274"/>
            </p:nvPicPr>
            <p:blipFill>
              <a:blip r:embed="rId538"/>
            </p:blipFill>
            <p:spPr>
              <a:xfrm>
                <a:off x="8253615" y="4037123"/>
                <a:ext cx="108584" cy="15331"/>
              </a:xfrm>
              <a:prstGeom prst="rect"/>
            </p:spPr>
          </p:pic>
        </mc:Fallback>
      </mc:AlternateContent>
      <mc:AlternateContent xmlns:mc="http://schemas.openxmlformats.org/markup-compatibility/2006" xmlns:p14="http://schemas.microsoft.com/office/powerpoint/2010/main">
        <mc:Choice Requires="p14">
          <p:contentPart r:id="rId539" p14:bwMode="auto">
            <p14:nvContentPartPr>
              <p14:cNvPr id="276" name="Ink 275"/>
              <p14:cNvContentPartPr/>
              <p14:nvPr/>
            </p14:nvContentPartPr>
            <p14:xfrm>
              <a:off x="8303436" y="3975800"/>
              <a:ext cx="30659" cy="168639"/>
            </p14:xfrm>
          </p:contentPart>
        </mc:Choice>
        <mc:Fallback xmlns="">
          <p:pic>
            <p:nvPicPr>
              <p:cNvPr id="276" name="Ink 275"/>
            </p:nvPicPr>
            <p:blipFill>
              <a:blip r:embed="rId540"/>
            </p:blipFill>
            <p:spPr>
              <a:xfrm>
                <a:off x="8303436" y="3975800"/>
                <a:ext cx="30659" cy="168639"/>
              </a:xfrm>
              <a:prstGeom prst="rect"/>
            </p:spPr>
          </p:pic>
        </mc:Fallback>
      </mc:AlternateContent>
      <mc:AlternateContent xmlns:mc="http://schemas.openxmlformats.org/markup-compatibility/2006" xmlns:p14="http://schemas.microsoft.com/office/powerpoint/2010/main">
        <mc:Choice Requires="p14">
          <p:contentPart r:id="rId541" p14:bwMode="auto">
            <p14:nvContentPartPr>
              <p14:cNvPr id="277" name="Ink 276"/>
              <p14:cNvContentPartPr/>
              <p14:nvPr/>
            </p14:nvContentPartPr>
            <p14:xfrm>
              <a:off x="8364754" y="4067785"/>
              <a:ext cx="22994" cy="85118"/>
            </p14:xfrm>
          </p:contentPart>
        </mc:Choice>
        <mc:Fallback xmlns="">
          <p:pic>
            <p:nvPicPr>
              <p:cNvPr id="277" name="Ink 276"/>
            </p:nvPicPr>
            <p:blipFill>
              <a:blip r:embed="rId542"/>
            </p:blipFill>
            <p:spPr>
              <a:xfrm>
                <a:off x="8364754" y="4067785"/>
                <a:ext cx="22994" cy="85118"/>
              </a:xfrm>
              <a:prstGeom prst="rect"/>
            </p:spPr>
          </p:pic>
        </mc:Fallback>
      </mc:AlternateContent>
      <mc:AlternateContent xmlns:mc="http://schemas.openxmlformats.org/markup-compatibility/2006" xmlns:p14="http://schemas.microsoft.com/office/powerpoint/2010/main">
        <mc:Choice Requires="p14">
          <p:contentPart r:id="rId543" p14:bwMode="auto">
            <p14:nvContentPartPr>
              <p14:cNvPr id="278" name="Ink 277"/>
              <p14:cNvContentPartPr/>
              <p14:nvPr/>
            </p14:nvContentPartPr>
            <p14:xfrm>
              <a:off x="8364754" y="3986020"/>
              <a:ext cx="15329" cy="38328"/>
            </p14:xfrm>
          </p:contentPart>
        </mc:Choice>
        <mc:Fallback xmlns="">
          <p:pic>
            <p:nvPicPr>
              <p:cNvPr id="278" name="Ink 277"/>
            </p:nvPicPr>
            <p:blipFill>
              <a:blip r:embed="rId544"/>
            </p:blipFill>
            <p:spPr>
              <a:xfrm>
                <a:off x="8364754" y="3986020"/>
                <a:ext cx="15329" cy="38328"/>
              </a:xfrm>
              <a:prstGeom prst="rect"/>
            </p:spPr>
          </p:pic>
        </mc:Fallback>
      </mc:AlternateContent>
      <mc:AlternateContent xmlns:mc="http://schemas.openxmlformats.org/markup-compatibility/2006" xmlns:p14="http://schemas.microsoft.com/office/powerpoint/2010/main">
        <mc:Choice Requires="p14">
          <p:contentPart r:id="rId545" p14:bwMode="auto">
            <p14:nvContentPartPr>
              <p14:cNvPr id="279" name="Ink 278"/>
              <p14:cNvContentPartPr/>
              <p14:nvPr/>
            </p14:nvContentPartPr>
            <p14:xfrm>
              <a:off x="8456730" y="4026903"/>
              <a:ext cx="153295" cy="131110"/>
            </p14:xfrm>
          </p:contentPart>
        </mc:Choice>
        <mc:Fallback xmlns="">
          <p:pic>
            <p:nvPicPr>
              <p:cNvPr id="279" name="Ink 278"/>
            </p:nvPicPr>
            <p:blipFill>
              <a:blip r:embed="rId546"/>
            </p:blipFill>
            <p:spPr>
              <a:xfrm>
                <a:off x="8456730" y="4026903"/>
                <a:ext cx="153295" cy="131110"/>
              </a:xfrm>
              <a:prstGeom prst="rect"/>
            </p:spPr>
          </p:pic>
        </mc:Fallback>
      </mc:AlternateContent>
      <mc:AlternateContent xmlns:mc="http://schemas.openxmlformats.org/markup-compatibility/2006" xmlns:p14="http://schemas.microsoft.com/office/powerpoint/2010/main">
        <mc:Choice Requires="p14">
          <p:contentPart r:id="rId547" p14:bwMode="auto">
            <p14:nvContentPartPr>
              <p14:cNvPr id="280" name="Ink 279"/>
              <p14:cNvContentPartPr/>
              <p14:nvPr/>
            </p14:nvContentPartPr>
            <p14:xfrm>
              <a:off x="8783758" y="3965579"/>
              <a:ext cx="12774" cy="17886"/>
            </p14:xfrm>
          </p:contentPart>
        </mc:Choice>
        <mc:Fallback xmlns="">
          <p:pic>
            <p:nvPicPr>
              <p:cNvPr id="280" name="Ink 279"/>
            </p:nvPicPr>
            <p:blipFill>
              <a:blip r:embed="rId548"/>
            </p:blipFill>
            <p:spPr>
              <a:xfrm>
                <a:off x="8783758" y="3965579"/>
                <a:ext cx="12774" cy="17886"/>
              </a:xfrm>
              <a:prstGeom prst="rect"/>
            </p:spPr>
          </p:pic>
        </mc:Fallback>
      </mc:AlternateContent>
      <mc:AlternateContent xmlns:mc="http://schemas.openxmlformats.org/markup-compatibility/2006" xmlns:p14="http://schemas.microsoft.com/office/powerpoint/2010/main">
        <mc:Choice Requires="p14">
          <p:contentPart r:id="rId549" p14:bwMode="auto">
            <p14:nvContentPartPr>
              <p14:cNvPr id="281" name="Ink 280"/>
              <p14:cNvContentPartPr/>
              <p14:nvPr/>
            </p14:nvContentPartPr>
            <p14:xfrm>
              <a:off x="8740325" y="4021792"/>
              <a:ext cx="58763" cy="74100"/>
            </p14:xfrm>
          </p:contentPart>
        </mc:Choice>
        <mc:Fallback xmlns="">
          <p:pic>
            <p:nvPicPr>
              <p:cNvPr id="281" name="Ink 280"/>
            </p:nvPicPr>
            <p:blipFill>
              <a:blip r:embed="rId550"/>
            </p:blipFill>
            <p:spPr>
              <a:xfrm>
                <a:off x="8740325" y="4021792"/>
                <a:ext cx="58763" cy="74100"/>
              </a:xfrm>
              <a:prstGeom prst="rect"/>
            </p:spPr>
          </p:pic>
        </mc:Fallback>
      </mc:AlternateContent>
      <mc:AlternateContent xmlns:mc="http://schemas.openxmlformats.org/markup-compatibility/2006" xmlns:p14="http://schemas.microsoft.com/office/powerpoint/2010/main">
        <mc:Choice Requires="p14">
          <p:contentPart r:id="rId551" p14:bwMode="auto">
            <p14:nvContentPartPr>
              <p14:cNvPr id="282" name="Ink 281"/>
              <p14:cNvContentPartPr/>
              <p14:nvPr/>
            </p14:nvContentPartPr>
            <p14:xfrm>
              <a:off x="8773538" y="4062675"/>
              <a:ext cx="17885" cy="155863"/>
            </p14:xfrm>
          </p:contentPart>
        </mc:Choice>
        <mc:Fallback xmlns="">
          <p:pic>
            <p:nvPicPr>
              <p:cNvPr id="282" name="Ink 281"/>
            </p:nvPicPr>
            <p:blipFill>
              <a:blip r:embed="rId552"/>
            </p:blipFill>
            <p:spPr>
              <a:xfrm>
                <a:off x="8773538" y="4062675"/>
                <a:ext cx="17885" cy="155863"/>
              </a:xfrm>
              <a:prstGeom prst="rect"/>
            </p:spPr>
          </p:pic>
        </mc:Fallback>
      </mc:AlternateContent>
      <mc:AlternateContent xmlns:mc="http://schemas.openxmlformats.org/markup-compatibility/2006" xmlns:p14="http://schemas.microsoft.com/office/powerpoint/2010/main">
        <mc:Choice Requires="p14">
          <p:contentPart r:id="rId553" p14:bwMode="auto">
            <p14:nvContentPartPr>
              <p14:cNvPr id="283" name="Ink 282"/>
              <p14:cNvContentPartPr/>
              <p14:nvPr/>
            </p14:nvContentPartPr>
            <p14:xfrm>
              <a:off x="8783758" y="4088226"/>
              <a:ext cx="58763" cy="45992"/>
            </p14:xfrm>
          </p:contentPart>
        </mc:Choice>
        <mc:Fallback xmlns="">
          <p:pic>
            <p:nvPicPr>
              <p:cNvPr id="283" name="Ink 282"/>
            </p:nvPicPr>
            <p:blipFill>
              <a:blip r:embed="rId554"/>
            </p:blipFill>
            <p:spPr>
              <a:xfrm>
                <a:off x="8783758" y="4088226"/>
                <a:ext cx="58763" cy="45992"/>
              </a:xfrm>
              <a:prstGeom prst="rect"/>
            </p:spPr>
          </p:pic>
        </mc:Fallback>
      </mc:AlternateContent>
      <mc:AlternateContent xmlns:mc="http://schemas.openxmlformats.org/markup-compatibility/2006" xmlns:p14="http://schemas.microsoft.com/office/powerpoint/2010/main">
        <mc:Choice Requires="p14">
          <p:contentPart r:id="rId555" p14:bwMode="auto">
            <p14:nvContentPartPr>
              <p14:cNvPr id="284" name="Ink 283"/>
              <p14:cNvContentPartPr/>
              <p14:nvPr/>
            </p14:nvContentPartPr>
            <p14:xfrm>
              <a:off x="8862960" y="3996241"/>
              <a:ext cx="153773" cy="94540"/>
            </p14:xfrm>
          </p:contentPart>
        </mc:Choice>
        <mc:Fallback xmlns="">
          <p:pic>
            <p:nvPicPr>
              <p:cNvPr id="284" name="Ink 283"/>
            </p:nvPicPr>
            <p:blipFill>
              <a:blip r:embed="rId556"/>
            </p:blipFill>
            <p:spPr>
              <a:xfrm>
                <a:off x="8862960" y="3996241"/>
                <a:ext cx="153773" cy="94540"/>
              </a:xfrm>
              <a:prstGeom prst="rect"/>
            </p:spPr>
          </p:pic>
        </mc:Fallback>
      </mc:AlternateContent>
      <mc:AlternateContent xmlns:mc="http://schemas.openxmlformats.org/markup-compatibility/2006" xmlns:p14="http://schemas.microsoft.com/office/powerpoint/2010/main">
        <mc:Choice Requires="p14">
          <p:contentPart r:id="rId557" p14:bwMode="auto">
            <p14:nvContentPartPr>
              <p14:cNvPr id="285" name="Ink 284"/>
              <p14:cNvContentPartPr/>
              <p14:nvPr/>
            </p14:nvContentPartPr>
            <p14:xfrm>
              <a:off x="8870625" y="4023549"/>
              <a:ext cx="17884" cy="197544"/>
            </p14:xfrm>
          </p:contentPart>
        </mc:Choice>
        <mc:Fallback xmlns="">
          <p:pic>
            <p:nvPicPr>
              <p:cNvPr id="285" name="Ink 284"/>
            </p:nvPicPr>
            <p:blipFill>
              <a:blip r:embed="rId558"/>
            </p:blipFill>
            <p:spPr>
              <a:xfrm>
                <a:off x="8870625" y="4023549"/>
                <a:ext cx="17884" cy="197544"/>
              </a:xfrm>
              <a:prstGeom prst="rect"/>
            </p:spPr>
          </p:pic>
        </mc:Fallback>
      </mc:AlternateContent>
      <mc:AlternateContent xmlns:mc="http://schemas.openxmlformats.org/markup-compatibility/2006" xmlns:p14="http://schemas.microsoft.com/office/powerpoint/2010/main">
        <mc:Choice Requires="p14">
          <p:contentPart r:id="rId559" p14:bwMode="auto">
            <p14:nvContentPartPr>
              <p14:cNvPr id="286" name="Ink 285"/>
              <p14:cNvContentPartPr/>
              <p14:nvPr/>
            </p14:nvContentPartPr>
            <p14:xfrm>
              <a:off x="8911503" y="3975800"/>
              <a:ext cx="12775" cy="104761"/>
            </p14:xfrm>
          </p:contentPart>
        </mc:Choice>
        <mc:Fallback xmlns="">
          <p:pic>
            <p:nvPicPr>
              <p:cNvPr id="286" name="Ink 285"/>
            </p:nvPicPr>
            <p:blipFill>
              <a:blip r:embed="rId560"/>
            </p:blipFill>
            <p:spPr>
              <a:xfrm>
                <a:off x="8911503" y="3975800"/>
                <a:ext cx="12775" cy="104761"/>
              </a:xfrm>
              <a:prstGeom prst="rect"/>
            </p:spPr>
          </p:pic>
        </mc:Fallback>
      </mc:AlternateContent>
      <mc:AlternateContent xmlns:mc="http://schemas.openxmlformats.org/markup-compatibility/2006" xmlns:p14="http://schemas.microsoft.com/office/powerpoint/2010/main">
        <mc:Choice Requires="p14">
          <p:contentPart r:id="rId561" p14:bwMode="auto">
            <p14:nvContentPartPr>
              <p14:cNvPr id="287" name="Ink 286"/>
              <p14:cNvContentPartPr/>
              <p14:nvPr/>
            </p14:nvContentPartPr>
            <p14:xfrm>
              <a:off x="8916613" y="4103557"/>
              <a:ext cx="62915" cy="97734"/>
            </p14:xfrm>
          </p:contentPart>
        </mc:Choice>
        <mc:Fallback xmlns="">
          <p:pic>
            <p:nvPicPr>
              <p:cNvPr id="287" name="Ink 286"/>
            </p:nvPicPr>
            <p:blipFill>
              <a:blip r:embed="rId562"/>
            </p:blipFill>
            <p:spPr>
              <a:xfrm>
                <a:off x="8916613" y="4103557"/>
                <a:ext cx="62915" cy="97734"/>
              </a:xfrm>
              <a:prstGeom prst="rect"/>
            </p:spPr>
          </p:pic>
        </mc:Fallback>
      </mc:AlternateContent>
      <mc:AlternateContent xmlns:mc="http://schemas.openxmlformats.org/markup-compatibility/2006" xmlns:p14="http://schemas.microsoft.com/office/powerpoint/2010/main">
        <mc:Choice Requires="p14">
          <p:contentPart r:id="rId563" p14:bwMode="auto">
            <p14:nvContentPartPr>
              <p14:cNvPr id="288" name="Ink 287"/>
              <p14:cNvContentPartPr/>
              <p14:nvPr/>
            </p14:nvContentPartPr>
            <p14:xfrm>
              <a:off x="8921723" y="4149549"/>
              <a:ext cx="63873" cy="56213"/>
            </p14:xfrm>
          </p:contentPart>
        </mc:Choice>
        <mc:Fallback xmlns="">
          <p:pic>
            <p:nvPicPr>
              <p:cNvPr id="288" name="Ink 287"/>
            </p:nvPicPr>
            <p:blipFill>
              <a:blip r:embed="rId564"/>
            </p:blipFill>
            <p:spPr>
              <a:xfrm>
                <a:off x="8921723" y="4149549"/>
                <a:ext cx="63873" cy="56213"/>
              </a:xfrm>
              <a:prstGeom prst="rect"/>
            </p:spPr>
          </p:pic>
        </mc:Fallback>
      </mc:AlternateContent>
      <mc:AlternateContent xmlns:mc="http://schemas.openxmlformats.org/markup-compatibility/2006" xmlns:p14="http://schemas.microsoft.com/office/powerpoint/2010/main">
        <mc:Choice Requires="p14">
          <p:contentPart r:id="rId565" p14:bwMode="auto">
            <p14:nvContentPartPr>
              <p14:cNvPr id="289" name="Ink 288"/>
              <p14:cNvContentPartPr/>
              <p14:nvPr/>
            </p14:nvContentPartPr>
            <p14:xfrm>
              <a:off x="9096734" y="4001351"/>
              <a:ext cx="70259" cy="114982"/>
            </p14:xfrm>
          </p:contentPart>
        </mc:Choice>
        <mc:Fallback xmlns="">
          <p:pic>
            <p:nvPicPr>
              <p:cNvPr id="289" name="Ink 288"/>
            </p:nvPicPr>
            <p:blipFill>
              <a:blip r:embed="rId566"/>
            </p:blipFill>
            <p:spPr>
              <a:xfrm>
                <a:off x="9096734" y="4001351"/>
                <a:ext cx="70259" cy="114982"/>
              </a:xfrm>
              <a:prstGeom prst="rect"/>
            </p:spPr>
          </p:pic>
        </mc:Fallback>
      </mc:AlternateContent>
      <mc:AlternateContent xmlns:mc="http://schemas.openxmlformats.org/markup-compatibility/2006" xmlns:p14="http://schemas.microsoft.com/office/powerpoint/2010/main">
        <mc:Choice Requires="p14">
          <p:contentPart r:id="rId567" p14:bwMode="auto">
            <p14:nvContentPartPr>
              <p14:cNvPr id="290" name="Ink 289"/>
              <p14:cNvContentPartPr/>
              <p14:nvPr/>
            </p14:nvContentPartPr>
            <p14:xfrm>
              <a:off x="9161884" y="4067785"/>
              <a:ext cx="30658" cy="156502"/>
            </p14:xfrm>
          </p:contentPart>
        </mc:Choice>
        <mc:Fallback xmlns="">
          <p:pic>
            <p:nvPicPr>
              <p:cNvPr id="290" name="Ink 289"/>
            </p:nvPicPr>
            <p:blipFill>
              <a:blip r:embed="rId568"/>
            </p:blipFill>
            <p:spPr>
              <a:xfrm>
                <a:off x="9161884" y="4067785"/>
                <a:ext cx="30658" cy="156502"/>
              </a:xfrm>
              <a:prstGeom prst="rect"/>
            </p:spPr>
          </p:pic>
        </mc:Fallback>
      </mc:AlternateContent>
      <mc:AlternateContent xmlns:mc="http://schemas.openxmlformats.org/markup-compatibility/2006" xmlns:p14="http://schemas.microsoft.com/office/powerpoint/2010/main">
        <mc:Choice Requires="p14">
          <p:contentPart r:id="rId569" p14:bwMode="auto">
            <p14:nvContentPartPr>
              <p14:cNvPr id="291" name="Ink 290"/>
              <p14:cNvContentPartPr/>
              <p14:nvPr/>
            </p14:nvContentPartPr>
            <p14:xfrm>
              <a:off x="9192543" y="4081519"/>
              <a:ext cx="5110" cy="57810"/>
            </p14:xfrm>
          </p:contentPart>
        </mc:Choice>
        <mc:Fallback xmlns="">
          <p:pic>
            <p:nvPicPr>
              <p:cNvPr id="291" name="Ink 290"/>
            </p:nvPicPr>
            <p:blipFill>
              <a:blip r:embed="rId570"/>
            </p:blipFill>
            <p:spPr>
              <a:xfrm>
                <a:off x="9192543" y="4081519"/>
                <a:ext cx="5110" cy="57810"/>
              </a:xfrm>
              <a:prstGeom prst="rect"/>
            </p:spPr>
          </p:pic>
        </mc:Fallback>
      </mc:AlternateContent>
      <mc:AlternateContent xmlns:mc="http://schemas.openxmlformats.org/markup-compatibility/2006" xmlns:p14="http://schemas.microsoft.com/office/powerpoint/2010/main">
        <mc:Choice Requires="p14">
          <p:contentPart r:id="rId571" p14:bwMode="auto">
            <p14:nvContentPartPr>
              <p14:cNvPr id="292" name="Ink 291"/>
              <p14:cNvContentPartPr/>
              <p14:nvPr/>
            </p14:nvContentPartPr>
            <p14:xfrm>
              <a:off x="9248750" y="3970690"/>
              <a:ext cx="15330" cy="63878"/>
            </p14:xfrm>
          </p:contentPart>
        </mc:Choice>
        <mc:Fallback xmlns="">
          <p:pic>
            <p:nvPicPr>
              <p:cNvPr id="292" name="Ink 291"/>
            </p:nvPicPr>
            <p:blipFill>
              <a:blip r:embed="rId572"/>
            </p:blipFill>
            <p:spPr>
              <a:xfrm>
                <a:off x="9248750" y="3970690"/>
                <a:ext cx="15330" cy="63878"/>
              </a:xfrm>
              <a:prstGeom prst="rect"/>
            </p:spPr>
          </p:pic>
        </mc:Fallback>
      </mc:AlternateContent>
      <mc:AlternateContent xmlns:mc="http://schemas.openxmlformats.org/markup-compatibility/2006" xmlns:p14="http://schemas.microsoft.com/office/powerpoint/2010/main">
        <mc:Choice Requires="p14">
          <p:contentPart r:id="rId573" p14:bwMode="auto">
            <p14:nvContentPartPr>
              <p14:cNvPr id="293" name="Ink 292"/>
              <p14:cNvContentPartPr/>
              <p14:nvPr/>
            </p14:nvContentPartPr>
            <p14:xfrm>
              <a:off x="9233421" y="3965579"/>
              <a:ext cx="91976" cy="201856"/>
            </p14:xfrm>
          </p:contentPart>
        </mc:Choice>
        <mc:Fallback xmlns="">
          <p:pic>
            <p:nvPicPr>
              <p:cNvPr id="293" name="Ink 292"/>
            </p:nvPicPr>
            <p:blipFill>
              <a:blip r:embed="rId574"/>
            </p:blipFill>
            <p:spPr>
              <a:xfrm>
                <a:off x="9233421" y="3965579"/>
                <a:ext cx="91976" cy="201856"/>
              </a:xfrm>
              <a:prstGeom prst="rect"/>
            </p:spPr>
          </p:pic>
        </mc:Fallback>
      </mc:AlternateContent>
      <mc:AlternateContent xmlns:mc="http://schemas.openxmlformats.org/markup-compatibility/2006" xmlns:p14="http://schemas.microsoft.com/office/powerpoint/2010/main">
        <mc:Choice Requires="p14">
          <p:contentPart r:id="rId575" p14:bwMode="auto">
            <p14:nvContentPartPr>
              <p14:cNvPr id="294" name="Ink 293"/>
              <p14:cNvContentPartPr/>
              <p14:nvPr/>
            </p14:nvContentPartPr>
            <p14:xfrm>
              <a:off x="9279410" y="4021792"/>
              <a:ext cx="87505" cy="213355"/>
            </p14:xfrm>
          </p:contentPart>
        </mc:Choice>
        <mc:Fallback xmlns="">
          <p:pic>
            <p:nvPicPr>
              <p:cNvPr id="294" name="Ink 293"/>
            </p:nvPicPr>
            <p:blipFill>
              <a:blip r:embed="rId576"/>
            </p:blipFill>
            <p:spPr>
              <a:xfrm>
                <a:off x="9279410" y="4021792"/>
                <a:ext cx="87505" cy="213355"/>
              </a:xfrm>
              <a:prstGeom prst="rect"/>
            </p:spPr>
          </p:pic>
        </mc:Fallback>
      </mc:AlternateContent>
      <mc:AlternateContent xmlns:mc="http://schemas.openxmlformats.org/markup-compatibility/2006" xmlns:p14="http://schemas.microsoft.com/office/powerpoint/2010/main">
        <mc:Choice Requires="p14">
          <p:contentPart r:id="rId577" p14:bwMode="auto">
            <p14:nvContentPartPr>
              <p14:cNvPr id="295" name="Ink 294"/>
              <p14:cNvContentPartPr/>
              <p14:nvPr/>
            </p14:nvContentPartPr>
            <p14:xfrm>
              <a:off x="9466556" y="4017960"/>
              <a:ext cx="101557" cy="203133"/>
            </p14:xfrm>
          </p:contentPart>
        </mc:Choice>
        <mc:Fallback xmlns="">
          <p:pic>
            <p:nvPicPr>
              <p:cNvPr id="295" name="Ink 294"/>
            </p:nvPicPr>
            <p:blipFill>
              <a:blip r:embed="rId578"/>
            </p:blipFill>
            <p:spPr>
              <a:xfrm>
                <a:off x="9466556" y="4017960"/>
                <a:ext cx="101557" cy="203133"/>
              </a:xfrm>
              <a:prstGeom prst="rect"/>
            </p:spPr>
          </p:pic>
        </mc:Fallback>
      </mc:AlternateContent>
      <mc:AlternateContent xmlns:mc="http://schemas.openxmlformats.org/markup-compatibility/2006" xmlns:p14="http://schemas.microsoft.com/office/powerpoint/2010/main">
        <mc:Choice Requires="p14">
          <p:contentPart r:id="rId579" p14:bwMode="auto">
            <p14:nvContentPartPr>
              <p14:cNvPr id="296" name="Ink 295"/>
              <p14:cNvContentPartPr/>
              <p14:nvPr/>
            </p14:nvContentPartPr>
            <p14:xfrm>
              <a:off x="9573224" y="4032013"/>
              <a:ext cx="111776" cy="155864"/>
            </p14:xfrm>
          </p:contentPart>
        </mc:Choice>
        <mc:Fallback xmlns="">
          <p:pic>
            <p:nvPicPr>
              <p:cNvPr id="296" name="Ink 295"/>
            </p:nvPicPr>
            <p:blipFill>
              <a:blip r:embed="rId580"/>
            </p:blipFill>
            <p:spPr>
              <a:xfrm>
                <a:off x="9573224" y="4032013"/>
                <a:ext cx="111776" cy="155864"/>
              </a:xfrm>
              <a:prstGeom prst="rect"/>
            </p:spPr>
          </p:pic>
        </mc:Fallback>
      </mc:AlternateContent>
      <mc:AlternateContent xmlns:mc="http://schemas.openxmlformats.org/markup-compatibility/2006" xmlns:p14="http://schemas.microsoft.com/office/powerpoint/2010/main">
        <mc:Choice Requires="p14">
          <p:contentPart r:id="rId581" p14:bwMode="auto">
            <p14:nvContentPartPr>
              <p14:cNvPr id="297" name="Ink 296"/>
              <p14:cNvContentPartPr/>
              <p14:nvPr/>
            </p14:nvContentPartPr>
            <p14:xfrm>
              <a:off x="9585998" y="4083116"/>
              <a:ext cx="104751" cy="117536"/>
            </p14:xfrm>
          </p:contentPart>
        </mc:Choice>
        <mc:Fallback xmlns="">
          <p:pic>
            <p:nvPicPr>
              <p:cNvPr id="297" name="Ink 296"/>
            </p:nvPicPr>
            <p:blipFill>
              <a:blip r:embed="rId582"/>
            </p:blipFill>
            <p:spPr>
              <a:xfrm>
                <a:off x="9585998" y="4083116"/>
                <a:ext cx="104751" cy="117536"/>
              </a:xfrm>
              <a:prstGeom prst="rect"/>
            </p:spPr>
          </p:pic>
        </mc:Fallback>
      </mc:AlternateContent>
      <mc:AlternateContent xmlns:mc="http://schemas.openxmlformats.org/markup-compatibility/2006" xmlns:p14="http://schemas.microsoft.com/office/powerpoint/2010/main">
        <mc:Choice Requires="p14">
          <p:contentPart r:id="rId583" p14:bwMode="auto">
            <p14:nvContentPartPr>
              <p14:cNvPr id="298" name="Ink 297"/>
              <p14:cNvContentPartPr/>
              <p14:nvPr/>
            </p14:nvContentPartPr>
            <p14:xfrm>
              <a:off x="9769951" y="4088226"/>
              <a:ext cx="40878" cy="160974"/>
            </p14:xfrm>
          </p:contentPart>
        </mc:Choice>
        <mc:Fallback xmlns="">
          <p:pic>
            <p:nvPicPr>
              <p:cNvPr id="298" name="Ink 297"/>
            </p:nvPicPr>
            <p:blipFill>
              <a:blip r:embed="rId584"/>
            </p:blipFill>
            <p:spPr>
              <a:xfrm>
                <a:off x="9769951" y="4088226"/>
                <a:ext cx="40878" cy="160974"/>
              </a:xfrm>
              <a:prstGeom prst="rect"/>
            </p:spPr>
          </p:pic>
        </mc:Fallback>
      </mc:AlternateContent>
      <mc:AlternateContent xmlns:mc="http://schemas.openxmlformats.org/markup-compatibility/2006" xmlns:p14="http://schemas.microsoft.com/office/powerpoint/2010/main">
        <mc:Choice Requires="p14">
          <p:contentPart r:id="rId585" p14:bwMode="auto">
            <p14:nvContentPartPr>
              <p14:cNvPr id="299" name="Ink 298"/>
              <p14:cNvContentPartPr/>
              <p14:nvPr/>
            </p14:nvContentPartPr>
            <p14:xfrm>
              <a:off x="10318457" y="3062975"/>
              <a:ext cx="80001" cy="103324"/>
            </p14:xfrm>
          </p:contentPart>
        </mc:Choice>
        <mc:Fallback xmlns="">
          <p:pic>
            <p:nvPicPr>
              <p:cNvPr id="299" name="Ink 298"/>
            </p:nvPicPr>
            <p:blipFill>
              <a:blip r:embed="rId586"/>
            </p:blipFill>
            <p:spPr>
              <a:xfrm>
                <a:off x="10318457" y="3062975"/>
                <a:ext cx="80001" cy="103324"/>
              </a:xfrm>
              <a:prstGeom prst="rect"/>
            </p:spPr>
          </p:pic>
        </mc:Fallback>
      </mc:AlternateContent>
      <mc:AlternateContent xmlns:mc="http://schemas.openxmlformats.org/markup-compatibility/2006" xmlns:p14="http://schemas.microsoft.com/office/powerpoint/2010/main">
        <mc:Choice Requires="p14">
          <p:contentPart r:id="rId587" p14:bwMode="auto">
            <p14:nvContentPartPr>
              <p14:cNvPr id="300" name="Ink 299"/>
              <p14:cNvContentPartPr/>
              <p14:nvPr/>
            </p14:nvContentPartPr>
            <p14:xfrm>
              <a:off x="10444446" y="3101941"/>
              <a:ext cx="15329" cy="74898"/>
            </p14:xfrm>
          </p:contentPart>
        </mc:Choice>
        <mc:Fallback xmlns="">
          <p:pic>
            <p:nvPicPr>
              <p:cNvPr id="300" name="Ink 299"/>
            </p:nvPicPr>
            <p:blipFill>
              <a:blip r:embed="rId588"/>
            </p:blipFill>
            <p:spPr>
              <a:xfrm>
                <a:off x="10444446" y="3101941"/>
                <a:ext cx="15329" cy="74898"/>
              </a:xfrm>
              <a:prstGeom prst="rect"/>
            </p:spPr>
          </p:pic>
        </mc:Fallback>
      </mc:AlternateContent>
      <mc:AlternateContent xmlns:mc="http://schemas.openxmlformats.org/markup-compatibility/2006" xmlns:p14="http://schemas.microsoft.com/office/powerpoint/2010/main">
        <mc:Choice Requires="p14">
          <p:contentPart r:id="rId589" p14:bwMode="auto">
            <p14:nvContentPartPr>
              <p14:cNvPr id="301" name="Ink 300"/>
              <p14:cNvContentPartPr/>
              <p14:nvPr/>
            </p14:nvContentPartPr>
            <p14:xfrm>
              <a:off x="10439335" y="3052116"/>
              <a:ext cx="360" cy="8943"/>
            </p14:xfrm>
          </p:contentPart>
        </mc:Choice>
        <mc:Fallback xmlns="">
          <p:pic>
            <p:nvPicPr>
              <p:cNvPr id="301" name="Ink 300"/>
            </p:nvPicPr>
            <p:blipFill>
              <a:blip r:embed="rId590"/>
            </p:blipFill>
            <p:spPr>
              <a:xfrm>
                <a:off x="10439335" y="3052116"/>
                <a:ext cx="360" cy="8943"/>
              </a:xfrm>
              <a:prstGeom prst="rect"/>
            </p:spPr>
          </p:pic>
        </mc:Fallback>
      </mc:AlternateContent>
      <mc:AlternateContent xmlns:mc="http://schemas.openxmlformats.org/markup-compatibility/2006" xmlns:p14="http://schemas.microsoft.com/office/powerpoint/2010/main">
        <mc:Choice Requires="p14">
          <p:contentPart r:id="rId591" p14:bwMode="auto">
            <p14:nvContentPartPr>
              <p14:cNvPr id="302" name="Ink 301"/>
              <p14:cNvContentPartPr/>
              <p14:nvPr/>
            </p14:nvContentPartPr>
            <p14:xfrm>
              <a:off x="10515983" y="3086610"/>
              <a:ext cx="53652" cy="91986"/>
            </p14:xfrm>
          </p:contentPart>
        </mc:Choice>
        <mc:Fallback xmlns="">
          <p:pic>
            <p:nvPicPr>
              <p:cNvPr id="302" name="Ink 301"/>
            </p:nvPicPr>
            <p:blipFill>
              <a:blip r:embed="rId592"/>
            </p:blipFill>
            <p:spPr>
              <a:xfrm>
                <a:off x="10515983" y="3086610"/>
                <a:ext cx="53652" cy="91986"/>
              </a:xfrm>
              <a:prstGeom prst="rect"/>
            </p:spPr>
          </p:pic>
        </mc:Fallback>
      </mc:AlternateContent>
      <mc:AlternateContent xmlns:mc="http://schemas.openxmlformats.org/markup-compatibility/2006" xmlns:p14="http://schemas.microsoft.com/office/powerpoint/2010/main">
        <mc:Choice Requires="p14">
          <p:contentPart r:id="rId593" p14:bwMode="auto">
            <p14:nvContentPartPr>
              <p14:cNvPr id="303" name="Ink 302"/>
              <p14:cNvContentPartPr/>
              <p14:nvPr/>
            </p14:nvContentPartPr>
            <p14:xfrm>
              <a:off x="10582410" y="3061059"/>
              <a:ext cx="109861" cy="20441"/>
            </p14:xfrm>
          </p:contentPart>
        </mc:Choice>
        <mc:Fallback xmlns="">
          <p:pic>
            <p:nvPicPr>
              <p:cNvPr id="303" name="Ink 302"/>
            </p:nvPicPr>
            <p:blipFill>
              <a:blip r:embed="rId594"/>
            </p:blipFill>
            <p:spPr>
              <a:xfrm>
                <a:off x="10582410" y="3061059"/>
                <a:ext cx="109861" cy="20441"/>
              </a:xfrm>
              <a:prstGeom prst="rect"/>
            </p:spPr>
          </p:pic>
        </mc:Fallback>
      </mc:AlternateContent>
      <mc:AlternateContent xmlns:mc="http://schemas.openxmlformats.org/markup-compatibility/2006" xmlns:p14="http://schemas.microsoft.com/office/powerpoint/2010/main">
        <mc:Choice Requires="p14">
          <p:contentPart r:id="rId595" p14:bwMode="auto">
            <p14:nvContentPartPr>
              <p14:cNvPr id="304" name="Ink 303"/>
              <p14:cNvContentPartPr/>
              <p14:nvPr/>
            </p14:nvContentPartPr>
            <p14:xfrm>
              <a:off x="10633509" y="3020177"/>
              <a:ext cx="30658" cy="192274"/>
            </p14:xfrm>
          </p:contentPart>
        </mc:Choice>
        <mc:Fallback xmlns="">
          <p:pic>
            <p:nvPicPr>
              <p:cNvPr id="304" name="Ink 303"/>
            </p:nvPicPr>
            <p:blipFill>
              <a:blip r:embed="rId596"/>
            </p:blipFill>
            <p:spPr>
              <a:xfrm>
                <a:off x="10633509" y="3020177"/>
                <a:ext cx="30658" cy="192274"/>
              </a:xfrm>
              <a:prstGeom prst="rect"/>
            </p:spPr>
          </p:pic>
        </mc:Fallback>
      </mc:AlternateContent>
      <mc:AlternateContent xmlns:mc="http://schemas.openxmlformats.org/markup-compatibility/2006" xmlns:p14="http://schemas.microsoft.com/office/powerpoint/2010/main">
        <mc:Choice Requires="p14">
          <p:contentPart r:id="rId597" p14:bwMode="auto">
            <p14:nvContentPartPr>
              <p14:cNvPr id="305" name="Ink 304"/>
              <p14:cNvContentPartPr/>
              <p14:nvPr/>
            </p14:nvContentPartPr>
            <p14:xfrm>
              <a:off x="10716542" y="3096831"/>
              <a:ext cx="34491" cy="95339"/>
            </p14:xfrm>
          </p:contentPart>
        </mc:Choice>
        <mc:Fallback xmlns="">
          <p:pic>
            <p:nvPicPr>
              <p:cNvPr id="305" name="Ink 304"/>
            </p:nvPicPr>
            <p:blipFill>
              <a:blip r:embed="rId598"/>
            </p:blipFill>
            <p:spPr>
              <a:xfrm>
                <a:off x="10716542" y="3096831"/>
                <a:ext cx="34491" cy="95339"/>
              </a:xfrm>
              <a:prstGeom prst="rect"/>
            </p:spPr>
          </p:pic>
        </mc:Fallback>
      </mc:AlternateContent>
      <mc:AlternateContent xmlns:mc="http://schemas.openxmlformats.org/markup-compatibility/2006" xmlns:p14="http://schemas.microsoft.com/office/powerpoint/2010/main">
        <mc:Choice Requires="p14">
          <p:contentPart r:id="rId599" p14:bwMode="auto">
            <p14:nvContentPartPr>
              <p14:cNvPr id="306" name="Ink 305"/>
              <p14:cNvContentPartPr/>
              <p14:nvPr/>
            </p14:nvContentPartPr>
            <p14:xfrm>
              <a:off x="10745925" y="3015067"/>
              <a:ext cx="10219" cy="35772"/>
            </p14:xfrm>
          </p:contentPart>
        </mc:Choice>
        <mc:Fallback xmlns="">
          <p:pic>
            <p:nvPicPr>
              <p:cNvPr id="306" name="Ink 305"/>
            </p:nvPicPr>
            <p:blipFill>
              <a:blip r:embed="rId600"/>
            </p:blipFill>
            <p:spPr>
              <a:xfrm>
                <a:off x="10745925" y="3015067"/>
                <a:ext cx="10219" cy="35772"/>
              </a:xfrm>
              <a:prstGeom prst="rect"/>
            </p:spPr>
          </p:pic>
        </mc:Fallback>
      </mc:AlternateContent>
      <mc:AlternateContent xmlns:mc="http://schemas.openxmlformats.org/markup-compatibility/2006" xmlns:p14="http://schemas.microsoft.com/office/powerpoint/2010/main">
        <mc:Choice Requires="p14">
          <p:contentPart r:id="rId601" p14:bwMode="auto">
            <p14:nvContentPartPr>
              <p14:cNvPr id="307" name="Ink 306"/>
              <p14:cNvContentPartPr/>
              <p14:nvPr/>
            </p14:nvContentPartPr>
            <p14:xfrm>
              <a:off x="10837900" y="3091721"/>
              <a:ext cx="183953" cy="125841"/>
            </p14:xfrm>
          </p:contentPart>
        </mc:Choice>
        <mc:Fallback xmlns="">
          <p:pic>
            <p:nvPicPr>
              <p:cNvPr id="307" name="Ink 306"/>
            </p:nvPicPr>
            <p:blipFill>
              <a:blip r:embed="rId602"/>
            </p:blipFill>
            <p:spPr>
              <a:xfrm>
                <a:off x="10837900" y="3091721"/>
                <a:ext cx="183953" cy="125841"/>
              </a:xfrm>
              <a:prstGeom prst="rect"/>
            </p:spPr>
          </p:pic>
        </mc:Fallback>
      </mc:AlternateContent>
      <mc:AlternateContent xmlns:mc="http://schemas.openxmlformats.org/markup-compatibility/2006" xmlns:p14="http://schemas.microsoft.com/office/powerpoint/2010/main">
        <mc:Choice Requires="p14">
          <p:contentPart r:id="rId603" p14:bwMode="auto">
            <p14:nvContentPartPr>
              <p14:cNvPr id="308" name="Ink 307"/>
              <p14:cNvContentPartPr/>
              <p14:nvPr/>
            </p14:nvContentPartPr>
            <p14:xfrm>
              <a:off x="5513481" y="3071280"/>
              <a:ext cx="148185" cy="81764"/>
            </p14:xfrm>
          </p:contentPart>
        </mc:Choice>
        <mc:Fallback xmlns="">
          <p:pic>
            <p:nvPicPr>
              <p:cNvPr id="308" name="Ink 307"/>
            </p:nvPicPr>
            <p:blipFill>
              <a:blip r:embed="rId604"/>
            </p:blipFill>
            <p:spPr>
              <a:xfrm>
                <a:off x="5513481" y="3071280"/>
                <a:ext cx="148185" cy="81764"/>
              </a:xfrm>
              <a:prstGeom prst="rect"/>
            </p:spPr>
          </p:pic>
        </mc:Fallback>
      </mc:AlternateContent>
      <mc:AlternateContent xmlns:mc="http://schemas.openxmlformats.org/markup-compatibility/2006" xmlns:p14="http://schemas.microsoft.com/office/powerpoint/2010/main">
        <mc:Choice Requires="p14">
          <p:contentPart r:id="rId605" p14:bwMode="auto">
            <p14:nvContentPartPr>
              <p14:cNvPr id="309" name="Ink 308"/>
              <p14:cNvContentPartPr/>
              <p14:nvPr/>
            </p14:nvContentPartPr>
            <p14:xfrm>
              <a:off x="5444499" y="2958853"/>
              <a:ext cx="135410" cy="125202"/>
            </p14:xfrm>
          </p:contentPart>
        </mc:Choice>
        <mc:Fallback xmlns="">
          <p:pic>
            <p:nvPicPr>
              <p:cNvPr id="309" name="Ink 308"/>
            </p:nvPicPr>
            <p:blipFill>
              <a:blip r:embed="rId606"/>
            </p:blipFill>
            <p:spPr>
              <a:xfrm>
                <a:off x="5444499" y="2958853"/>
                <a:ext cx="135410" cy="125202"/>
              </a:xfrm>
              <a:prstGeom prst="rect"/>
            </p:spPr>
          </p:pic>
        </mc:Fallback>
      </mc:AlternateContent>
      <mc:AlternateContent xmlns:mc="http://schemas.openxmlformats.org/markup-compatibility/2006" xmlns:p14="http://schemas.microsoft.com/office/powerpoint/2010/main">
        <mc:Choice Requires="p14">
          <p:contentPart r:id="rId607" p14:bwMode="auto">
            <p14:nvContentPartPr>
              <p14:cNvPr id="310" name="Ink 309"/>
              <p14:cNvContentPartPr/>
              <p14:nvPr/>
            </p14:nvContentPartPr>
            <p14:xfrm>
              <a:off x="5441944" y="3004846"/>
              <a:ext cx="291259" cy="255514"/>
            </p14:xfrm>
          </p:contentPart>
        </mc:Choice>
        <mc:Fallback xmlns="">
          <p:pic>
            <p:nvPicPr>
              <p:cNvPr id="310" name="Ink 309"/>
            </p:nvPicPr>
            <p:blipFill>
              <a:blip r:embed="rId608"/>
            </p:blipFill>
            <p:spPr>
              <a:xfrm>
                <a:off x="5441944" y="3004846"/>
                <a:ext cx="291259" cy="255514"/>
              </a:xfrm>
              <a:prstGeom prst="rect"/>
            </p:spPr>
          </p:pic>
        </mc:Fallback>
      </mc:AlternateContent>
      <mc:AlternateContent xmlns:mc="http://schemas.openxmlformats.org/markup-compatibility/2006" xmlns:p14="http://schemas.microsoft.com/office/powerpoint/2010/main">
        <mc:Choice Requires="p14">
          <p:contentPart r:id="rId609" p14:bwMode="auto">
            <p14:nvContentPartPr>
              <p14:cNvPr id="311" name="Ink 310"/>
              <p14:cNvContentPartPr/>
              <p14:nvPr/>
            </p14:nvContentPartPr>
            <p14:xfrm>
              <a:off x="4680583" y="3999435"/>
              <a:ext cx="132855" cy="145004"/>
            </p14:xfrm>
          </p:contentPart>
        </mc:Choice>
        <mc:Fallback xmlns="">
          <p:pic>
            <p:nvPicPr>
              <p:cNvPr id="311" name="Ink 310"/>
            </p:nvPicPr>
            <p:blipFill>
              <a:blip r:embed="rId610"/>
            </p:blipFill>
            <p:spPr>
              <a:xfrm>
                <a:off x="4680583" y="3999435"/>
                <a:ext cx="132855" cy="145004"/>
              </a:xfrm>
              <a:prstGeom prst="rect"/>
            </p:spPr>
          </p:pic>
        </mc:Fallback>
      </mc:AlternateContent>
      <mc:AlternateContent xmlns:mc="http://schemas.openxmlformats.org/markup-compatibility/2006" xmlns:p14="http://schemas.microsoft.com/office/powerpoint/2010/main">
        <mc:Choice Requires="p14">
          <p:contentPart r:id="rId611" p14:bwMode="auto">
            <p14:nvContentPartPr>
              <p14:cNvPr id="312" name="Ink 311"/>
              <p14:cNvContentPartPr/>
              <p14:nvPr/>
            </p14:nvContentPartPr>
            <p14:xfrm>
              <a:off x="4593716" y="3960469"/>
              <a:ext cx="238884" cy="286176"/>
            </p14:xfrm>
          </p:contentPart>
        </mc:Choice>
        <mc:Fallback xmlns="">
          <p:pic>
            <p:nvPicPr>
              <p:cNvPr id="312" name="Ink 311"/>
            </p:nvPicPr>
            <p:blipFill>
              <a:blip r:embed="rId612"/>
            </p:blipFill>
            <p:spPr>
              <a:xfrm>
                <a:off x="4593716" y="3960469"/>
                <a:ext cx="238884" cy="286176"/>
              </a:xfrm>
              <a:prstGeom prst="rect"/>
            </p:spPr>
          </p:pic>
        </mc:Fallback>
      </mc:AlternateContent>
      <mc:AlternateContent xmlns:mc="http://schemas.openxmlformats.org/markup-compatibility/2006" xmlns:p14="http://schemas.microsoft.com/office/powerpoint/2010/main">
        <mc:Choice Requires="p14">
          <p:contentPart r:id="rId613" p14:bwMode="auto">
            <p14:nvContentPartPr>
              <p14:cNvPr id="313" name="Ink 312"/>
              <p14:cNvContentPartPr/>
              <p14:nvPr/>
            </p14:nvContentPartPr>
            <p14:xfrm>
              <a:off x="4895195" y="3991131"/>
              <a:ext cx="17884" cy="5110"/>
            </p14:xfrm>
          </p:contentPart>
        </mc:Choice>
        <mc:Fallback xmlns="">
          <p:pic>
            <p:nvPicPr>
              <p:cNvPr id="313" name="Ink 312"/>
            </p:nvPicPr>
            <p:blipFill>
              <a:blip r:embed="rId614"/>
            </p:blipFill>
            <p:spPr>
              <a:xfrm>
                <a:off x="4895195" y="3991131"/>
                <a:ext cx="17884" cy="5110"/>
              </a:xfrm>
              <a:prstGeom prst="rect"/>
            </p:spPr>
          </p:pic>
        </mc:Fallback>
      </mc:AlternateContent>
      <mc:AlternateContent xmlns:mc="http://schemas.openxmlformats.org/markup-compatibility/2006" xmlns:p14="http://schemas.microsoft.com/office/powerpoint/2010/main">
        <mc:Choice Requires="p14">
          <p:contentPart r:id="rId615" p14:bwMode="auto">
            <p14:nvContentPartPr>
              <p14:cNvPr id="314" name="Ink 313"/>
              <p14:cNvContentPartPr/>
              <p14:nvPr/>
            </p14:nvContentPartPr>
            <p14:xfrm>
              <a:off x="8446511" y="5089841"/>
              <a:ext cx="389623" cy="40883"/>
            </p14:xfrm>
          </p:contentPart>
        </mc:Choice>
        <mc:Fallback xmlns="">
          <p:pic>
            <p:nvPicPr>
              <p:cNvPr id="314" name="Ink 313"/>
            </p:nvPicPr>
            <p:blipFill>
              <a:blip r:embed="rId616"/>
            </p:blipFill>
            <p:spPr>
              <a:xfrm>
                <a:off x="8446511" y="5089841"/>
                <a:ext cx="389623" cy="40883"/>
              </a:xfrm>
              <a:prstGeom prst="rect"/>
            </p:spPr>
          </p:pic>
        </mc:Fallback>
      </mc:AlternateContent>
      <mc:AlternateContent xmlns:mc="http://schemas.openxmlformats.org/markup-compatibility/2006" xmlns:p14="http://schemas.microsoft.com/office/powerpoint/2010/main">
        <mc:Choice Requires="p14">
          <p:contentPart r:id="rId617" p14:bwMode="auto">
            <p14:nvContentPartPr>
              <p14:cNvPr id="315" name="Ink 314"/>
              <p14:cNvContentPartPr/>
              <p14:nvPr/>
            </p14:nvContentPartPr>
            <p14:xfrm>
              <a:off x="8441401" y="5156275"/>
              <a:ext cx="373016" cy="45993"/>
            </p14:xfrm>
          </p:contentPart>
        </mc:Choice>
        <mc:Fallback xmlns="">
          <p:pic>
            <p:nvPicPr>
              <p:cNvPr id="315" name="Ink 314"/>
            </p:nvPicPr>
            <p:blipFill>
              <a:blip r:embed="rId618"/>
            </p:blipFill>
            <p:spPr>
              <a:xfrm>
                <a:off x="8441401" y="5156275"/>
                <a:ext cx="373016" cy="45993"/>
              </a:xfrm>
              <a:prstGeom prst="rect"/>
            </p:spPr>
          </p:pic>
        </mc:Fallback>
      </mc:AlternateContent>
      <mc:AlternateContent xmlns:mc="http://schemas.openxmlformats.org/markup-compatibility/2006" xmlns:p14="http://schemas.microsoft.com/office/powerpoint/2010/main">
        <mc:Choice Requires="p14">
          <p:contentPart r:id="rId619" p14:bwMode="auto">
            <p14:nvContentPartPr>
              <p14:cNvPr id="316" name="Ink 315"/>
              <p14:cNvContentPartPr/>
              <p14:nvPr/>
            </p14:nvContentPartPr>
            <p14:xfrm>
              <a:off x="8860405" y="5167773"/>
              <a:ext cx="10220" cy="34495"/>
            </p14:xfrm>
          </p:contentPart>
        </mc:Choice>
        <mc:Fallback xmlns="">
          <p:pic>
            <p:nvPicPr>
              <p:cNvPr id="316" name="Ink 315"/>
            </p:nvPicPr>
            <p:blipFill>
              <a:blip r:embed="rId620"/>
            </p:blipFill>
            <p:spPr>
              <a:xfrm>
                <a:off x="8860405" y="5167773"/>
                <a:ext cx="10220" cy="34495"/>
              </a:xfrm>
              <a:prstGeom prst="rect"/>
            </p:spPr>
          </p:pic>
        </mc:Fallback>
      </mc:AlternateContent>
      <mc:AlternateContent xmlns:mc="http://schemas.openxmlformats.org/markup-compatibility/2006" xmlns:p14="http://schemas.microsoft.com/office/powerpoint/2010/main">
        <mc:Choice Requires="p14">
          <p:contentPart r:id="rId621" p14:bwMode="auto">
            <p14:nvContentPartPr>
              <p14:cNvPr id="317" name="Ink 316"/>
              <p14:cNvContentPartPr/>
              <p14:nvPr/>
            </p14:nvContentPartPr>
            <p14:xfrm>
              <a:off x="9499131" y="5130724"/>
              <a:ext cx="357687" cy="20441"/>
            </p14:xfrm>
          </p:contentPart>
        </mc:Choice>
        <mc:Fallback xmlns="">
          <p:pic>
            <p:nvPicPr>
              <p:cNvPr id="317" name="Ink 316"/>
            </p:nvPicPr>
            <p:blipFill>
              <a:blip r:embed="rId622"/>
            </p:blipFill>
            <p:spPr>
              <a:xfrm>
                <a:off x="9499131" y="5130724"/>
                <a:ext cx="357687" cy="20441"/>
              </a:xfrm>
              <a:prstGeom prst="rect"/>
            </p:spPr>
          </p:pic>
        </mc:Fallback>
      </mc:AlternateContent>
      <mc:AlternateContent xmlns:mc="http://schemas.openxmlformats.org/markup-compatibility/2006" xmlns:p14="http://schemas.microsoft.com/office/powerpoint/2010/main">
        <mc:Choice Requires="p14">
          <p:contentPart r:id="rId623" p14:bwMode="auto">
            <p14:nvContentPartPr>
              <p14:cNvPr id="318" name="Ink 317"/>
              <p14:cNvContentPartPr/>
              <p14:nvPr/>
            </p14:nvContentPartPr>
            <p14:xfrm>
              <a:off x="9315178" y="4614585"/>
              <a:ext cx="751142" cy="603014"/>
            </p14:xfrm>
          </p:contentPart>
        </mc:Choice>
        <mc:Fallback xmlns="">
          <p:pic>
            <p:nvPicPr>
              <p:cNvPr id="318" name="Ink 317"/>
            </p:nvPicPr>
            <p:blipFill>
              <a:blip r:embed="rId624"/>
            </p:blipFill>
            <p:spPr>
              <a:xfrm>
                <a:off x="9315178" y="4614585"/>
                <a:ext cx="751142" cy="603014"/>
              </a:xfrm>
              <a:prstGeom prst="rect"/>
            </p:spPr>
          </p:pic>
        </mc:Fallback>
      </mc:AlternateContent>
      <mc:AlternateContent xmlns:mc="http://schemas.openxmlformats.org/markup-compatibility/2006" xmlns:p14="http://schemas.microsoft.com/office/powerpoint/2010/main">
        <mc:Choice Requires="p14">
          <p:contentPart r:id="rId625" p14:bwMode="auto">
            <p14:nvContentPartPr>
              <p14:cNvPr id="319" name="Ink 318"/>
              <p14:cNvContentPartPr/>
              <p14:nvPr/>
            </p14:nvContentPartPr>
            <p14:xfrm>
              <a:off x="1502283" y="5741403"/>
              <a:ext cx="102196" cy="314282"/>
            </p14:xfrm>
          </p:contentPart>
        </mc:Choice>
        <mc:Fallback xmlns="">
          <p:pic>
            <p:nvPicPr>
              <p:cNvPr id="319" name="Ink 318"/>
            </p:nvPicPr>
            <p:blipFill>
              <a:blip r:embed="rId626"/>
            </p:blipFill>
            <p:spPr>
              <a:xfrm>
                <a:off x="1502283" y="5741403"/>
                <a:ext cx="102196" cy="314282"/>
              </a:xfrm>
              <a:prstGeom prst="rect"/>
            </p:spPr>
          </p:pic>
        </mc:Fallback>
      </mc:AlternateContent>
      <mc:AlternateContent xmlns:mc="http://schemas.openxmlformats.org/markup-compatibility/2006" xmlns:p14="http://schemas.microsoft.com/office/powerpoint/2010/main">
        <mc:Choice Requires="p14">
          <p:contentPart r:id="rId627" p14:bwMode="auto">
            <p14:nvContentPartPr>
              <p14:cNvPr id="320" name="Ink 319"/>
              <p14:cNvContentPartPr/>
              <p14:nvPr/>
            </p14:nvContentPartPr>
            <p14:xfrm>
              <a:off x="1670907" y="5800171"/>
              <a:ext cx="81756" cy="240183"/>
            </p14:xfrm>
          </p:contentPart>
        </mc:Choice>
        <mc:Fallback xmlns="">
          <p:pic>
            <p:nvPicPr>
              <p:cNvPr id="320" name="Ink 319"/>
            </p:nvPicPr>
            <p:blipFill>
              <a:blip r:embed="rId628"/>
            </p:blipFill>
            <p:spPr>
              <a:xfrm>
                <a:off x="1670907" y="5800171"/>
                <a:ext cx="81756" cy="240183"/>
              </a:xfrm>
              <a:prstGeom prst="rect"/>
            </p:spPr>
          </p:pic>
        </mc:Fallback>
      </mc:AlternateContent>
      <mc:AlternateContent xmlns:mc="http://schemas.openxmlformats.org/markup-compatibility/2006" xmlns:p14="http://schemas.microsoft.com/office/powerpoint/2010/main">
        <mc:Choice Requires="p14">
          <p:contentPart r:id="rId629" p14:bwMode="auto">
            <p14:nvContentPartPr>
              <p14:cNvPr id="321" name="Ink 320"/>
              <p14:cNvContentPartPr/>
              <p14:nvPr/>
            </p14:nvContentPartPr>
            <p14:xfrm>
              <a:off x="1752663" y="5805281"/>
              <a:ext cx="61318" cy="15331"/>
            </p14:xfrm>
          </p:contentPart>
        </mc:Choice>
        <mc:Fallback xmlns="">
          <p:pic>
            <p:nvPicPr>
              <p:cNvPr id="321" name="Ink 320"/>
            </p:nvPicPr>
            <p:blipFill>
              <a:blip r:embed="rId630"/>
            </p:blipFill>
            <p:spPr>
              <a:xfrm>
                <a:off x="1752663" y="5805281"/>
                <a:ext cx="61318" cy="15331"/>
              </a:xfrm>
              <a:prstGeom prst="rect"/>
            </p:spPr>
          </p:pic>
        </mc:Fallback>
      </mc:AlternateContent>
      <mc:AlternateContent xmlns:mc="http://schemas.openxmlformats.org/markup-compatibility/2006" xmlns:p14="http://schemas.microsoft.com/office/powerpoint/2010/main">
        <mc:Choice Requires="p14">
          <p:contentPart r:id="rId631" p14:bwMode="auto">
            <p14:nvContentPartPr>
              <p14:cNvPr id="322" name="Ink 321"/>
              <p14:cNvContentPartPr/>
              <p14:nvPr/>
            </p14:nvContentPartPr>
            <p14:xfrm>
              <a:off x="1893183" y="5743958"/>
              <a:ext cx="72815" cy="81764"/>
            </p14:xfrm>
          </p:contentPart>
        </mc:Choice>
        <mc:Fallback xmlns="">
          <p:pic>
            <p:nvPicPr>
              <p:cNvPr id="322" name="Ink 321"/>
            </p:nvPicPr>
            <p:blipFill>
              <a:blip r:embed="rId632"/>
            </p:blipFill>
            <p:spPr>
              <a:xfrm>
                <a:off x="1893183" y="5743958"/>
                <a:ext cx="72815" cy="81764"/>
              </a:xfrm>
              <a:prstGeom prst="rect"/>
            </p:spPr>
          </p:pic>
        </mc:Fallback>
      </mc:AlternateContent>
      <mc:AlternateContent xmlns:mc="http://schemas.openxmlformats.org/markup-compatibility/2006" xmlns:p14="http://schemas.microsoft.com/office/powerpoint/2010/main">
        <mc:Choice Requires="p14">
          <p:contentPart r:id="rId633" p14:bwMode="auto">
            <p14:nvContentPartPr>
              <p14:cNvPr id="323" name="Ink 322"/>
              <p14:cNvContentPartPr/>
              <p14:nvPr/>
            </p14:nvContentPartPr>
            <p14:xfrm>
              <a:off x="1905958" y="5718406"/>
              <a:ext cx="173733" cy="369218"/>
            </p14:xfrm>
          </p:contentPart>
        </mc:Choice>
        <mc:Fallback xmlns="">
          <p:pic>
            <p:nvPicPr>
              <p:cNvPr id="323" name="Ink 322"/>
            </p:nvPicPr>
            <p:blipFill>
              <a:blip r:embed="rId634"/>
            </p:blipFill>
            <p:spPr>
              <a:xfrm>
                <a:off x="1905958" y="5718406"/>
                <a:ext cx="173733" cy="369218"/>
              </a:xfrm>
              <a:prstGeom prst="rect"/>
            </p:spPr>
          </p:pic>
        </mc:Fallback>
      </mc:AlternateContent>
      <mc:AlternateContent xmlns:mc="http://schemas.openxmlformats.org/markup-compatibility/2006" xmlns:p14="http://schemas.microsoft.com/office/powerpoint/2010/main">
        <mc:Choice Requires="p14">
          <p:contentPart r:id="rId635" p14:bwMode="auto">
            <p14:nvContentPartPr>
              <p14:cNvPr id="324" name="Ink 323"/>
              <p14:cNvContentPartPr/>
              <p14:nvPr/>
            </p14:nvContentPartPr>
            <p14:xfrm>
              <a:off x="2023483" y="5929685"/>
              <a:ext cx="76647" cy="103802"/>
            </p14:xfrm>
          </p:contentPart>
        </mc:Choice>
        <mc:Fallback xmlns="">
          <p:pic>
            <p:nvPicPr>
              <p:cNvPr id="324" name="Ink 323"/>
            </p:nvPicPr>
            <p:blipFill>
              <a:blip r:embed="rId636"/>
            </p:blipFill>
            <p:spPr>
              <a:xfrm>
                <a:off x="2023483" y="5929685"/>
                <a:ext cx="76647" cy="103802"/>
              </a:xfrm>
              <a:prstGeom prst="rect"/>
            </p:spPr>
          </p:pic>
        </mc:Fallback>
      </mc:AlternateContent>
      <mc:AlternateContent xmlns:mc="http://schemas.openxmlformats.org/markup-compatibility/2006" xmlns:p14="http://schemas.microsoft.com/office/powerpoint/2010/main">
        <mc:Choice Requires="p14">
          <p:contentPart r:id="rId637" p14:bwMode="auto">
            <p14:nvContentPartPr>
              <p14:cNvPr id="325" name="Ink 324"/>
              <p14:cNvContentPartPr/>
              <p14:nvPr/>
            </p14:nvContentPartPr>
            <p14:xfrm>
              <a:off x="2350511" y="5825722"/>
              <a:ext cx="71537" cy="122647"/>
            </p14:xfrm>
          </p:contentPart>
        </mc:Choice>
        <mc:Fallback xmlns="">
          <p:pic>
            <p:nvPicPr>
              <p:cNvPr id="325" name="Ink 324"/>
            </p:nvPicPr>
            <p:blipFill>
              <a:blip r:embed="rId638"/>
            </p:blipFill>
            <p:spPr>
              <a:xfrm>
                <a:off x="2350511" y="5825722"/>
                <a:ext cx="71537" cy="122647"/>
              </a:xfrm>
              <a:prstGeom prst="rect"/>
            </p:spPr>
          </p:pic>
        </mc:Fallback>
      </mc:AlternateContent>
      <mc:AlternateContent xmlns:mc="http://schemas.openxmlformats.org/markup-compatibility/2006" xmlns:p14="http://schemas.microsoft.com/office/powerpoint/2010/main">
        <mc:Choice Requires="p14">
          <p:contentPart r:id="rId639" p14:bwMode="auto">
            <p14:nvContentPartPr>
              <p14:cNvPr id="326" name="Ink 325"/>
              <p14:cNvContentPartPr/>
              <p14:nvPr/>
            </p14:nvContentPartPr>
            <p14:xfrm>
              <a:off x="2335181" y="5878582"/>
              <a:ext cx="71538" cy="57012"/>
            </p14:xfrm>
          </p:contentPart>
        </mc:Choice>
        <mc:Fallback xmlns="">
          <p:pic>
            <p:nvPicPr>
              <p:cNvPr id="326" name="Ink 325"/>
            </p:nvPicPr>
            <p:blipFill>
              <a:blip r:embed="rId640"/>
            </p:blipFill>
            <p:spPr>
              <a:xfrm>
                <a:off x="2335181" y="5878582"/>
                <a:ext cx="71538" cy="57012"/>
              </a:xfrm>
              <a:prstGeom prst="rect"/>
            </p:spPr>
          </p:pic>
        </mc:Fallback>
      </mc:AlternateContent>
      <mc:AlternateContent xmlns:mc="http://schemas.openxmlformats.org/markup-compatibility/2006" xmlns:p14="http://schemas.microsoft.com/office/powerpoint/2010/main">
        <mc:Choice Requires="p14">
          <p:contentPart r:id="rId641" p14:bwMode="auto">
            <p14:nvContentPartPr>
              <p14:cNvPr id="327" name="Ink 326"/>
              <p14:cNvContentPartPr/>
              <p14:nvPr/>
            </p14:nvContentPartPr>
            <p14:xfrm>
              <a:off x="2684405" y="5872992"/>
              <a:ext cx="269063" cy="167362"/>
            </p14:xfrm>
          </p:contentPart>
        </mc:Choice>
        <mc:Fallback xmlns="">
          <p:pic>
            <p:nvPicPr>
              <p:cNvPr id="327" name="Ink 326"/>
            </p:nvPicPr>
            <p:blipFill>
              <a:blip r:embed="rId642"/>
            </p:blipFill>
            <p:spPr>
              <a:xfrm>
                <a:off x="2684405" y="5872992"/>
                <a:ext cx="269063" cy="167362"/>
              </a:xfrm>
              <a:prstGeom prst="rect"/>
            </p:spPr>
          </p:pic>
        </mc:Fallback>
      </mc:AlternateContent>
      <mc:AlternateContent xmlns:mc="http://schemas.openxmlformats.org/markup-compatibility/2006" xmlns:p14="http://schemas.microsoft.com/office/powerpoint/2010/main">
        <mc:Choice Requires="p14">
          <p:contentPart r:id="rId643" p14:bwMode="auto">
            <p14:nvContentPartPr>
              <p14:cNvPr id="328" name="Ink 327"/>
              <p14:cNvContentPartPr/>
              <p14:nvPr/>
            </p14:nvContentPartPr>
            <p14:xfrm>
              <a:off x="3033948" y="5876825"/>
              <a:ext cx="57485" cy="119133"/>
            </p14:xfrm>
          </p:contentPart>
        </mc:Choice>
        <mc:Fallback xmlns="">
          <p:pic>
            <p:nvPicPr>
              <p:cNvPr id="328" name="Ink 327"/>
            </p:nvPicPr>
            <p:blipFill>
              <a:blip r:embed="rId644"/>
            </p:blipFill>
            <p:spPr>
              <a:xfrm>
                <a:off x="3033948" y="5876825"/>
                <a:ext cx="57485" cy="119133"/>
              </a:xfrm>
              <a:prstGeom prst="rect"/>
            </p:spPr>
          </p:pic>
        </mc:Fallback>
      </mc:AlternateContent>
      <mc:AlternateContent xmlns:mc="http://schemas.openxmlformats.org/markup-compatibility/2006" xmlns:p14="http://schemas.microsoft.com/office/powerpoint/2010/main">
        <mc:Choice Requires="p14">
          <p:contentPart r:id="rId645" p14:bwMode="auto">
            <p14:nvContentPartPr>
              <p14:cNvPr id="329" name="Ink 328"/>
              <p14:cNvContentPartPr/>
              <p14:nvPr/>
            </p14:nvContentPartPr>
            <p14:xfrm>
              <a:off x="3224288" y="5871715"/>
              <a:ext cx="45988" cy="83042"/>
            </p14:xfrm>
          </p:contentPart>
        </mc:Choice>
        <mc:Fallback xmlns="">
          <p:pic>
            <p:nvPicPr>
              <p:cNvPr id="329" name="Ink 328"/>
            </p:nvPicPr>
            <p:blipFill>
              <a:blip r:embed="rId646"/>
            </p:blipFill>
            <p:spPr>
              <a:xfrm>
                <a:off x="3224288" y="5871715"/>
                <a:ext cx="45988" cy="83042"/>
              </a:xfrm>
              <a:prstGeom prst="rect"/>
            </p:spPr>
          </p:pic>
        </mc:Fallback>
      </mc:AlternateContent>
      <mc:AlternateContent xmlns:mc="http://schemas.openxmlformats.org/markup-compatibility/2006" xmlns:p14="http://schemas.microsoft.com/office/powerpoint/2010/main">
        <mc:Choice Requires="p14">
          <p:contentPart r:id="rId647" p14:bwMode="auto">
            <p14:nvContentPartPr>
              <p14:cNvPr id="330" name="Ink 329"/>
              <p14:cNvContentPartPr/>
              <p14:nvPr/>
            </p14:nvContentPartPr>
            <p14:xfrm>
              <a:off x="3208958" y="5881936"/>
              <a:ext cx="58763" cy="51102"/>
            </p14:xfrm>
          </p:contentPart>
        </mc:Choice>
        <mc:Fallback xmlns="">
          <p:pic>
            <p:nvPicPr>
              <p:cNvPr id="330" name="Ink 329"/>
            </p:nvPicPr>
            <p:blipFill>
              <a:blip r:embed="rId648"/>
            </p:blipFill>
            <p:spPr>
              <a:xfrm>
                <a:off x="3208958" y="5881936"/>
                <a:ext cx="58763" cy="51102"/>
              </a:xfrm>
              <a:prstGeom prst="rect"/>
            </p:spPr>
          </p:pic>
        </mc:Fallback>
      </mc:AlternateContent>
      <mc:AlternateContent xmlns:mc="http://schemas.openxmlformats.org/markup-compatibility/2006" xmlns:p14="http://schemas.microsoft.com/office/powerpoint/2010/main">
        <mc:Choice Requires="p14">
          <p:contentPart r:id="rId649" p14:bwMode="auto">
            <p14:nvContentPartPr>
              <p14:cNvPr id="331" name="Ink 330"/>
              <p14:cNvContentPartPr/>
              <p14:nvPr/>
            </p14:nvContentPartPr>
            <p14:xfrm>
              <a:off x="3387802" y="5825722"/>
              <a:ext cx="22994" cy="185886"/>
            </p14:xfrm>
          </p:contentPart>
        </mc:Choice>
        <mc:Fallback xmlns="">
          <p:pic>
            <p:nvPicPr>
              <p:cNvPr id="331" name="Ink 330"/>
            </p:nvPicPr>
            <p:blipFill>
              <a:blip r:embed="rId650"/>
            </p:blipFill>
            <p:spPr>
              <a:xfrm>
                <a:off x="3387802" y="5825722"/>
                <a:ext cx="22994" cy="185886"/>
              </a:xfrm>
              <a:prstGeom prst="rect"/>
            </p:spPr>
          </p:pic>
        </mc:Fallback>
      </mc:AlternateContent>
      <mc:AlternateContent xmlns:mc="http://schemas.openxmlformats.org/markup-compatibility/2006" xmlns:p14="http://schemas.microsoft.com/office/powerpoint/2010/main">
        <mc:Choice Requires="p14">
          <p:contentPart r:id="rId651" p14:bwMode="auto">
            <p14:nvContentPartPr>
              <p14:cNvPr id="332" name="Ink 331"/>
              <p14:cNvContentPartPr/>
              <p14:nvPr/>
            </p14:nvContentPartPr>
            <p14:xfrm>
              <a:off x="3488401" y="5871715"/>
              <a:ext cx="78244" cy="141810"/>
            </p14:xfrm>
          </p:contentPart>
        </mc:Choice>
        <mc:Fallback xmlns="">
          <p:pic>
            <p:nvPicPr>
              <p:cNvPr id="332" name="Ink 331"/>
            </p:nvPicPr>
            <p:blipFill>
              <a:blip r:embed="rId652"/>
            </p:blipFill>
            <p:spPr>
              <a:xfrm>
                <a:off x="3488401" y="5871715"/>
                <a:ext cx="78244" cy="141810"/>
              </a:xfrm>
              <a:prstGeom prst="rect"/>
            </p:spPr>
          </p:pic>
        </mc:Fallback>
      </mc:AlternateContent>
      <mc:AlternateContent xmlns:mc="http://schemas.openxmlformats.org/markup-compatibility/2006" xmlns:p14="http://schemas.microsoft.com/office/powerpoint/2010/main">
        <mc:Choice Requires="p14">
          <p:contentPart r:id="rId653" p14:bwMode="auto">
            <p14:nvContentPartPr>
              <p14:cNvPr id="333" name="Ink 332"/>
              <p14:cNvContentPartPr/>
              <p14:nvPr/>
            </p14:nvContentPartPr>
            <p14:xfrm>
              <a:off x="3619500" y="5797616"/>
              <a:ext cx="100439" cy="2555"/>
            </p14:xfrm>
          </p:contentPart>
        </mc:Choice>
        <mc:Fallback xmlns="">
          <p:pic>
            <p:nvPicPr>
              <p:cNvPr id="333" name="Ink 332"/>
            </p:nvPicPr>
            <p:blipFill>
              <a:blip r:embed="rId654"/>
            </p:blipFill>
            <p:spPr>
              <a:xfrm>
                <a:off x="3619500" y="5797616"/>
                <a:ext cx="100439" cy="2555"/>
              </a:xfrm>
              <a:prstGeom prst="rect"/>
            </p:spPr>
          </p:pic>
        </mc:Fallback>
      </mc:AlternateContent>
      <mc:AlternateContent xmlns:mc="http://schemas.openxmlformats.org/markup-compatibility/2006" xmlns:p14="http://schemas.microsoft.com/office/powerpoint/2010/main">
        <mc:Choice Requires="p14">
          <p:contentPart r:id="rId655" p14:bwMode="auto">
            <p14:nvContentPartPr>
              <p14:cNvPr id="334" name="Ink 333"/>
              <p14:cNvContentPartPr/>
              <p14:nvPr/>
            </p14:nvContentPartPr>
            <p14:xfrm>
              <a:off x="3784450" y="5692855"/>
              <a:ext cx="61957" cy="137978"/>
            </p14:xfrm>
          </p:contentPart>
        </mc:Choice>
        <mc:Fallback xmlns="">
          <p:pic>
            <p:nvPicPr>
              <p:cNvPr id="334" name="Ink 333"/>
            </p:nvPicPr>
            <p:blipFill>
              <a:blip r:embed="rId656"/>
            </p:blipFill>
            <p:spPr>
              <a:xfrm>
                <a:off x="3784450" y="5692855"/>
                <a:ext cx="61957" cy="137978"/>
              </a:xfrm>
              <a:prstGeom prst="rect"/>
            </p:spPr>
          </p:pic>
        </mc:Fallback>
      </mc:AlternateContent>
      <mc:AlternateContent xmlns:mc="http://schemas.openxmlformats.org/markup-compatibility/2006" xmlns:p14="http://schemas.microsoft.com/office/powerpoint/2010/main">
        <mc:Choice Requires="p14">
          <p:contentPart r:id="rId657" p14:bwMode="auto">
            <p14:nvContentPartPr>
              <p14:cNvPr id="335" name="Ink 334"/>
              <p14:cNvContentPartPr/>
              <p14:nvPr/>
            </p14:nvContentPartPr>
            <p14:xfrm>
              <a:off x="3954990" y="5892156"/>
              <a:ext cx="183953" cy="30662"/>
            </p14:xfrm>
          </p:contentPart>
        </mc:Choice>
        <mc:Fallback xmlns="">
          <p:pic>
            <p:nvPicPr>
              <p:cNvPr id="335" name="Ink 334"/>
            </p:nvPicPr>
            <p:blipFill>
              <a:blip r:embed="rId658"/>
            </p:blipFill>
            <p:spPr>
              <a:xfrm>
                <a:off x="3954990" y="5892156"/>
                <a:ext cx="183953" cy="30662"/>
              </a:xfrm>
              <a:prstGeom prst="rect"/>
            </p:spPr>
          </p:pic>
        </mc:Fallback>
      </mc:AlternateContent>
      <mc:AlternateContent xmlns:mc="http://schemas.openxmlformats.org/markup-compatibility/2006" xmlns:p14="http://schemas.microsoft.com/office/powerpoint/2010/main">
        <mc:Choice Requires="p14">
          <p:contentPart r:id="rId659" p14:bwMode="auto">
            <p14:nvContentPartPr>
              <p14:cNvPr id="336" name="Ink 335"/>
              <p14:cNvContentPartPr/>
              <p14:nvPr/>
            </p14:nvContentPartPr>
            <p14:xfrm>
              <a:off x="4057186" y="5820612"/>
              <a:ext cx="12775" cy="135423"/>
            </p14:xfrm>
          </p:contentPart>
        </mc:Choice>
        <mc:Fallback xmlns="">
          <p:pic>
            <p:nvPicPr>
              <p:cNvPr id="336" name="Ink 335"/>
            </p:nvPicPr>
            <p:blipFill>
              <a:blip r:embed="rId660"/>
            </p:blipFill>
            <p:spPr>
              <a:xfrm>
                <a:off x="4057186" y="5820612"/>
                <a:ext cx="12775" cy="135423"/>
              </a:xfrm>
              <a:prstGeom prst="rect"/>
            </p:spPr>
          </p:pic>
        </mc:Fallback>
      </mc:AlternateContent>
      <mc:AlternateContent xmlns:mc="http://schemas.openxmlformats.org/markup-compatibility/2006" xmlns:p14="http://schemas.microsoft.com/office/powerpoint/2010/main">
        <mc:Choice Requires="p14">
          <p:contentPart r:id="rId661" p14:bwMode="auto">
            <p14:nvContentPartPr>
              <p14:cNvPr id="337" name="Ink 336"/>
              <p14:cNvContentPartPr/>
              <p14:nvPr/>
            </p14:nvContentPartPr>
            <p14:xfrm>
              <a:off x="4057186" y="5830832"/>
              <a:ext cx="25549" cy="160974"/>
            </p14:xfrm>
          </p:contentPart>
        </mc:Choice>
        <mc:Fallback xmlns="">
          <p:pic>
            <p:nvPicPr>
              <p:cNvPr id="337" name="Ink 336"/>
            </p:nvPicPr>
            <p:blipFill>
              <a:blip r:embed="rId662"/>
            </p:blipFill>
            <p:spPr>
              <a:xfrm>
                <a:off x="4057186" y="5830832"/>
                <a:ext cx="25549" cy="160974"/>
              </a:xfrm>
              <a:prstGeom prst="rect"/>
            </p:spPr>
          </p:pic>
        </mc:Fallback>
      </mc:AlternateContent>
      <mc:AlternateContent xmlns:mc="http://schemas.openxmlformats.org/markup-compatibility/2006" xmlns:p14="http://schemas.microsoft.com/office/powerpoint/2010/main">
        <mc:Choice Requires="p14">
          <p:contentPart r:id="rId663" p14:bwMode="auto">
            <p14:nvContentPartPr>
              <p14:cNvPr id="338" name="Ink 337"/>
              <p14:cNvContentPartPr/>
              <p14:nvPr/>
            </p14:nvContentPartPr>
            <p14:xfrm>
              <a:off x="4416789" y="5733737"/>
              <a:ext cx="139881" cy="330092"/>
            </p14:xfrm>
          </p:contentPart>
        </mc:Choice>
        <mc:Fallback xmlns="">
          <p:pic>
            <p:nvPicPr>
              <p:cNvPr id="338" name="Ink 337"/>
            </p:nvPicPr>
            <p:blipFill>
              <a:blip r:embed="rId664"/>
            </p:blipFill>
            <p:spPr>
              <a:xfrm>
                <a:off x="4416789" y="5733737"/>
                <a:ext cx="139881" cy="330092"/>
              </a:xfrm>
              <a:prstGeom prst="rect"/>
            </p:spPr>
          </p:pic>
        </mc:Fallback>
      </mc:AlternateContent>
      <mc:AlternateContent xmlns:mc="http://schemas.openxmlformats.org/markup-compatibility/2006" xmlns:p14="http://schemas.microsoft.com/office/powerpoint/2010/main">
        <mc:Choice Requires="p14">
          <p:contentPart r:id="rId665" p14:bwMode="auto">
            <p14:nvContentPartPr>
              <p14:cNvPr id="339" name="Ink 338"/>
              <p14:cNvContentPartPr/>
              <p14:nvPr/>
            </p14:nvContentPartPr>
            <p14:xfrm>
              <a:off x="4491520" y="5774619"/>
              <a:ext cx="97087" cy="35773"/>
            </p14:xfrm>
          </p:contentPart>
        </mc:Choice>
        <mc:Fallback xmlns="">
          <p:pic>
            <p:nvPicPr>
              <p:cNvPr id="339" name="Ink 338"/>
            </p:nvPicPr>
            <p:blipFill>
              <a:blip r:embed="rId666"/>
            </p:blipFill>
            <p:spPr>
              <a:xfrm>
                <a:off x="4491520" y="5774619"/>
                <a:ext cx="97087" cy="35773"/>
              </a:xfrm>
              <a:prstGeom prst="rect"/>
            </p:spPr>
          </p:pic>
        </mc:Fallback>
      </mc:AlternateContent>
      <mc:AlternateContent xmlns:mc="http://schemas.openxmlformats.org/markup-compatibility/2006" xmlns:p14="http://schemas.microsoft.com/office/powerpoint/2010/main">
        <mc:Choice Requires="p14">
          <p:contentPart r:id="rId667" p14:bwMode="auto">
            <p14:nvContentPartPr>
              <p14:cNvPr id="340" name="Ink 339"/>
              <p14:cNvContentPartPr/>
              <p14:nvPr/>
            </p14:nvContentPartPr>
            <p14:xfrm>
              <a:off x="4628048" y="5749068"/>
              <a:ext cx="78084" cy="69787"/>
            </p14:xfrm>
          </p:contentPart>
        </mc:Choice>
        <mc:Fallback xmlns="">
          <p:pic>
            <p:nvPicPr>
              <p:cNvPr id="340" name="Ink 339"/>
            </p:nvPicPr>
            <p:blipFill>
              <a:blip r:embed="rId668"/>
            </p:blipFill>
            <p:spPr>
              <a:xfrm>
                <a:off x="4628048" y="5749068"/>
                <a:ext cx="78084" cy="69787"/>
              </a:xfrm>
              <a:prstGeom prst="rect"/>
            </p:spPr>
          </p:pic>
        </mc:Fallback>
      </mc:AlternateContent>
      <mc:AlternateContent xmlns:mc="http://schemas.openxmlformats.org/markup-compatibility/2006" xmlns:p14="http://schemas.microsoft.com/office/powerpoint/2010/main">
        <mc:Choice Requires="p14">
          <p:contentPart r:id="rId669" p14:bwMode="auto">
            <p14:nvContentPartPr>
              <p14:cNvPr id="341" name="Ink 340"/>
              <p14:cNvContentPartPr/>
              <p14:nvPr/>
            </p14:nvContentPartPr>
            <p14:xfrm>
              <a:off x="4616072" y="5708186"/>
              <a:ext cx="284232" cy="495697"/>
            </p14:xfrm>
          </p:contentPart>
        </mc:Choice>
        <mc:Fallback xmlns="">
          <p:pic>
            <p:nvPicPr>
              <p:cNvPr id="341" name="Ink 340"/>
            </p:nvPicPr>
            <p:blipFill>
              <a:blip r:embed="rId670"/>
            </p:blipFill>
            <p:spPr>
              <a:xfrm>
                <a:off x="4616072" y="5708186"/>
                <a:ext cx="284232" cy="495697"/>
              </a:xfrm>
              <a:prstGeom prst="rect"/>
            </p:spPr>
          </p:pic>
        </mc:Fallback>
      </mc:AlternateContent>
      <mc:AlternateContent xmlns:mc="http://schemas.openxmlformats.org/markup-compatibility/2006" xmlns:p14="http://schemas.microsoft.com/office/powerpoint/2010/main">
        <mc:Choice Requires="p14">
          <p:contentPart r:id="rId671" p14:bwMode="auto">
            <p14:nvContentPartPr>
              <p14:cNvPr id="342" name="Ink 341"/>
              <p14:cNvContentPartPr/>
              <p14:nvPr/>
            </p14:nvContentPartPr>
            <p14:xfrm>
              <a:off x="4771282" y="6014803"/>
              <a:ext cx="62595" cy="74737"/>
            </p14:xfrm>
          </p:contentPart>
        </mc:Choice>
        <mc:Fallback xmlns="">
          <p:pic>
            <p:nvPicPr>
              <p:cNvPr id="342" name="Ink 341"/>
            </p:nvPicPr>
            <p:blipFill>
              <a:blip r:embed="rId672"/>
            </p:blipFill>
            <p:spPr>
              <a:xfrm>
                <a:off x="4771282" y="6014803"/>
                <a:ext cx="62595" cy="74737"/>
              </a:xfrm>
              <a:prstGeom prst="rect"/>
            </p:spPr>
          </p:pic>
        </mc:Fallback>
      </mc:AlternateContent>
      <mc:AlternateContent xmlns:mc="http://schemas.openxmlformats.org/markup-compatibility/2006" xmlns:p14="http://schemas.microsoft.com/office/powerpoint/2010/main">
        <mc:Choice Requires="p14">
          <p:contentPart r:id="rId673" p14:bwMode="auto">
            <p14:nvContentPartPr>
              <p14:cNvPr id="343" name="Ink 342"/>
              <p14:cNvContentPartPr/>
              <p14:nvPr/>
            </p14:nvContentPartPr>
            <p14:xfrm>
              <a:off x="4962900" y="5580428"/>
              <a:ext cx="129022" cy="15332"/>
            </p14:xfrm>
          </p:contentPart>
        </mc:Choice>
        <mc:Fallback xmlns="">
          <p:pic>
            <p:nvPicPr>
              <p:cNvPr id="343" name="Ink 342"/>
            </p:nvPicPr>
            <p:blipFill>
              <a:blip r:embed="rId674"/>
            </p:blipFill>
            <p:spPr>
              <a:xfrm>
                <a:off x="4962900" y="5580428"/>
                <a:ext cx="129022" cy="15332"/>
              </a:xfrm>
              <a:prstGeom prst="rect"/>
            </p:spPr>
          </p:pic>
        </mc:Fallback>
      </mc:AlternateContent>
      <mc:AlternateContent xmlns:mc="http://schemas.openxmlformats.org/markup-compatibility/2006" xmlns:p14="http://schemas.microsoft.com/office/powerpoint/2010/main">
        <mc:Choice Requires="p14">
          <p:contentPart r:id="rId675" p14:bwMode="auto">
            <p14:nvContentPartPr>
              <p14:cNvPr id="344" name="Ink 343"/>
              <p14:cNvContentPartPr/>
              <p14:nvPr/>
            </p14:nvContentPartPr>
            <p14:xfrm>
              <a:off x="4997391" y="5612847"/>
              <a:ext cx="58763" cy="522846"/>
            </p14:xfrm>
          </p:contentPart>
        </mc:Choice>
        <mc:Fallback xmlns="">
          <p:pic>
            <p:nvPicPr>
              <p:cNvPr id="344" name="Ink 343"/>
            </p:nvPicPr>
            <p:blipFill>
              <a:blip r:embed="rId676"/>
            </p:blipFill>
            <p:spPr>
              <a:xfrm>
                <a:off x="4997391" y="5612847"/>
                <a:ext cx="58763" cy="522846"/>
              </a:xfrm>
              <a:prstGeom prst="rect"/>
            </p:spPr>
          </p:pic>
        </mc:Fallback>
      </mc:AlternateContent>
      <mc:AlternateContent xmlns:mc="http://schemas.openxmlformats.org/markup-compatibility/2006" xmlns:p14="http://schemas.microsoft.com/office/powerpoint/2010/main">
        <mc:Choice Requires="p14">
          <p:contentPart r:id="rId677" p14:bwMode="auto">
            <p14:nvContentPartPr>
              <p14:cNvPr id="345" name="Ink 344"/>
              <p14:cNvContentPartPr/>
              <p14:nvPr/>
            </p14:nvContentPartPr>
            <p14:xfrm>
              <a:off x="5331445" y="5789951"/>
              <a:ext cx="130939" cy="263659"/>
            </p14:xfrm>
          </p:contentPart>
        </mc:Choice>
        <mc:Fallback xmlns="">
          <p:pic>
            <p:nvPicPr>
              <p:cNvPr id="345" name="Ink 344"/>
            </p:nvPicPr>
            <p:blipFill>
              <a:blip r:embed="rId678"/>
            </p:blipFill>
            <p:spPr>
              <a:xfrm>
                <a:off x="5331445" y="5789951"/>
                <a:ext cx="130939" cy="263659"/>
              </a:xfrm>
              <a:prstGeom prst="rect"/>
            </p:spPr>
          </p:pic>
        </mc:Fallback>
      </mc:AlternateContent>
      <mc:AlternateContent xmlns:mc="http://schemas.openxmlformats.org/markup-compatibility/2006" xmlns:p14="http://schemas.microsoft.com/office/powerpoint/2010/main">
        <mc:Choice Requires="p14">
          <p:contentPart r:id="rId679" p14:bwMode="auto">
            <p14:nvContentPartPr>
              <p14:cNvPr id="346" name="Ink 345"/>
              <p14:cNvContentPartPr/>
              <p14:nvPr/>
            </p14:nvContentPartPr>
            <p14:xfrm>
              <a:off x="5587573" y="5835943"/>
              <a:ext cx="79202" cy="158419"/>
            </p14:xfrm>
          </p:contentPart>
        </mc:Choice>
        <mc:Fallback xmlns="">
          <p:pic>
            <p:nvPicPr>
              <p:cNvPr id="346" name="Ink 345"/>
            </p:nvPicPr>
            <p:blipFill>
              <a:blip r:embed="rId680"/>
            </p:blipFill>
            <p:spPr>
              <a:xfrm>
                <a:off x="5587573" y="5835943"/>
                <a:ext cx="79202" cy="158419"/>
              </a:xfrm>
              <a:prstGeom prst="rect"/>
            </p:spPr>
          </p:pic>
        </mc:Fallback>
      </mc:AlternateContent>
      <mc:AlternateContent xmlns:mc="http://schemas.openxmlformats.org/markup-compatibility/2006" xmlns:p14="http://schemas.microsoft.com/office/powerpoint/2010/main">
        <mc:Choice Requires="p14">
          <p:contentPart r:id="rId681" p14:bwMode="auto">
            <p14:nvContentPartPr>
              <p14:cNvPr id="347" name="Ink 346"/>
              <p14:cNvContentPartPr/>
              <p14:nvPr/>
            </p14:nvContentPartPr>
            <p14:xfrm>
              <a:off x="5569689" y="5881936"/>
              <a:ext cx="63873" cy="89430"/>
            </p14:xfrm>
          </p:contentPart>
        </mc:Choice>
        <mc:Fallback xmlns="">
          <p:pic>
            <p:nvPicPr>
              <p:cNvPr id="347" name="Ink 346"/>
            </p:nvPicPr>
            <p:blipFill>
              <a:blip r:embed="rId682"/>
            </p:blipFill>
            <p:spPr>
              <a:xfrm>
                <a:off x="5569689" y="5881936"/>
                <a:ext cx="63873" cy="89430"/>
              </a:xfrm>
              <a:prstGeom prst="rect"/>
            </p:spPr>
          </p:pic>
        </mc:Fallback>
      </mc:AlternateContent>
      <mc:AlternateContent xmlns:mc="http://schemas.openxmlformats.org/markup-compatibility/2006" xmlns:p14="http://schemas.microsoft.com/office/powerpoint/2010/main">
        <mc:Choice Requires="p14">
          <p:contentPart r:id="rId683" p14:bwMode="auto">
            <p14:nvContentPartPr>
              <p14:cNvPr id="348" name="Ink 347"/>
              <p14:cNvContentPartPr/>
              <p14:nvPr/>
            </p14:nvContentPartPr>
            <p14:xfrm>
              <a:off x="5842266" y="5781007"/>
              <a:ext cx="171977" cy="180777"/>
            </p14:xfrm>
          </p:contentPart>
        </mc:Choice>
        <mc:Fallback xmlns="">
          <p:pic>
            <p:nvPicPr>
              <p:cNvPr id="348" name="Ink 347"/>
            </p:nvPicPr>
            <p:blipFill>
              <a:blip r:embed="rId684"/>
            </p:blipFill>
            <p:spPr>
              <a:xfrm>
                <a:off x="5842266" y="5781007"/>
                <a:ext cx="171977" cy="180777"/>
              </a:xfrm>
              <a:prstGeom prst="rect"/>
            </p:spPr>
          </p:pic>
        </mc:Fallback>
      </mc:AlternateContent>
      <mc:AlternateContent xmlns:mc="http://schemas.openxmlformats.org/markup-compatibility/2006" xmlns:p14="http://schemas.microsoft.com/office/powerpoint/2010/main">
        <mc:Choice Requires="p14">
          <p:contentPart r:id="rId685" p14:bwMode="auto">
            <p14:nvContentPartPr>
              <p14:cNvPr id="349" name="Ink 348"/>
              <p14:cNvContentPartPr/>
              <p14:nvPr/>
            </p14:nvContentPartPr>
            <p14:xfrm>
              <a:off x="5932486" y="5835943"/>
              <a:ext cx="43433" cy="197225"/>
            </p14:xfrm>
          </p:contentPart>
        </mc:Choice>
        <mc:Fallback xmlns="">
          <p:pic>
            <p:nvPicPr>
              <p:cNvPr id="349" name="Ink 348"/>
            </p:nvPicPr>
            <p:blipFill>
              <a:blip r:embed="rId686"/>
            </p:blipFill>
            <p:spPr>
              <a:xfrm>
                <a:off x="5932486" y="5835943"/>
                <a:ext cx="43433" cy="197225"/>
              </a:xfrm>
              <a:prstGeom prst="rect"/>
            </p:spPr>
          </p:pic>
        </mc:Fallback>
      </mc:AlternateContent>
      <mc:AlternateContent xmlns:mc="http://schemas.openxmlformats.org/markup-compatibility/2006" xmlns:p14="http://schemas.microsoft.com/office/powerpoint/2010/main">
        <mc:Choice Requires="p14">
          <p:contentPart r:id="rId687" p14:bwMode="auto">
            <p14:nvContentPartPr>
              <p14:cNvPr id="350" name="Ink 349"/>
              <p14:cNvContentPartPr/>
              <p14:nvPr/>
            </p14:nvContentPartPr>
            <p14:xfrm>
              <a:off x="6063425" y="5871715"/>
              <a:ext cx="68343" cy="102206"/>
            </p14:xfrm>
          </p:contentPart>
        </mc:Choice>
        <mc:Fallback xmlns="">
          <p:pic>
            <p:nvPicPr>
              <p:cNvPr id="350" name="Ink 349"/>
            </p:nvPicPr>
            <p:blipFill>
              <a:blip r:embed="rId688"/>
            </p:blipFill>
            <p:spPr>
              <a:xfrm>
                <a:off x="6063425" y="5871715"/>
                <a:ext cx="68343" cy="102206"/>
              </a:xfrm>
              <a:prstGeom prst="rect"/>
            </p:spPr>
          </p:pic>
        </mc:Fallback>
      </mc:AlternateContent>
      <mc:AlternateContent xmlns:mc="http://schemas.openxmlformats.org/markup-compatibility/2006" xmlns:p14="http://schemas.microsoft.com/office/powerpoint/2010/main">
        <mc:Choice Requires="p14">
          <p:contentPart r:id="rId689" p14:bwMode="auto">
            <p14:nvContentPartPr>
              <p14:cNvPr id="351" name="Ink 350"/>
              <p14:cNvContentPartPr/>
              <p14:nvPr/>
            </p14:nvContentPartPr>
            <p14:xfrm>
              <a:off x="6236519" y="5751623"/>
              <a:ext cx="62596" cy="68989"/>
            </p14:xfrm>
          </p:contentPart>
        </mc:Choice>
        <mc:Fallback xmlns="">
          <p:pic>
            <p:nvPicPr>
              <p:cNvPr id="351" name="Ink 350"/>
            </p:nvPicPr>
            <p:blipFill>
              <a:blip r:embed="rId690"/>
            </p:blipFill>
            <p:spPr>
              <a:xfrm>
                <a:off x="6236519" y="5751623"/>
                <a:ext cx="62596" cy="68989"/>
              </a:xfrm>
              <a:prstGeom prst="rect"/>
            </p:spPr>
          </p:pic>
        </mc:Fallback>
      </mc:AlternateContent>
      <mc:AlternateContent xmlns:mc="http://schemas.openxmlformats.org/markup-compatibility/2006" xmlns:p14="http://schemas.microsoft.com/office/powerpoint/2010/main">
        <mc:Choice Requires="p14">
          <p:contentPart r:id="rId691" p14:bwMode="auto">
            <p14:nvContentPartPr>
              <p14:cNvPr id="352" name="Ink 351"/>
              <p14:cNvContentPartPr/>
              <p14:nvPr/>
            </p14:nvContentPartPr>
            <p14:xfrm>
              <a:off x="6300392" y="5697966"/>
              <a:ext cx="183953" cy="378161"/>
            </p14:xfrm>
          </p:contentPart>
        </mc:Choice>
        <mc:Fallback xmlns="">
          <p:pic>
            <p:nvPicPr>
              <p:cNvPr id="352" name="Ink 351"/>
            </p:nvPicPr>
            <p:blipFill>
              <a:blip r:embed="rId692"/>
            </p:blipFill>
            <p:spPr>
              <a:xfrm>
                <a:off x="6300392" y="5697966"/>
                <a:ext cx="183953" cy="378161"/>
              </a:xfrm>
              <a:prstGeom prst="rect"/>
            </p:spPr>
          </p:pic>
        </mc:Fallback>
      </mc:AlternateContent>
      <mc:AlternateContent xmlns:mc="http://schemas.openxmlformats.org/markup-compatibility/2006" xmlns:p14="http://schemas.microsoft.com/office/powerpoint/2010/main">
        <mc:Choice Requires="p14">
          <p:contentPart r:id="rId693" p14:bwMode="auto">
            <p14:nvContentPartPr>
              <p14:cNvPr id="353" name="Ink 352"/>
              <p14:cNvContentPartPr/>
              <p14:nvPr/>
            </p14:nvContentPartPr>
            <p14:xfrm>
              <a:off x="6405782" y="5907487"/>
              <a:ext cx="88782" cy="97095"/>
            </p14:xfrm>
          </p:contentPart>
        </mc:Choice>
        <mc:Fallback xmlns="">
          <p:pic>
            <p:nvPicPr>
              <p:cNvPr id="353" name="Ink 352"/>
            </p:nvPicPr>
            <p:blipFill>
              <a:blip r:embed="rId694"/>
            </p:blipFill>
            <p:spPr>
              <a:xfrm>
                <a:off x="6405782" y="5907487"/>
                <a:ext cx="88782" cy="97095"/>
              </a:xfrm>
              <a:prstGeom prst="rect"/>
            </p:spPr>
          </p:pic>
        </mc:Fallback>
      </mc:AlternateContent>
      <mc:AlternateContent xmlns:mc="http://schemas.openxmlformats.org/markup-compatibility/2006" xmlns:p14="http://schemas.microsoft.com/office/powerpoint/2010/main">
        <mc:Choice Requires="p14">
          <p:contentPart r:id="rId695" p14:bwMode="auto">
            <p14:nvContentPartPr>
              <p14:cNvPr id="354" name="Ink 353"/>
              <p14:cNvContentPartPr/>
              <p14:nvPr/>
            </p14:nvContentPartPr>
            <p14:xfrm>
              <a:off x="6737280" y="5887045"/>
              <a:ext cx="153294" cy="10221"/>
            </p14:xfrm>
          </p:contentPart>
        </mc:Choice>
        <mc:Fallback xmlns="">
          <p:pic>
            <p:nvPicPr>
              <p:cNvPr id="354" name="Ink 353"/>
            </p:nvPicPr>
            <p:blipFill>
              <a:blip r:embed="rId696"/>
            </p:blipFill>
            <p:spPr>
              <a:xfrm>
                <a:off x="6737280" y="5887045"/>
                <a:ext cx="153294" cy="10221"/>
              </a:xfrm>
              <a:prstGeom prst="rect"/>
            </p:spPr>
          </p:pic>
        </mc:Fallback>
      </mc:AlternateContent>
      <mc:AlternateContent xmlns:mc="http://schemas.openxmlformats.org/markup-compatibility/2006" xmlns:p14="http://schemas.microsoft.com/office/powerpoint/2010/main">
        <mc:Choice Requires="p14">
          <p:contentPart r:id="rId697" p14:bwMode="auto">
            <p14:nvContentPartPr>
              <p14:cNvPr id="355" name="Ink 354"/>
              <p14:cNvContentPartPr/>
              <p14:nvPr/>
            </p14:nvContentPartPr>
            <p14:xfrm>
              <a:off x="6831812" y="5820612"/>
              <a:ext cx="10219" cy="155864"/>
            </p14:xfrm>
          </p:contentPart>
        </mc:Choice>
        <mc:Fallback xmlns="">
          <p:pic>
            <p:nvPicPr>
              <p:cNvPr id="355" name="Ink 354"/>
            </p:nvPicPr>
            <p:blipFill>
              <a:blip r:embed="rId698"/>
            </p:blipFill>
            <p:spPr>
              <a:xfrm>
                <a:off x="6831812" y="5820612"/>
                <a:ext cx="10219" cy="155864"/>
              </a:xfrm>
              <a:prstGeom prst="rect"/>
            </p:spPr>
          </p:pic>
        </mc:Fallback>
      </mc:AlternateContent>
      <mc:AlternateContent xmlns:mc="http://schemas.openxmlformats.org/markup-compatibility/2006" xmlns:p14="http://schemas.microsoft.com/office/powerpoint/2010/main">
        <mc:Choice Requires="p14">
          <p:contentPart r:id="rId699" p14:bwMode="auto">
            <p14:nvContentPartPr>
              <p14:cNvPr id="356" name="Ink 355"/>
              <p14:cNvContentPartPr/>
              <p14:nvPr/>
            </p14:nvContentPartPr>
            <p14:xfrm>
              <a:off x="7215047" y="5784840"/>
              <a:ext cx="20440" cy="200579"/>
            </p14:xfrm>
          </p:contentPart>
        </mc:Choice>
        <mc:Fallback xmlns="">
          <p:pic>
            <p:nvPicPr>
              <p:cNvPr id="356" name="Ink 355"/>
            </p:nvPicPr>
            <p:blipFill>
              <a:blip r:embed="rId700"/>
            </p:blipFill>
            <p:spPr>
              <a:xfrm>
                <a:off x="7215047" y="5784840"/>
                <a:ext cx="20440" cy="200579"/>
              </a:xfrm>
              <a:prstGeom prst="rect"/>
            </p:spPr>
          </p:pic>
        </mc:Fallback>
      </mc:AlternateContent>
      <mc:AlternateContent xmlns:mc="http://schemas.openxmlformats.org/markup-compatibility/2006" xmlns:p14="http://schemas.microsoft.com/office/powerpoint/2010/main">
        <mc:Choice Requires="p14">
          <p:contentPart r:id="rId701" p14:bwMode="auto">
            <p14:nvContentPartPr>
              <p14:cNvPr id="357" name="Ink 356"/>
              <p14:cNvContentPartPr/>
              <p14:nvPr/>
            </p14:nvContentPartPr>
            <p14:xfrm>
              <a:off x="7353012" y="5764399"/>
              <a:ext cx="141158" cy="281065"/>
            </p14:xfrm>
          </p:contentPart>
        </mc:Choice>
        <mc:Fallback xmlns="">
          <p:pic>
            <p:nvPicPr>
              <p:cNvPr id="357" name="Ink 356"/>
            </p:nvPicPr>
            <p:blipFill>
              <a:blip r:embed="rId702"/>
            </p:blipFill>
            <p:spPr>
              <a:xfrm>
                <a:off x="7353012" y="5764399"/>
                <a:ext cx="141158" cy="281065"/>
              </a:xfrm>
              <a:prstGeom prst="rect"/>
            </p:spPr>
          </p:pic>
        </mc:Fallback>
      </mc:AlternateContent>
      <mc:AlternateContent xmlns:mc="http://schemas.openxmlformats.org/markup-compatibility/2006" xmlns:p14="http://schemas.microsoft.com/office/powerpoint/2010/main">
        <mc:Choice Requires="p14">
          <p:contentPart r:id="rId703" p14:bwMode="auto">
            <p14:nvContentPartPr>
              <p14:cNvPr id="358" name="Ink 357"/>
              <p14:cNvContentPartPr/>
              <p14:nvPr/>
            </p14:nvContentPartPr>
            <p14:xfrm>
              <a:off x="7358122" y="5851274"/>
              <a:ext cx="104751" cy="360"/>
            </p14:xfrm>
          </p:contentPart>
        </mc:Choice>
        <mc:Fallback xmlns="">
          <p:pic>
            <p:nvPicPr>
              <p:cNvPr id="358" name="Ink 357"/>
            </p:nvPicPr>
            <p:blipFill>
              <a:blip r:embed="rId704"/>
            </p:blipFill>
            <p:spPr>
              <a:xfrm>
                <a:off x="7358122" y="5851274"/>
                <a:ext cx="104751" cy="360"/>
              </a:xfrm>
              <a:prstGeom prst="rect"/>
            </p:spPr>
          </p:pic>
        </mc:Fallback>
      </mc:AlternateContent>
      <mc:AlternateContent xmlns:mc="http://schemas.openxmlformats.org/markup-compatibility/2006" xmlns:p14="http://schemas.microsoft.com/office/powerpoint/2010/main">
        <mc:Choice Requires="p14">
          <p:contentPart r:id="rId705" p14:bwMode="auto">
            <p14:nvContentPartPr>
              <p14:cNvPr id="359" name="Ink 358"/>
              <p14:cNvContentPartPr/>
              <p14:nvPr/>
            </p14:nvContentPartPr>
            <p14:xfrm>
              <a:off x="7659601" y="5841053"/>
              <a:ext cx="97086" cy="112426"/>
            </p14:xfrm>
          </p:contentPart>
        </mc:Choice>
        <mc:Fallback xmlns="">
          <p:pic>
            <p:nvPicPr>
              <p:cNvPr id="359" name="Ink 358"/>
            </p:nvPicPr>
            <p:blipFill>
              <a:blip r:embed="rId706"/>
            </p:blipFill>
            <p:spPr>
              <a:xfrm>
                <a:off x="7659601" y="5841053"/>
                <a:ext cx="97086" cy="112426"/>
              </a:xfrm>
              <a:prstGeom prst="rect"/>
            </p:spPr>
          </p:pic>
        </mc:Fallback>
      </mc:AlternateContent>
      <mc:AlternateContent xmlns:mc="http://schemas.openxmlformats.org/markup-compatibility/2006" xmlns:p14="http://schemas.microsoft.com/office/powerpoint/2010/main">
        <mc:Choice Requires="p14">
          <p:contentPart r:id="rId707" p14:bwMode="auto">
            <p14:nvContentPartPr>
              <p14:cNvPr id="360" name="Ink 359"/>
              <p14:cNvContentPartPr/>
              <p14:nvPr/>
            </p14:nvContentPartPr>
            <p14:xfrm>
              <a:off x="7674930" y="5881936"/>
              <a:ext cx="99641" cy="51102"/>
            </p14:xfrm>
          </p:contentPart>
        </mc:Choice>
        <mc:Fallback xmlns="">
          <p:pic>
            <p:nvPicPr>
              <p:cNvPr id="360" name="Ink 359"/>
            </p:nvPicPr>
            <p:blipFill>
              <a:blip r:embed="rId708"/>
            </p:blipFill>
            <p:spPr>
              <a:xfrm>
                <a:off x="7674930" y="5881936"/>
                <a:ext cx="99641" cy="51102"/>
              </a:xfrm>
              <a:prstGeom prst="rect"/>
            </p:spPr>
          </p:pic>
        </mc:Fallback>
      </mc:AlternateContent>
      <mc:AlternateContent xmlns:mc="http://schemas.openxmlformats.org/markup-compatibility/2006" xmlns:p14="http://schemas.microsoft.com/office/powerpoint/2010/main">
        <mc:Choice Requires="p14">
          <p:contentPart r:id="rId709" p14:bwMode="auto">
            <p14:nvContentPartPr>
              <p14:cNvPr id="361" name="Ink 360"/>
              <p14:cNvContentPartPr/>
              <p14:nvPr/>
            </p14:nvContentPartPr>
            <p14:xfrm>
              <a:off x="7966189" y="5738847"/>
              <a:ext cx="102196" cy="275956"/>
            </p14:xfrm>
          </p:contentPart>
        </mc:Choice>
        <mc:Fallback xmlns="">
          <p:pic>
            <p:nvPicPr>
              <p:cNvPr id="361" name="Ink 360"/>
            </p:nvPicPr>
            <p:blipFill>
              <a:blip r:embed="rId710"/>
            </p:blipFill>
            <p:spPr>
              <a:xfrm>
                <a:off x="7966189" y="5738847"/>
                <a:ext cx="102196" cy="275956"/>
              </a:xfrm>
              <a:prstGeom prst="rect"/>
            </p:spPr>
          </p:pic>
        </mc:Fallback>
      </mc:AlternateContent>
      <mc:AlternateContent xmlns:mc="http://schemas.openxmlformats.org/markup-compatibility/2006" xmlns:p14="http://schemas.microsoft.com/office/powerpoint/2010/main">
        <mc:Choice Requires="p14">
          <p:contentPart r:id="rId711" p14:bwMode="auto">
            <p14:nvContentPartPr>
              <p14:cNvPr id="362" name="Ink 361"/>
              <p14:cNvContentPartPr/>
              <p14:nvPr/>
            </p14:nvContentPartPr>
            <p14:xfrm>
              <a:off x="8133216" y="5889601"/>
              <a:ext cx="87186" cy="109871"/>
            </p14:xfrm>
          </p:contentPart>
        </mc:Choice>
        <mc:Fallback xmlns="">
          <p:pic>
            <p:nvPicPr>
              <p:cNvPr id="362" name="Ink 361"/>
            </p:nvPicPr>
            <p:blipFill>
              <a:blip r:embed="rId712"/>
            </p:blipFill>
            <p:spPr>
              <a:xfrm>
                <a:off x="8133216" y="5889601"/>
                <a:ext cx="87186" cy="109871"/>
              </a:xfrm>
              <a:prstGeom prst="rect"/>
            </p:spPr>
          </p:pic>
        </mc:Fallback>
      </mc:AlternateContent>
      <mc:AlternateContent xmlns:mc="http://schemas.openxmlformats.org/markup-compatibility/2006" xmlns:p14="http://schemas.microsoft.com/office/powerpoint/2010/main">
        <mc:Choice Requires="p14">
          <p:contentPart r:id="rId713" p14:bwMode="auto">
            <p14:nvContentPartPr>
              <p14:cNvPr id="363" name="Ink 362"/>
              <p14:cNvContentPartPr/>
              <p14:nvPr/>
            </p14:nvContentPartPr>
            <p14:xfrm>
              <a:off x="8301520" y="5728627"/>
              <a:ext cx="71377" cy="71544"/>
            </p14:xfrm>
          </p:contentPart>
        </mc:Choice>
        <mc:Fallback xmlns="">
          <p:pic>
            <p:nvPicPr>
              <p:cNvPr id="363" name="Ink 362"/>
            </p:nvPicPr>
            <p:blipFill>
              <a:blip r:embed="rId714"/>
            </p:blipFill>
            <p:spPr>
              <a:xfrm>
                <a:off x="8301520" y="5728627"/>
                <a:ext cx="71377" cy="71544"/>
              </a:xfrm>
              <a:prstGeom prst="rect"/>
            </p:spPr>
          </p:pic>
        </mc:Fallback>
      </mc:AlternateContent>
      <mc:AlternateContent xmlns:mc="http://schemas.openxmlformats.org/markup-compatibility/2006" xmlns:p14="http://schemas.microsoft.com/office/powerpoint/2010/main">
        <mc:Choice Requires="p14">
          <p:contentPart r:id="rId715" p14:bwMode="auto">
            <p14:nvContentPartPr>
              <p14:cNvPr id="364" name="Ink 363"/>
              <p14:cNvContentPartPr/>
              <p14:nvPr/>
            </p14:nvContentPartPr>
            <p14:xfrm>
              <a:off x="8310303" y="5708186"/>
              <a:ext cx="192416" cy="369217"/>
            </p14:xfrm>
          </p:contentPart>
        </mc:Choice>
        <mc:Fallback xmlns="">
          <p:pic>
            <p:nvPicPr>
              <p:cNvPr id="364" name="Ink 363"/>
            </p:nvPicPr>
            <p:blipFill>
              <a:blip r:embed="rId716"/>
            </p:blipFill>
            <p:spPr>
              <a:xfrm>
                <a:off x="8310303" y="5708186"/>
                <a:ext cx="192416" cy="369217"/>
              </a:xfrm>
              <a:prstGeom prst="rect"/>
            </p:spPr>
          </p:pic>
        </mc:Fallback>
      </mc:AlternateContent>
      <mc:AlternateContent xmlns:mc="http://schemas.openxmlformats.org/markup-compatibility/2006" xmlns:p14="http://schemas.microsoft.com/office/powerpoint/2010/main">
        <mc:Choice Requires="p14">
          <p:contentPart r:id="rId717" p14:bwMode="auto">
            <p14:nvContentPartPr>
              <p14:cNvPr id="365" name="Ink 364"/>
              <p14:cNvContentPartPr/>
              <p14:nvPr/>
            </p14:nvContentPartPr>
            <p14:xfrm>
              <a:off x="8443956" y="5958590"/>
              <a:ext cx="56847" cy="76654"/>
            </p14:xfrm>
          </p:contentPart>
        </mc:Choice>
        <mc:Fallback xmlns="">
          <p:pic>
            <p:nvPicPr>
              <p:cNvPr id="365" name="Ink 364"/>
            </p:nvPicPr>
            <p:blipFill>
              <a:blip r:embed="rId718"/>
            </p:blipFill>
            <p:spPr>
              <a:xfrm>
                <a:off x="8443956" y="5958590"/>
                <a:ext cx="56847" cy="76654"/>
              </a:xfrm>
              <a:prstGeom prst="rect"/>
            </p:spPr>
          </p:pic>
        </mc:Fallback>
      </mc:AlternateContent>
      <mc:AlternateContent xmlns:mc="http://schemas.openxmlformats.org/markup-compatibility/2006" xmlns:p14="http://schemas.microsoft.com/office/powerpoint/2010/main">
        <mc:Choice Requires="p14">
          <p:contentPart r:id="rId719" p14:bwMode="auto">
            <p14:nvContentPartPr>
              <p14:cNvPr id="366" name="Ink 365"/>
              <p14:cNvContentPartPr/>
              <p14:nvPr/>
            </p14:nvContentPartPr>
            <p14:xfrm>
              <a:off x="8632540" y="5657083"/>
              <a:ext cx="95011" cy="557021"/>
            </p14:xfrm>
          </p:contentPart>
        </mc:Choice>
        <mc:Fallback xmlns="">
          <p:pic>
            <p:nvPicPr>
              <p:cNvPr id="366" name="Ink 365"/>
            </p:nvPicPr>
            <p:blipFill>
              <a:blip r:embed="rId720"/>
            </p:blipFill>
            <p:spPr>
              <a:xfrm>
                <a:off x="8632540" y="5657083"/>
                <a:ext cx="95011" cy="557021"/>
              </a:xfrm>
              <a:prstGeom prst="rect"/>
            </p:spPr>
          </p:pic>
        </mc:Fallback>
      </mc:AlternateContent>
      <mc:AlternateContent xmlns:mc="http://schemas.openxmlformats.org/markup-compatibility/2006" xmlns:p14="http://schemas.microsoft.com/office/powerpoint/2010/main">
        <mc:Choice Requires="p14">
          <p:contentPart r:id="rId721" p14:bwMode="auto">
            <p14:nvContentPartPr>
              <p14:cNvPr id="367" name="Ink 366"/>
              <p14:cNvContentPartPr/>
              <p14:nvPr/>
            </p14:nvContentPartPr>
            <p14:xfrm>
              <a:off x="8857850" y="6152781"/>
              <a:ext cx="25549" cy="20440"/>
            </p14:xfrm>
          </p:contentPart>
        </mc:Choice>
        <mc:Fallback xmlns="">
          <p:pic>
            <p:nvPicPr>
              <p:cNvPr id="367" name="Ink 366"/>
            </p:nvPicPr>
            <p:blipFill>
              <a:blip r:embed="rId722"/>
            </p:blipFill>
            <p:spPr>
              <a:xfrm>
                <a:off x="8857850" y="6152781"/>
                <a:ext cx="25549" cy="20440"/>
              </a:xfrm>
              <a:prstGeom prst="rect"/>
            </p:spPr>
          </p:pic>
        </mc:Fallback>
      </mc:AlternateContent>
      <mc:AlternateContent xmlns:mc="http://schemas.openxmlformats.org/markup-compatibility/2006" xmlns:p14="http://schemas.microsoft.com/office/powerpoint/2010/main">
        <mc:Choice Requires="p14">
          <p:contentPart r:id="rId723" p14:bwMode="auto">
            <p14:nvContentPartPr>
              <p14:cNvPr id="368" name="Ink 367"/>
              <p14:cNvContentPartPr/>
              <p14:nvPr/>
            </p14:nvContentPartPr>
            <p14:xfrm>
              <a:off x="7383671" y="5851274"/>
              <a:ext cx="137965" cy="40882"/>
            </p14:xfrm>
          </p:contentPart>
        </mc:Choice>
        <mc:Fallback xmlns="">
          <p:pic>
            <p:nvPicPr>
              <p:cNvPr id="368" name="Ink 367"/>
            </p:nvPicPr>
            <p:blipFill>
              <a:blip r:embed="rId724"/>
            </p:blipFill>
            <p:spPr>
              <a:xfrm>
                <a:off x="7383671" y="5851274"/>
                <a:ext cx="137965" cy="40882"/>
              </a:xfrm>
              <a:prstGeom prst="rect"/>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400" b="1" dirty="0" smtClean="0">
                <a:solidFill>
                  <a:schemeClr val="accent5">
                    <a:lumMod val="75000"/>
                  </a:schemeClr>
                </a:solidFill>
                <a:latin typeface="微软雅黑" pitchFamily="34" charset="-122"/>
                <a:ea typeface="微软雅黑" pitchFamily="34" charset="-122"/>
              </a:rPr>
              <a:t>例</a:t>
            </a:r>
            <a:r>
              <a:rPr lang="en-US" altLang="zh-CN" sz="2400" b="1" dirty="0">
                <a:solidFill>
                  <a:schemeClr val="accent5">
                    <a:lumMod val="75000"/>
                  </a:schemeClr>
                </a:solidFill>
                <a:latin typeface="微软雅黑" pitchFamily="34" charset="-122"/>
                <a:ea typeface="微软雅黑" pitchFamily="34" charset="-122"/>
              </a:rPr>
              <a:t>2</a:t>
            </a:r>
            <a:endParaRPr lang="zh-CN" altLang="en-US" sz="2400" dirty="0"/>
          </a:p>
        </p:txBody>
      </p:sp>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cxnSp>
        <p:nvCxnSpPr>
          <p:cNvPr id="8" name="直接连接符 2"/>
          <p:cNvCxnSpPr>
            <a:cxnSpLocks noChangeShapeType="1"/>
          </p:cNvCxnSpPr>
          <p:nvPr/>
        </p:nvCxnSpPr>
        <p:spPr bwMode="auto">
          <a:xfrm flipV="1">
            <a:off x="1187450" y="1679575"/>
            <a:ext cx="3024188" cy="1223963"/>
          </a:xfrm>
          <a:prstGeom prst="line">
            <a:avLst/>
          </a:prstGeom>
          <a:noFill/>
          <a:ln w="9525" algn="ctr">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4"/>
          <p:cNvSpPr txBox="1">
            <a:spLocks noChangeArrowheads="1"/>
          </p:cNvSpPr>
          <p:nvPr/>
        </p:nvSpPr>
        <p:spPr bwMode="auto">
          <a:xfrm>
            <a:off x="4211638" y="1319213"/>
            <a:ext cx="53406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2000">
                <a:latin typeface="微软雅黑" pitchFamily="34" charset="-122"/>
                <a:ea typeface="微软雅黑" pitchFamily="34" charset="-122"/>
              </a:rPr>
              <a:t>page </a:t>
            </a:r>
            <a:r>
              <a:rPr lang="zh-CN" altLang="en-US" sz="2000">
                <a:latin typeface="微软雅黑" pitchFamily="34" charset="-122"/>
                <a:ea typeface="微软雅黑" pitchFamily="34" charset="-122"/>
              </a:rPr>
              <a:t>在内存中，无</a:t>
            </a:r>
            <a:r>
              <a:rPr lang="en-US" altLang="zh-CN" sz="2000">
                <a:latin typeface="微软雅黑" pitchFamily="34" charset="-122"/>
                <a:ea typeface="微软雅黑" pitchFamily="34" charset="-122"/>
              </a:rPr>
              <a:t>page fault, 200*10</a:t>
            </a:r>
            <a:r>
              <a:rPr lang="en-US" altLang="zh-CN" sz="2000" baseline="30000">
                <a:latin typeface="微软雅黑" pitchFamily="34" charset="-122"/>
                <a:ea typeface="微软雅黑" pitchFamily="34" charset="-122"/>
              </a:rPr>
              <a:t>-6</a:t>
            </a:r>
            <a:r>
              <a:rPr lang="en-US" altLang="zh-CN" sz="2000">
                <a:latin typeface="微软雅黑" pitchFamily="34" charset="-122"/>
                <a:ea typeface="微软雅黑" pitchFamily="34" charset="-122"/>
              </a:rPr>
              <a:t> ms </a:t>
            </a:r>
            <a:endParaRPr lang="zh-CN" altLang="en-US" sz="2000">
              <a:latin typeface="微软雅黑" pitchFamily="34" charset="-122"/>
              <a:ea typeface="微软雅黑" pitchFamily="34" charset="-122"/>
            </a:endParaRPr>
          </a:p>
        </p:txBody>
      </p:sp>
      <p:cxnSp>
        <p:nvCxnSpPr>
          <p:cNvPr id="10" name="直接连接符 8"/>
          <p:cNvCxnSpPr>
            <a:cxnSpLocks noChangeShapeType="1"/>
          </p:cNvCxnSpPr>
          <p:nvPr/>
        </p:nvCxnSpPr>
        <p:spPr bwMode="auto">
          <a:xfrm>
            <a:off x="1222375" y="2903538"/>
            <a:ext cx="2989263" cy="1008062"/>
          </a:xfrm>
          <a:prstGeom prst="line">
            <a:avLst/>
          </a:prstGeom>
          <a:noFill/>
          <a:ln w="9525" algn="ctr">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a:spLocks noChangeArrowheads="1"/>
          </p:cNvSpPr>
          <p:nvPr/>
        </p:nvSpPr>
        <p:spPr bwMode="auto">
          <a:xfrm>
            <a:off x="1673225" y="3557588"/>
            <a:ext cx="21927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2000">
                <a:latin typeface="微软雅黑" pitchFamily="34" charset="-122"/>
                <a:ea typeface="微软雅黑" pitchFamily="34" charset="-122"/>
              </a:rPr>
              <a:t>page </a:t>
            </a:r>
            <a:r>
              <a:rPr lang="zh-CN" altLang="en-US" sz="2000">
                <a:latin typeface="微软雅黑" pitchFamily="34" charset="-122"/>
                <a:ea typeface="微软雅黑" pitchFamily="34" charset="-122"/>
              </a:rPr>
              <a:t>不在内存中</a:t>
            </a:r>
            <a:endParaRPr lang="en-US" altLang="zh-CN" sz="2000">
              <a:latin typeface="微软雅黑" pitchFamily="34" charset="-122"/>
              <a:ea typeface="微软雅黑" pitchFamily="34" charset="-122"/>
            </a:endParaRPr>
          </a:p>
          <a:p>
            <a:r>
              <a:rPr lang="zh-CN" altLang="en-US" sz="2000">
                <a:latin typeface="微软雅黑" pitchFamily="34" charset="-122"/>
                <a:ea typeface="微软雅黑" pitchFamily="34" charset="-122"/>
              </a:rPr>
              <a:t>，发生</a:t>
            </a:r>
            <a:r>
              <a:rPr lang="en-US" altLang="zh-CN" sz="2000">
                <a:latin typeface="微软雅黑" pitchFamily="34" charset="-122"/>
                <a:ea typeface="微软雅黑" pitchFamily="34" charset="-122"/>
              </a:rPr>
              <a:t>page fault</a:t>
            </a:r>
            <a:endParaRPr lang="zh-CN" altLang="en-US" sz="2000">
              <a:latin typeface="微软雅黑" pitchFamily="34" charset="-122"/>
              <a:ea typeface="微软雅黑" pitchFamily="34" charset="-122"/>
            </a:endParaRPr>
          </a:p>
        </p:txBody>
      </p:sp>
      <p:cxnSp>
        <p:nvCxnSpPr>
          <p:cNvPr id="12" name="直接连接符 12"/>
          <p:cNvCxnSpPr>
            <a:cxnSpLocks noChangeShapeType="1"/>
            <a:endCxn id="17" idx="1"/>
          </p:cNvCxnSpPr>
          <p:nvPr/>
        </p:nvCxnSpPr>
        <p:spPr bwMode="auto">
          <a:xfrm flipV="1">
            <a:off x="4211638" y="2492405"/>
            <a:ext cx="4997450" cy="1419196"/>
          </a:xfrm>
          <a:prstGeom prst="line">
            <a:avLst/>
          </a:prstGeom>
          <a:noFill/>
          <a:ln w="9525" algn="ctr">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4"/>
          <p:cNvCxnSpPr>
            <a:cxnSpLocks noChangeShapeType="1"/>
            <a:endCxn id="14" idx="1"/>
          </p:cNvCxnSpPr>
          <p:nvPr/>
        </p:nvCxnSpPr>
        <p:spPr bwMode="auto">
          <a:xfrm>
            <a:off x="4211638" y="3921125"/>
            <a:ext cx="3914775" cy="852320"/>
          </a:xfrm>
          <a:prstGeom prst="line">
            <a:avLst/>
          </a:prstGeom>
          <a:noFill/>
          <a:ln w="9525" algn="ctr">
            <a:solidFill>
              <a:schemeClr val="tx1"/>
            </a:solidFill>
            <a:miter lim="800000"/>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6"/>
          <p:cNvSpPr txBox="1">
            <a:spLocks noChangeArrowheads="1"/>
          </p:cNvSpPr>
          <p:nvPr/>
        </p:nvSpPr>
        <p:spPr bwMode="auto">
          <a:xfrm>
            <a:off x="8126413" y="4265613"/>
            <a:ext cx="239911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2000">
                <a:latin typeface="微软雅黑" pitchFamily="34" charset="-122"/>
                <a:ea typeface="微软雅黑" pitchFamily="34" charset="-122"/>
              </a:rPr>
              <a:t>page replacement</a:t>
            </a:r>
            <a:endParaRPr lang="en-US" altLang="zh-CN" sz="2000">
              <a:latin typeface="微软雅黑" pitchFamily="34" charset="-122"/>
              <a:ea typeface="微软雅黑" pitchFamily="34" charset="-122"/>
            </a:endParaRPr>
          </a:p>
          <a:p>
            <a:r>
              <a:rPr lang="zh-CN" altLang="en-US" sz="2000">
                <a:latin typeface="微软雅黑" pitchFamily="34" charset="-122"/>
                <a:ea typeface="微软雅黑" pitchFamily="34" charset="-122"/>
              </a:rPr>
              <a:t>，需要</a:t>
            </a:r>
            <a:r>
              <a:rPr lang="en-US" altLang="zh-CN" sz="2000">
                <a:latin typeface="微软雅黑" pitchFamily="34" charset="-122"/>
                <a:ea typeface="微软雅黑" pitchFamily="34" charset="-122"/>
              </a:rPr>
              <a:t>swap out</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 15ms</a:t>
            </a:r>
            <a:endParaRPr lang="zh-CN" altLang="en-US" sz="2000">
              <a:latin typeface="微软雅黑" pitchFamily="34" charset="-122"/>
              <a:ea typeface="微软雅黑" pitchFamily="34" charset="-122"/>
            </a:endParaRPr>
          </a:p>
        </p:txBody>
      </p:sp>
      <p:sp>
        <p:nvSpPr>
          <p:cNvPr id="15" name="TextBox 17"/>
          <p:cNvSpPr txBox="1">
            <a:spLocks noChangeArrowheads="1"/>
          </p:cNvSpPr>
          <p:nvPr/>
        </p:nvSpPr>
        <p:spPr bwMode="auto">
          <a:xfrm>
            <a:off x="5176838" y="4286250"/>
            <a:ext cx="17038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2000">
                <a:latin typeface="微软雅黑" pitchFamily="34" charset="-122"/>
                <a:ea typeface="微软雅黑" pitchFamily="34" charset="-122"/>
              </a:rPr>
              <a:t>无</a:t>
            </a:r>
            <a:r>
              <a:rPr lang="en-US" altLang="zh-CN" sz="2000">
                <a:latin typeface="微软雅黑" pitchFamily="34" charset="-122"/>
                <a:ea typeface="微软雅黑" pitchFamily="34" charset="-122"/>
              </a:rPr>
              <a:t>free frame</a:t>
            </a:r>
            <a:endParaRPr lang="zh-CN" altLang="en-US" sz="2000">
              <a:latin typeface="微软雅黑" pitchFamily="34" charset="-122"/>
              <a:ea typeface="微软雅黑" pitchFamily="34" charset="-122"/>
            </a:endParaRPr>
          </a:p>
        </p:txBody>
      </p:sp>
      <p:sp>
        <p:nvSpPr>
          <p:cNvPr id="16" name="TextBox 21"/>
          <p:cNvSpPr txBox="1">
            <a:spLocks noChangeArrowheads="1"/>
          </p:cNvSpPr>
          <p:nvPr/>
        </p:nvSpPr>
        <p:spPr bwMode="auto">
          <a:xfrm>
            <a:off x="5418138" y="2549525"/>
            <a:ext cx="4105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zh-CN" altLang="en-US" sz="2000">
                <a:latin typeface="微软雅黑" pitchFamily="34" charset="-122"/>
                <a:ea typeface="微软雅黑" pitchFamily="34" charset="-122"/>
              </a:rPr>
              <a:t>有</a:t>
            </a:r>
            <a:r>
              <a:rPr lang="en-US" altLang="zh-CN" sz="2000">
                <a:latin typeface="微软雅黑" pitchFamily="34" charset="-122"/>
                <a:ea typeface="微软雅黑" pitchFamily="34" charset="-122"/>
              </a:rPr>
              <a:t>free frame, </a:t>
            </a:r>
            <a:endParaRPr lang="en-US" altLang="zh-CN" sz="2000">
              <a:latin typeface="微软雅黑" pitchFamily="34" charset="-122"/>
              <a:ea typeface="微软雅黑" pitchFamily="34" charset="-122"/>
            </a:endParaRPr>
          </a:p>
          <a:p>
            <a:r>
              <a:rPr lang="zh-CN" altLang="en-US" sz="2000">
                <a:latin typeface="微软雅黑" pitchFamily="34" charset="-122"/>
                <a:ea typeface="微软雅黑" pitchFamily="34" charset="-122"/>
              </a:rPr>
              <a:t>或：无</a:t>
            </a:r>
            <a:r>
              <a:rPr lang="en-US" altLang="zh-CN" sz="2000">
                <a:latin typeface="微软雅黑" pitchFamily="34" charset="-122"/>
                <a:ea typeface="微软雅黑" pitchFamily="34" charset="-122"/>
              </a:rPr>
              <a:t>free frame</a:t>
            </a:r>
            <a:r>
              <a:rPr lang="zh-CN" altLang="en-US" sz="2000">
                <a:latin typeface="微软雅黑" pitchFamily="34" charset="-122"/>
                <a:ea typeface="微软雅黑" pitchFamily="34" charset="-122"/>
              </a:rPr>
              <a:t>但不需</a:t>
            </a:r>
            <a:r>
              <a:rPr lang="en-US" altLang="zh-CN" sz="2000">
                <a:latin typeface="微软雅黑" pitchFamily="34" charset="-122"/>
                <a:ea typeface="微软雅黑" pitchFamily="34" charset="-122"/>
              </a:rPr>
              <a:t>swap out</a:t>
            </a:r>
            <a:endParaRPr lang="zh-CN" altLang="en-US" sz="2000">
              <a:latin typeface="微软雅黑" pitchFamily="34" charset="-122"/>
              <a:ea typeface="微软雅黑" pitchFamily="34" charset="-122"/>
            </a:endParaRPr>
          </a:p>
        </p:txBody>
      </p:sp>
      <p:sp>
        <p:nvSpPr>
          <p:cNvPr id="17" name="TextBox 22"/>
          <p:cNvSpPr txBox="1">
            <a:spLocks noChangeArrowheads="1"/>
          </p:cNvSpPr>
          <p:nvPr/>
        </p:nvSpPr>
        <p:spPr bwMode="auto">
          <a:xfrm>
            <a:off x="9209088" y="2292350"/>
            <a:ext cx="769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2000">
                <a:latin typeface="微软雅黑" pitchFamily="34" charset="-122"/>
                <a:ea typeface="微软雅黑" pitchFamily="34" charset="-122"/>
              </a:rPr>
              <a:t> 7ms</a:t>
            </a:r>
            <a:endParaRPr lang="zh-CN" altLang="en-US" sz="2000">
              <a:latin typeface="微软雅黑" pitchFamily="34" charset="-122"/>
              <a:ea typeface="微软雅黑" pitchFamily="34" charset="-122"/>
            </a:endParaRPr>
          </a:p>
        </p:txBody>
      </p:sp>
      <p:sp>
        <p:nvSpPr>
          <p:cNvPr id="18" name="TextBox 25"/>
          <p:cNvSpPr txBox="1">
            <a:spLocks noChangeArrowheads="1"/>
          </p:cNvSpPr>
          <p:nvPr/>
        </p:nvSpPr>
        <p:spPr bwMode="auto">
          <a:xfrm>
            <a:off x="2441575" y="1719263"/>
            <a:ext cx="699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2000">
                <a:solidFill>
                  <a:srgbClr val="FF0000"/>
                </a:solidFill>
                <a:latin typeface="微软雅黑" pitchFamily="34" charset="-122"/>
                <a:ea typeface="微软雅黑" pitchFamily="34" charset="-122"/>
              </a:rPr>
              <a:t>0.95</a:t>
            </a:r>
            <a:endParaRPr lang="zh-CN" altLang="en-US" sz="2000">
              <a:solidFill>
                <a:srgbClr val="FF0000"/>
              </a:solidFill>
              <a:latin typeface="微软雅黑" pitchFamily="34" charset="-122"/>
              <a:ea typeface="微软雅黑" pitchFamily="34" charset="-122"/>
            </a:endParaRPr>
          </a:p>
        </p:txBody>
      </p:sp>
      <p:sp>
        <p:nvSpPr>
          <p:cNvPr id="19" name="矩形 26"/>
          <p:cNvSpPr>
            <a:spLocks noChangeArrowheads="1"/>
          </p:cNvSpPr>
          <p:nvPr/>
        </p:nvSpPr>
        <p:spPr bwMode="auto">
          <a:xfrm>
            <a:off x="2441575" y="2944813"/>
            <a:ext cx="699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FF0000"/>
                </a:solidFill>
                <a:latin typeface="微软雅黑" pitchFamily="34" charset="-122"/>
                <a:ea typeface="微软雅黑" pitchFamily="34" charset="-122"/>
              </a:rPr>
              <a:t>0.05</a:t>
            </a:r>
            <a:endParaRPr lang="zh-CN" altLang="en-US" sz="2000">
              <a:solidFill>
                <a:srgbClr val="FF0000"/>
              </a:solidFill>
              <a:latin typeface="微软雅黑" pitchFamily="34" charset="-122"/>
              <a:ea typeface="微软雅黑" pitchFamily="34" charset="-122"/>
            </a:endParaRPr>
          </a:p>
        </p:txBody>
      </p:sp>
      <p:sp>
        <p:nvSpPr>
          <p:cNvPr id="20" name="矩形 29"/>
          <p:cNvSpPr>
            <a:spLocks noChangeArrowheads="1"/>
          </p:cNvSpPr>
          <p:nvPr/>
        </p:nvSpPr>
        <p:spPr bwMode="auto">
          <a:xfrm>
            <a:off x="6983413" y="3890963"/>
            <a:ext cx="5485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FF0000"/>
                </a:solidFill>
                <a:latin typeface="微软雅黑" pitchFamily="34" charset="-122"/>
                <a:ea typeface="微软雅黑" pitchFamily="34" charset="-122"/>
              </a:rPr>
              <a:t>0.6</a:t>
            </a:r>
            <a:endParaRPr lang="zh-CN" altLang="en-US" sz="2000">
              <a:solidFill>
                <a:srgbClr val="FF0000"/>
              </a:solidFill>
              <a:latin typeface="微软雅黑" pitchFamily="34" charset="-122"/>
              <a:ea typeface="微软雅黑" pitchFamily="34" charset="-122"/>
            </a:endParaRPr>
          </a:p>
        </p:txBody>
      </p:sp>
      <p:sp>
        <p:nvSpPr>
          <p:cNvPr id="21" name="矩形 30"/>
          <p:cNvSpPr>
            <a:spLocks noChangeArrowheads="1"/>
          </p:cNvSpPr>
          <p:nvPr/>
        </p:nvSpPr>
        <p:spPr bwMode="auto">
          <a:xfrm>
            <a:off x="7840663" y="2319338"/>
            <a:ext cx="5485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FF0000"/>
                </a:solidFill>
                <a:latin typeface="微软雅黑" pitchFamily="34" charset="-122"/>
                <a:ea typeface="微软雅黑" pitchFamily="34" charset="-122"/>
              </a:rPr>
              <a:t>0.4</a:t>
            </a:r>
            <a:endParaRPr lang="zh-CN" altLang="en-US" sz="2000">
              <a:solidFill>
                <a:srgbClr val="FF0000"/>
              </a:solidFill>
              <a:latin typeface="微软雅黑" pitchFamily="34" charset="-122"/>
              <a:ea typeface="微软雅黑" pitchFamily="34" charset="-122"/>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1706568" y="3505654"/>
              <a:ext cx="288704" cy="168639"/>
            </p14:xfrm>
          </p:contentPart>
        </mc:Choice>
        <mc:Fallback xmlns="">
          <p:pic>
            <p:nvPicPr>
              <p:cNvPr id="2" name="Ink 1"/>
            </p:nvPicPr>
            <p:blipFill>
              <a:blip r:embed="rId2"/>
            </p:blipFill>
            <p:spPr>
              <a:xfrm>
                <a:off x="11706568" y="3505654"/>
                <a:ext cx="288704" cy="168639"/>
              </a:xfrm>
              <a:prstGeom prst="rect"/>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8" name="标题 2"/>
          <p:cNvSpPr>
            <a:spLocks noGrp="1"/>
          </p:cNvSpPr>
          <p:nvPr>
            <p:ph type="title"/>
          </p:nvPr>
        </p:nvSpPr>
        <p:spPr>
          <a:xfrm>
            <a:off x="819730" y="228600"/>
            <a:ext cx="10552540" cy="685800"/>
          </a:xfrm>
        </p:spPr>
        <p:txBody>
          <a:bodyPr>
            <a:normAutofit/>
          </a:bodyPr>
          <a:lstStyle/>
          <a:p>
            <a:pPr lvl="1" algn="l" rtl="0">
              <a:lnSpc>
                <a:spcPct val="90000"/>
              </a:lnSpc>
              <a:spcBef>
                <a:spcPct val="0"/>
              </a:spcBef>
            </a:pPr>
            <a:r>
              <a:rPr lang="zh-CN" altLang="en-US" sz="2400" b="1" kern="1200" dirty="0" smtClean="0">
                <a:solidFill>
                  <a:schemeClr val="accent5">
                    <a:lumMod val="75000"/>
                  </a:schemeClr>
                </a:solidFill>
                <a:latin typeface="微软雅黑" pitchFamily="34" charset="-122"/>
                <a:ea typeface="微软雅黑" pitchFamily="34" charset="-122"/>
                <a:cs typeface="+mj-cs"/>
              </a:rPr>
              <a:t>例</a:t>
            </a:r>
            <a:r>
              <a:rPr lang="en-US" altLang="zh-CN" sz="2400" b="1" kern="1200" dirty="0" smtClean="0">
                <a:solidFill>
                  <a:schemeClr val="accent5">
                    <a:lumMod val="75000"/>
                  </a:schemeClr>
                </a:solidFill>
                <a:latin typeface="微软雅黑" pitchFamily="34" charset="-122"/>
                <a:ea typeface="微软雅黑" pitchFamily="34" charset="-122"/>
                <a:cs typeface="+mj-cs"/>
              </a:rPr>
              <a:t>2 </a:t>
            </a:r>
            <a:r>
              <a:rPr lang="en-US" altLang="zh-CN" sz="2400" b="1" kern="1200" dirty="0">
                <a:solidFill>
                  <a:schemeClr val="accent5">
                    <a:lumMod val="75000"/>
                  </a:schemeClr>
                </a:solidFill>
                <a:latin typeface="微软雅黑" pitchFamily="34" charset="-122"/>
                <a:ea typeface="微软雅黑" pitchFamily="34" charset="-122"/>
                <a:cs typeface="+mj-cs"/>
              </a:rPr>
              <a:t>EAT</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9" name="Rectangle 2"/>
          <p:cNvSpPr txBox="1">
            <a:spLocks noChangeArrowheads="1"/>
          </p:cNvSpPr>
          <p:nvPr/>
        </p:nvSpPr>
        <p:spPr>
          <a:xfrm>
            <a:off x="342900" y="1108075"/>
            <a:ext cx="11506200" cy="5113338"/>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342900" lvl="1" indent="-342900" algn="l">
              <a:lnSpc>
                <a:spcPct val="110000"/>
              </a:lnSpc>
              <a:spcBef>
                <a:spcPts val="600"/>
              </a:spcBef>
              <a:buFont typeface="Wingdings" charset="2"/>
              <a:buChar char="l"/>
            </a:pPr>
            <a:r>
              <a:rPr lang="en-US" altLang="zh-CN" sz="2400" dirty="0" smtClean="0">
                <a:latin typeface="微软雅黑" pitchFamily="34" charset="-122"/>
                <a:ea typeface="微软雅黑" pitchFamily="34" charset="-122"/>
              </a:rPr>
              <a:t>The </a:t>
            </a:r>
            <a:r>
              <a:rPr lang="en-US" altLang="zh-CN" sz="2400" dirty="0">
                <a:latin typeface="微软雅黑" pitchFamily="34" charset="-122"/>
                <a:ea typeface="微软雅黑" pitchFamily="34" charset="-122"/>
              </a:rPr>
              <a:t>percentage of accesses satisfied in 200ns is </a:t>
            </a:r>
            <a:r>
              <a:rPr lang="en-US" altLang="zh-CN" sz="2400" dirty="0" smtClean="0">
                <a:latin typeface="微软雅黑" pitchFamily="34" charset="-122"/>
                <a:ea typeface="微软雅黑" pitchFamily="34" charset="-122"/>
              </a:rPr>
              <a:t>95%</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of </a:t>
            </a:r>
            <a:r>
              <a:rPr lang="en-US" altLang="zh-CN" sz="2400" dirty="0">
                <a:latin typeface="微软雅黑" pitchFamily="34" charset="-122"/>
                <a:ea typeface="微软雅黑" pitchFamily="34" charset="-122"/>
              </a:rPr>
              <a:t>the 5% of accesses that result in a page fault, 40% require 7ms</a:t>
            </a:r>
            <a:endParaRPr lang="en-US" altLang="zh-CN" sz="2400" dirty="0">
              <a:latin typeface="微软雅黑" pitchFamily="34" charset="-122"/>
              <a:ea typeface="微软雅黑" pitchFamily="34" charset="-122"/>
            </a:endParaRPr>
          </a:p>
          <a:p>
            <a:pPr marL="0" lvl="1" algn="l">
              <a:lnSpc>
                <a:spcPct val="110000"/>
              </a:lnSpc>
              <a:spcBef>
                <a:spcPts val="600"/>
              </a:spcBef>
            </a:pPr>
            <a:endParaRPr lang="en-US" altLang="zh-CN" sz="2400" dirty="0" smtClean="0">
              <a:latin typeface="微软雅黑" pitchFamily="34" charset="-122"/>
              <a:ea typeface="微软雅黑" pitchFamily="34" charset="-122"/>
            </a:endParaRPr>
          </a:p>
          <a:p>
            <a:pPr marL="342900" lvl="1" indent="-342900" algn="l">
              <a:lnSpc>
                <a:spcPct val="110000"/>
              </a:lnSpc>
              <a:spcBef>
                <a:spcPts val="600"/>
              </a:spcBef>
              <a:buFont typeface="Wingdings" charset="2"/>
              <a:buChar char="l"/>
            </a:pPr>
            <a:r>
              <a:rPr lang="en-US" altLang="zh-CN" sz="2400" dirty="0" smtClean="0">
                <a:latin typeface="微软雅黑" pitchFamily="34" charset="-122"/>
                <a:ea typeface="微软雅黑" pitchFamily="34" charset="-122"/>
              </a:rPr>
              <a:t>Thus</a:t>
            </a:r>
            <a:r>
              <a:rPr lang="en-US" altLang="zh-CN" sz="2400" dirty="0">
                <a:latin typeface="微软雅黑" pitchFamily="34" charset="-122"/>
                <a:ea typeface="微软雅黑" pitchFamily="34" charset="-122"/>
              </a:rPr>
              <a:t>, 5% × 40% = 2% of all accesses take 7ms, 5% × 60% = 3% of all accesses take </a:t>
            </a:r>
            <a:r>
              <a:rPr lang="en-US" altLang="zh-CN" sz="2400" dirty="0" smtClean="0">
                <a:latin typeface="微软雅黑" pitchFamily="34" charset="-122"/>
                <a:ea typeface="微软雅黑" pitchFamily="34" charset="-122"/>
              </a:rPr>
              <a:t>15ms</a:t>
            </a:r>
            <a:endParaRPr lang="en-US" altLang="zh-CN" sz="2400" dirty="0" smtClean="0">
              <a:latin typeface="微软雅黑" pitchFamily="34" charset="-122"/>
              <a:ea typeface="微软雅黑" pitchFamily="34" charset="-122"/>
            </a:endParaRPr>
          </a:p>
          <a:p>
            <a:pPr marL="342900" lvl="1" indent="-342900" algn="l">
              <a:lnSpc>
                <a:spcPct val="110000"/>
              </a:lnSpc>
              <a:spcBef>
                <a:spcPts val="600"/>
              </a:spcBef>
              <a:buFont typeface="Wingdings" charset="2"/>
              <a:buChar char="l"/>
            </a:pPr>
            <a:endParaRPr lang="en-US" altLang="zh-CN" sz="2400" dirty="0" smtClean="0">
              <a:latin typeface="微软雅黑" pitchFamily="34" charset="-122"/>
              <a:ea typeface="微软雅黑" pitchFamily="34" charset="-122"/>
            </a:endParaRPr>
          </a:p>
          <a:p>
            <a:pPr marL="342900" lvl="1" indent="-342900" algn="l">
              <a:lnSpc>
                <a:spcPct val="110000"/>
              </a:lnSpc>
              <a:spcBef>
                <a:spcPts val="600"/>
              </a:spcBef>
              <a:buFont typeface="Wingdings" charset="2"/>
              <a:buChar char="l"/>
            </a:pPr>
            <a:r>
              <a:rPr lang="en-US" altLang="zh-CN" sz="2400" dirty="0" smtClean="0">
                <a:latin typeface="微软雅黑" pitchFamily="34" charset="-122"/>
                <a:ea typeface="微软雅黑" pitchFamily="34" charset="-122"/>
              </a:rPr>
              <a:t>So </a:t>
            </a:r>
            <a:r>
              <a:rPr lang="en-US" altLang="zh-CN" sz="2400" dirty="0">
                <a:latin typeface="微软雅黑" pitchFamily="34" charset="-122"/>
                <a:ea typeface="微软雅黑" pitchFamily="34" charset="-122"/>
              </a:rPr>
              <a:t>the effective access time is</a:t>
            </a:r>
            <a:endParaRPr lang="en-US" altLang="zh-CN" sz="2400" dirty="0">
              <a:latin typeface="微软雅黑" pitchFamily="34" charset="-122"/>
              <a:ea typeface="微软雅黑" pitchFamily="34" charset="-122"/>
            </a:endParaRPr>
          </a:p>
          <a:p>
            <a:pPr lvl="1"/>
            <a:r>
              <a:rPr lang="en-US" altLang="zh-CN" sz="2400" dirty="0">
                <a:latin typeface="微软雅黑" pitchFamily="34" charset="-122"/>
                <a:ea typeface="微软雅黑" pitchFamily="34" charset="-122"/>
              </a:rPr>
              <a:t>         0.95 ×0.2 +  0.02 × 7000  +  0.03 × 15000 = 0.59019 </a:t>
            </a:r>
            <a:r>
              <a:rPr lang="en-US" altLang="zh-CN" sz="2400" dirty="0" err="1">
                <a:latin typeface="微软雅黑" pitchFamily="34" charset="-122"/>
                <a:ea typeface="微软雅黑" pitchFamily="34" charset="-122"/>
              </a:rPr>
              <a:t>ms</a:t>
            </a:r>
            <a:r>
              <a:rPr lang="en-US" altLang="zh-CN" sz="2400" dirty="0">
                <a:latin typeface="微软雅黑" pitchFamily="34" charset="-122"/>
                <a:ea typeface="微软雅黑" pitchFamily="34" charset="-122"/>
              </a:rPr>
              <a:t> </a:t>
            </a:r>
            <a:endParaRPr lang="zh-CN" altLang="en-US" sz="2400" dirty="0">
              <a:latin typeface="微软雅黑" pitchFamily="34" charset="-122"/>
              <a:ea typeface="微软雅黑" pitchFamily="34" charset="-122"/>
            </a:endParaRPr>
          </a:p>
          <a:p>
            <a:pPr marL="342900" lvl="1" indent="-342900" algn="l">
              <a:lnSpc>
                <a:spcPct val="110000"/>
              </a:lnSpc>
              <a:spcBef>
                <a:spcPts val="600"/>
              </a:spcBef>
              <a:buFont typeface="Wingdings" charset="2"/>
              <a:buChar char="l"/>
            </a:pPr>
            <a:endParaRPr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42AF8A-6C9F-6440-B81F-0F8AB8C85483}" type="datetime1">
              <a:rPr kumimoji="1" lang="zh-CN" altLang="en-US" smtClean="0"/>
            </a:fld>
            <a:endParaRPr kumimoji="1" lang="zh-CN" altLang="en-US" dirty="0"/>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p>
        </p:txBody>
      </p:sp>
      <p:sp>
        <p:nvSpPr>
          <p:cNvPr id="8" name="标题 2"/>
          <p:cNvSpPr>
            <a:spLocks noGrp="1"/>
          </p:cNvSpPr>
          <p:nvPr>
            <p:ph type="title"/>
          </p:nvPr>
        </p:nvSpPr>
        <p:spPr>
          <a:xfrm>
            <a:off x="819730" y="228600"/>
            <a:ext cx="10552540" cy="685800"/>
          </a:xfrm>
        </p:spPr>
        <p:txBody>
          <a:bodyPr>
            <a:normAutofit/>
          </a:bodyPr>
          <a:lstStyle/>
          <a:p>
            <a:pPr lvl="1" algn="ctr" rtl="0">
              <a:lnSpc>
                <a:spcPct val="90000"/>
              </a:lnSpc>
              <a:spcBef>
                <a:spcPct val="0"/>
              </a:spcBef>
            </a:pPr>
            <a:r>
              <a:rPr lang="zh-CN" altLang="en-US" sz="2400" b="1" kern="1200" dirty="0" smtClean="0">
                <a:solidFill>
                  <a:schemeClr val="accent5">
                    <a:lumMod val="75000"/>
                  </a:schemeClr>
                </a:solidFill>
                <a:latin typeface="微软雅黑" pitchFamily="34" charset="-122"/>
                <a:ea typeface="微软雅黑" pitchFamily="34" charset="-122"/>
                <a:cs typeface="+mj-cs"/>
              </a:rPr>
              <a:t>例</a:t>
            </a:r>
            <a:r>
              <a:rPr lang="en-US" altLang="zh-CN" sz="2400" b="1" kern="1200" dirty="0" smtClean="0">
                <a:solidFill>
                  <a:schemeClr val="accent5">
                    <a:lumMod val="75000"/>
                  </a:schemeClr>
                </a:solidFill>
                <a:latin typeface="微软雅黑" pitchFamily="34" charset="-122"/>
                <a:ea typeface="微软雅黑" pitchFamily="34" charset="-122"/>
                <a:cs typeface="+mj-cs"/>
              </a:rPr>
              <a:t>3</a:t>
            </a:r>
            <a:r>
              <a:rPr lang="en-US" altLang="zh-CN" sz="2400" b="1" kern="1200" dirty="0">
                <a:solidFill>
                  <a:schemeClr val="accent5">
                    <a:lumMod val="75000"/>
                  </a:schemeClr>
                </a:solidFill>
                <a:latin typeface="微软雅黑" pitchFamily="34" charset="-122"/>
                <a:ea typeface="微软雅黑" pitchFamily="34" charset="-122"/>
                <a:cs typeface="+mj-cs"/>
              </a:rPr>
              <a:t> </a:t>
            </a:r>
            <a:r>
              <a:rPr lang="zh-CN" altLang="en-US" sz="2400" b="1" kern="1200" dirty="0" smtClean="0">
                <a:solidFill>
                  <a:schemeClr val="accent5">
                    <a:lumMod val="75000"/>
                  </a:schemeClr>
                </a:solidFill>
                <a:latin typeface="微软雅黑" pitchFamily="34" charset="-122"/>
                <a:ea typeface="微软雅黑" pitchFamily="34" charset="-122"/>
                <a:cs typeface="+mj-cs"/>
              </a:rPr>
              <a:t>缺页中断</a:t>
            </a:r>
            <a:r>
              <a:rPr lang="en-US" altLang="zh-CN" sz="2400" b="1" kern="1200" dirty="0" smtClean="0">
                <a:solidFill>
                  <a:schemeClr val="accent5">
                    <a:lumMod val="75000"/>
                  </a:schemeClr>
                </a:solidFill>
                <a:latin typeface="微软雅黑" pitchFamily="34" charset="-122"/>
                <a:ea typeface="微软雅黑" pitchFamily="34" charset="-122"/>
                <a:cs typeface="+mj-cs"/>
              </a:rPr>
              <a:t>EAT</a:t>
            </a:r>
            <a:endParaRPr lang="zh-CN" altLang="en-US" sz="2400" b="1" kern="1200" dirty="0">
              <a:solidFill>
                <a:schemeClr val="accent5">
                  <a:lumMod val="75000"/>
                </a:schemeClr>
              </a:solidFill>
              <a:latin typeface="微软雅黑" pitchFamily="34" charset="-122"/>
              <a:ea typeface="微软雅黑" pitchFamily="34" charset="-122"/>
              <a:cs typeface="+mj-cs"/>
            </a:endParaRPr>
          </a:p>
        </p:txBody>
      </p:sp>
      <p:sp>
        <p:nvSpPr>
          <p:cNvPr id="9" name="Rectangle 2"/>
          <p:cNvSpPr txBox="1">
            <a:spLocks noChangeArrowheads="1"/>
          </p:cNvSpPr>
          <p:nvPr/>
        </p:nvSpPr>
        <p:spPr>
          <a:xfrm>
            <a:off x="342900" y="1108075"/>
            <a:ext cx="11506200" cy="5113338"/>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charset="0"/>
              <a:buNone/>
              <a:defRPr sz="2000" kern="1200">
                <a:solidFill>
                  <a:schemeClr val="tx1">
                    <a:lumMod val="85000"/>
                    <a:lumOff val="15000"/>
                  </a:schemeClr>
                </a:solidFill>
                <a:latin typeface="+mn-lt"/>
                <a:ea typeface="+mn-ea"/>
                <a:cs typeface="+mn-cs"/>
              </a:defRPr>
            </a:lvl1pPr>
            <a:lvl2pPr marL="4572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pPr marL="342900" lvl="1" indent="-342900" algn="l">
              <a:lnSpc>
                <a:spcPct val="100000"/>
              </a:lnSpc>
              <a:spcBef>
                <a:spcPts val="600"/>
              </a:spcBef>
              <a:buFont typeface="Wingdings" charset="2"/>
              <a:buChar char="l"/>
            </a:pPr>
            <a:r>
              <a:rPr lang="en-US" altLang="zh-CN" sz="2400" dirty="0">
                <a:latin typeface="Times New Roman" pitchFamily="18" charset="0"/>
              </a:rPr>
              <a:t> </a:t>
            </a:r>
            <a:r>
              <a:rPr lang="en-US" altLang="zh-CN" sz="2400" dirty="0">
                <a:latin typeface="微软雅黑" pitchFamily="34" charset="-122"/>
                <a:ea typeface="微软雅黑" pitchFamily="34" charset="-122"/>
              </a:rPr>
              <a:t>Consider a paging system with the page table stored in memory</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a:latin typeface="微软雅黑" pitchFamily="34" charset="-122"/>
                <a:ea typeface="微软雅黑" pitchFamily="34" charset="-122"/>
              </a:rPr>
              <a:t>a. if a memory reference takes 300 time unit, how long does it take to access an instruction or data in a page that has been paged into memory?—</a:t>
            </a:r>
            <a:r>
              <a:rPr lang="zh-CN" altLang="en-US" sz="2400" dirty="0">
                <a:latin typeface="微软雅黑" pitchFamily="34" charset="-122"/>
                <a:ea typeface="微软雅黑" pitchFamily="34" charset="-122"/>
              </a:rPr>
              <a:t>无缺页中断</a:t>
            </a:r>
            <a:endParaRPr lang="en-US" altLang="zh-CN" sz="2400" dirty="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a:latin typeface="微软雅黑" pitchFamily="34" charset="-122"/>
                <a:ea typeface="微软雅黑" pitchFamily="34" charset="-122"/>
              </a:rPr>
              <a:t>b. if we add TLB (translation look-aside buffers), and 80 percent of all page-table entries can be found in the </a:t>
            </a:r>
            <a:r>
              <a:rPr lang="en-US" altLang="zh-CN" sz="2400" dirty="0" smtClean="0">
                <a:latin typeface="微软雅黑" pitchFamily="34" charset="-122"/>
                <a:ea typeface="微软雅黑" pitchFamily="34" charset="-122"/>
              </a:rPr>
              <a:t>TLB</a:t>
            </a:r>
            <a:endParaRPr lang="en-US" altLang="zh-CN" sz="2400"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r>
              <a:rPr lang="en-US" altLang="zh-CN" sz="2400" dirty="0" smtClean="0">
                <a:latin typeface="微软雅黑" pitchFamily="34" charset="-122"/>
                <a:ea typeface="微软雅黑" pitchFamily="34" charset="-122"/>
              </a:rPr>
              <a:t> assume </a:t>
            </a:r>
            <a:r>
              <a:rPr lang="en-US" altLang="zh-CN" sz="2400" dirty="0">
                <a:latin typeface="微软雅黑" pitchFamily="34" charset="-122"/>
                <a:ea typeface="微软雅黑" pitchFamily="34" charset="-122"/>
              </a:rPr>
              <a:t>that finding a page-table entry in the associative registers takes 20 time unit, if the entry is </a:t>
            </a:r>
            <a:r>
              <a:rPr lang="en-US" altLang="zh-CN" sz="2400" dirty="0" smtClean="0">
                <a:latin typeface="微软雅黑" pitchFamily="34" charset="-122"/>
                <a:ea typeface="微软雅黑" pitchFamily="34" charset="-122"/>
              </a:rPr>
              <a:t>there</a:t>
            </a:r>
            <a:endParaRPr lang="en-US" altLang="zh-CN" sz="2400" dirty="0" smtClean="0">
              <a:latin typeface="微软雅黑" pitchFamily="34" charset="-122"/>
              <a:ea typeface="微软雅黑" pitchFamily="34" charset="-122"/>
            </a:endParaRPr>
          </a:p>
          <a:p>
            <a:pPr marL="800100" lvl="1" indent="-342900">
              <a:lnSpc>
                <a:spcPct val="100000"/>
              </a:lnSpc>
              <a:spcBef>
                <a:spcPts val="600"/>
              </a:spcBef>
              <a:buClr>
                <a:srgbClr val="FF0000"/>
              </a:buClr>
              <a:buSzPct val="80000"/>
              <a:buFont typeface="Wingdings" charset="2"/>
              <a:buChar char="n"/>
            </a:pPr>
            <a:endParaRPr lang="en-US" altLang="zh-CN" sz="2400" dirty="0" smtClean="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r>
              <a:rPr lang="en-US" altLang="zh-CN" sz="2400" dirty="0" smtClean="0">
                <a:latin typeface="微软雅黑" pitchFamily="34" charset="-122"/>
                <a:ea typeface="微软雅黑" pitchFamily="34" charset="-122"/>
              </a:rPr>
              <a:t>What </a:t>
            </a:r>
            <a:r>
              <a:rPr lang="en-US" altLang="zh-CN" sz="2400" dirty="0">
                <a:latin typeface="微软雅黑" pitchFamily="34" charset="-122"/>
                <a:ea typeface="微软雅黑" pitchFamily="34" charset="-122"/>
              </a:rPr>
              <a:t>is the effective memory access time? </a:t>
            </a:r>
            <a:endParaRPr lang="en-US" altLang="zh-CN" sz="2400" dirty="0">
              <a:latin typeface="微软雅黑" pitchFamily="34" charset="-122"/>
              <a:ea typeface="微软雅黑" pitchFamily="34" charset="-122"/>
            </a:endParaRPr>
          </a:p>
          <a:p>
            <a:pPr marL="342900" lvl="1" indent="-342900" algn="l">
              <a:lnSpc>
                <a:spcPct val="100000"/>
              </a:lnSpc>
              <a:spcBef>
                <a:spcPts val="600"/>
              </a:spcBef>
              <a:buFont typeface="Wingdings" charset="2"/>
              <a:buChar char="l"/>
            </a:pPr>
            <a:endParaRPr lang="en-US" altLang="zh-CN" sz="2400" dirty="0">
              <a:latin typeface="微软雅黑" pitchFamily="34" charset="-122"/>
              <a:ea typeface="微软雅黑" pitchFamily="34" charset="-122"/>
            </a:endParaRPr>
          </a:p>
          <a:p>
            <a:pPr marL="342900" lvl="1" indent="-342900" algn="l">
              <a:lnSpc>
                <a:spcPct val="110000"/>
              </a:lnSpc>
              <a:spcBef>
                <a:spcPts val="600"/>
              </a:spcBef>
              <a:buFont typeface="Wingdings" charset="2"/>
              <a:buChar char="l"/>
            </a:pPr>
            <a:endParaRPr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400" b="1" dirty="0">
                <a:solidFill>
                  <a:schemeClr val="accent5">
                    <a:lumMod val="75000"/>
                  </a:schemeClr>
                </a:solidFill>
                <a:latin typeface="微软雅黑" pitchFamily="34" charset="-122"/>
                <a:ea typeface="微软雅黑" pitchFamily="34" charset="-122"/>
              </a:rPr>
              <a:t>例</a:t>
            </a:r>
            <a:r>
              <a:rPr lang="en-US" altLang="zh-CN" sz="2400" b="1" dirty="0" smtClean="0">
                <a:solidFill>
                  <a:schemeClr val="accent5">
                    <a:lumMod val="75000"/>
                  </a:schemeClr>
                </a:solidFill>
                <a:latin typeface="微软雅黑" pitchFamily="34" charset="-122"/>
                <a:ea typeface="微软雅黑" pitchFamily="34" charset="-122"/>
              </a:rPr>
              <a:t>3 </a:t>
            </a:r>
            <a:r>
              <a:rPr lang="zh-CN" altLang="en-US" sz="2400" b="1" dirty="0">
                <a:solidFill>
                  <a:schemeClr val="accent5">
                    <a:lumMod val="75000"/>
                  </a:schemeClr>
                </a:solidFill>
                <a:latin typeface="微软雅黑" pitchFamily="34" charset="-122"/>
                <a:ea typeface="微软雅黑" pitchFamily="34" charset="-122"/>
              </a:rPr>
              <a:t>缺页中断</a:t>
            </a:r>
            <a:r>
              <a:rPr lang="en-US" altLang="zh-CN" sz="2400" b="1" dirty="0">
                <a:solidFill>
                  <a:schemeClr val="accent5">
                    <a:lumMod val="75000"/>
                  </a:schemeClr>
                </a:solidFill>
                <a:latin typeface="微软雅黑" pitchFamily="34" charset="-122"/>
                <a:ea typeface="微软雅黑" pitchFamily="34" charset="-122"/>
              </a:rPr>
              <a:t>EAT</a:t>
            </a:r>
            <a:endParaRPr lang="zh-CN" altLang="en-US" sz="2400" dirty="0">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D342AF8A-6C9F-6440-B81F-0F8AB8C85483}" type="datetime1">
              <a:rPr kumimoji="1" lang="zh-CN" altLang="en-US" smtClean="0">
                <a:latin typeface="微软雅黑" pitchFamily="34" charset="-122"/>
                <a:ea typeface="微软雅黑" pitchFamily="34" charset="-122"/>
              </a:rPr>
            </a:fld>
            <a:endParaRPr kumimoji="1" lang="zh-CN" altLang="en-US"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r>
              <a:rPr kumimoji="1" lang="en-US" altLang="zh-CN" smtClean="0"/>
              <a:t>PAGE</a:t>
            </a:r>
            <a:r>
              <a:rPr kumimoji="1" lang="zh-CN" altLang="en-US" smtClean="0"/>
              <a:t> </a:t>
            </a:r>
            <a:fld id="{45C466B8-AFC2-AE4B-94BC-EF87A0F7179E}" type="slidenum">
              <a:rPr kumimoji="1" lang="zh-CN" altLang="en-US" smtClean="0"/>
            </a:fld>
            <a:endParaRPr kumimoji="1" lang="zh-CN" altLang="en-US" dirty="0"/>
          </a:p>
        </p:txBody>
      </p:sp>
      <p:sp>
        <p:nvSpPr>
          <p:cNvPr id="6" name="文本占位符 5"/>
          <p:cNvSpPr>
            <a:spLocks noGrp="1"/>
          </p:cNvSpPr>
          <p:nvPr>
            <p:ph type="body" sz="quarter" idx="14"/>
          </p:nvPr>
        </p:nvSpPr>
        <p:spPr/>
        <p:txBody>
          <a:bodyPr/>
          <a:lstStyle/>
          <a:p>
            <a:endParaRPr lang="zh-CN" altLang="en-US">
              <a:latin typeface="微软雅黑" pitchFamily="34" charset="-122"/>
              <a:ea typeface="微软雅黑" pitchFamily="34" charset="-122"/>
            </a:endParaRPr>
          </a:p>
        </p:txBody>
      </p:sp>
      <p:sp>
        <p:nvSpPr>
          <p:cNvPr id="7" name="Rectangle 3"/>
          <p:cNvSpPr txBox="1">
            <a:spLocks noChangeArrowheads="1"/>
          </p:cNvSpPr>
          <p:nvPr/>
        </p:nvSpPr>
        <p:spPr>
          <a:xfrm>
            <a:off x="395287" y="1137444"/>
            <a:ext cx="11491913" cy="5157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en-US" altLang="zh-CN" sz="3200" dirty="0" smtClean="0">
                <a:latin typeface="微软雅黑" pitchFamily="34" charset="-122"/>
                <a:ea typeface="微软雅黑" pitchFamily="34" charset="-122"/>
              </a:rPr>
              <a:t>Answers</a:t>
            </a:r>
            <a:endParaRPr lang="en-US" altLang="zh-CN" sz="3200" dirty="0" smtClean="0">
              <a:latin typeface="微软雅黑" pitchFamily="34" charset="-122"/>
              <a:ea typeface="微软雅黑" pitchFamily="34" charset="-122"/>
            </a:endParaRPr>
          </a:p>
          <a:p>
            <a:pPr lvl="1"/>
            <a:r>
              <a:rPr lang="en-US" altLang="zh-CN" sz="3200" dirty="0" smtClean="0">
                <a:latin typeface="微软雅黑" pitchFamily="34" charset="-122"/>
                <a:ea typeface="微软雅黑" pitchFamily="34" charset="-122"/>
              </a:rPr>
              <a:t>a.  300 +  300  =  300 * 2 =600</a:t>
            </a:r>
            <a:endParaRPr lang="en-US" altLang="zh-CN" sz="3200" dirty="0" smtClean="0">
              <a:latin typeface="微软雅黑" pitchFamily="34" charset="-122"/>
              <a:ea typeface="微软雅黑" pitchFamily="34" charset="-122"/>
            </a:endParaRPr>
          </a:p>
          <a:p>
            <a:pPr lvl="1">
              <a:buFont typeface="Wingdings" charset="2"/>
              <a:buNone/>
            </a:pPr>
            <a:endParaRPr lang="en-US" altLang="zh-CN" sz="3200" dirty="0" smtClean="0">
              <a:latin typeface="微软雅黑" pitchFamily="34" charset="-122"/>
              <a:ea typeface="微软雅黑" pitchFamily="34" charset="-122"/>
            </a:endParaRPr>
          </a:p>
          <a:p>
            <a:pPr lvl="1">
              <a:buFont typeface="Wingdings" charset="2"/>
              <a:buNone/>
            </a:pPr>
            <a:endParaRPr lang="en-US" altLang="zh-CN" sz="3200" dirty="0" smtClean="0">
              <a:latin typeface="微软雅黑" pitchFamily="34" charset="-122"/>
              <a:ea typeface="微软雅黑" pitchFamily="34" charset="-122"/>
            </a:endParaRPr>
          </a:p>
          <a:p>
            <a:pPr lvl="1">
              <a:buFont typeface="Wingdings" charset="2"/>
              <a:buNone/>
            </a:pPr>
            <a:endParaRPr lang="en-US" altLang="zh-CN" sz="3200" dirty="0" smtClean="0">
              <a:latin typeface="微软雅黑" pitchFamily="34" charset="-122"/>
              <a:ea typeface="微软雅黑" pitchFamily="34" charset="-122"/>
            </a:endParaRPr>
          </a:p>
          <a:p>
            <a:pPr lvl="1"/>
            <a:r>
              <a:rPr lang="en-US" altLang="zh-CN" sz="3200" dirty="0" smtClean="0">
                <a:latin typeface="微软雅黑" pitchFamily="34" charset="-122"/>
                <a:ea typeface="微软雅黑" pitchFamily="34" charset="-122"/>
              </a:rPr>
              <a:t>b.  </a:t>
            </a:r>
            <a:endParaRPr lang="en-US" altLang="zh-CN" sz="3200" dirty="0" smtClean="0">
              <a:latin typeface="微软雅黑" pitchFamily="34" charset="-122"/>
              <a:ea typeface="微软雅黑" pitchFamily="34" charset="-122"/>
            </a:endParaRPr>
          </a:p>
          <a:p>
            <a:pPr lvl="1">
              <a:buFont typeface="Wingdings" charset="2"/>
              <a:buNone/>
            </a:pPr>
            <a:r>
              <a:rPr lang="en-US" altLang="zh-CN" sz="3200" dirty="0" smtClean="0">
                <a:latin typeface="微软雅黑" pitchFamily="34" charset="-122"/>
                <a:ea typeface="微软雅黑" pitchFamily="34" charset="-122"/>
              </a:rPr>
              <a:t>   0.8 * (20  +  300)  + </a:t>
            </a:r>
            <a:endParaRPr lang="en-US" altLang="zh-CN" sz="3200" dirty="0" smtClean="0">
              <a:latin typeface="微软雅黑" pitchFamily="34" charset="-122"/>
              <a:ea typeface="微软雅黑" pitchFamily="34" charset="-122"/>
            </a:endParaRPr>
          </a:p>
          <a:p>
            <a:pPr lvl="1">
              <a:buFont typeface="Wingdings" charset="2"/>
              <a:buNone/>
            </a:pPr>
            <a:r>
              <a:rPr lang="en-US" altLang="zh-CN" sz="3200" dirty="0" smtClean="0">
                <a:latin typeface="微软雅黑" pitchFamily="34" charset="-122"/>
                <a:ea typeface="微软雅黑" pitchFamily="34" charset="-122"/>
              </a:rPr>
              <a:t>   0.2 * (20  +  300  +  300) = 256 + 124 =380</a:t>
            </a:r>
            <a:endParaRPr lang="zh-CN" altLang="en-US" sz="3200" dirty="0" smtClean="0">
              <a:latin typeface="微软雅黑" pitchFamily="34" charset="-122"/>
              <a:ea typeface="微软雅黑" pitchFamily="34" charset="-122"/>
            </a:endParaRPr>
          </a:p>
        </p:txBody>
      </p:sp>
      <p:sp>
        <p:nvSpPr>
          <p:cNvPr id="8" name="AutoShape 7"/>
          <p:cNvSpPr>
            <a:spLocks noChangeArrowheads="1"/>
          </p:cNvSpPr>
          <p:nvPr/>
        </p:nvSpPr>
        <p:spPr bwMode="auto">
          <a:xfrm>
            <a:off x="0" y="2434431"/>
            <a:ext cx="2627784" cy="431800"/>
          </a:xfrm>
          <a:prstGeom prst="wedgeRectCallout">
            <a:avLst>
              <a:gd name="adj1" fmla="val 29472"/>
              <a:gd name="adj2" fmla="val -138236"/>
            </a:avLst>
          </a:prstGeom>
          <a:solidFill>
            <a:srgbClr val="FFC000"/>
          </a:solidFill>
          <a:ln w="9525">
            <a:solidFill>
              <a:schemeClr val="tx1"/>
            </a:solidFill>
            <a:miter lim="800000"/>
          </a:ln>
        </p:spPr>
        <p:txBody>
          <a:bodyPr/>
          <a:lstStyle/>
          <a:p>
            <a:pPr algn="ctr"/>
            <a:r>
              <a:rPr lang="en-US" altLang="zh-CN" sz="1800" dirty="0">
                <a:latin typeface="微软雅黑" pitchFamily="34" charset="-122"/>
                <a:ea typeface="微软雅黑" pitchFamily="34" charset="-122"/>
              </a:rPr>
              <a:t>access </a:t>
            </a:r>
            <a:r>
              <a:rPr lang="en-US" altLang="zh-CN" sz="1800" dirty="0" smtClean="0">
                <a:latin typeface="微软雅黑" pitchFamily="34" charset="-122"/>
                <a:ea typeface="微软雅黑" pitchFamily="34" charset="-122"/>
              </a:rPr>
              <a:t>the page </a:t>
            </a:r>
            <a:r>
              <a:rPr lang="en-US" altLang="zh-CN" sz="1800" dirty="0">
                <a:latin typeface="微软雅黑" pitchFamily="34" charset="-122"/>
                <a:ea typeface="微软雅黑" pitchFamily="34" charset="-122"/>
              </a:rPr>
              <a:t>table</a:t>
            </a:r>
            <a:endParaRPr lang="en-US" altLang="zh-CN" sz="1800" dirty="0">
              <a:latin typeface="微软雅黑" pitchFamily="34" charset="-122"/>
              <a:ea typeface="微软雅黑" pitchFamily="34" charset="-122"/>
            </a:endParaRPr>
          </a:p>
        </p:txBody>
      </p:sp>
      <p:sp>
        <p:nvSpPr>
          <p:cNvPr id="9" name="AutoShape 8"/>
          <p:cNvSpPr>
            <a:spLocks noChangeArrowheads="1"/>
          </p:cNvSpPr>
          <p:nvPr/>
        </p:nvSpPr>
        <p:spPr bwMode="auto">
          <a:xfrm>
            <a:off x="3203574" y="2514838"/>
            <a:ext cx="4289426" cy="431800"/>
          </a:xfrm>
          <a:prstGeom prst="wedgeRectCallout">
            <a:avLst>
              <a:gd name="adj1" fmla="val -42833"/>
              <a:gd name="adj2" fmla="val -138236"/>
            </a:avLst>
          </a:prstGeom>
          <a:solidFill>
            <a:schemeClr val="bg1"/>
          </a:solidFill>
          <a:ln w="9525">
            <a:solidFill>
              <a:schemeClr val="tx1"/>
            </a:solidFill>
            <a:miter lim="800000"/>
          </a:ln>
        </p:spPr>
        <p:txBody>
          <a:bodyPr/>
          <a:lstStyle/>
          <a:p>
            <a:pPr algn="ctr"/>
            <a:r>
              <a:rPr lang="en-US" altLang="zh-CN" sz="1800" dirty="0">
                <a:latin typeface="微软雅黑" pitchFamily="34" charset="-122"/>
                <a:ea typeface="微软雅黑" pitchFamily="34" charset="-122"/>
              </a:rPr>
              <a:t>fetch instruction/data from memory</a:t>
            </a:r>
            <a:endParaRPr lang="zh-CN" altLang="en-US" sz="1800" dirty="0">
              <a:latin typeface="微软雅黑" pitchFamily="34" charset="-122"/>
              <a:ea typeface="微软雅黑" pitchFamily="34" charset="-122"/>
            </a:endParaRPr>
          </a:p>
        </p:txBody>
      </p:sp>
      <p:sp>
        <p:nvSpPr>
          <p:cNvPr id="10" name="AutoShape 9"/>
          <p:cNvSpPr>
            <a:spLocks noChangeArrowheads="1"/>
          </p:cNvSpPr>
          <p:nvPr/>
        </p:nvSpPr>
        <p:spPr bwMode="auto">
          <a:xfrm>
            <a:off x="1763712" y="3513931"/>
            <a:ext cx="1368425" cy="431800"/>
          </a:xfrm>
          <a:prstGeom prst="wedgeRectCallout">
            <a:avLst>
              <a:gd name="adj1" fmla="val 5571"/>
              <a:gd name="adj2" fmla="val 97059"/>
            </a:avLst>
          </a:prstGeom>
          <a:solidFill>
            <a:srgbClr val="FFC000"/>
          </a:solidFill>
          <a:ln w="9525" algn="ctr">
            <a:solidFill>
              <a:schemeClr val="tx1"/>
            </a:solidFill>
            <a:miter lim="800000"/>
          </a:ln>
        </p:spPr>
        <p:txBody>
          <a:bodyPr/>
          <a:lstStyle/>
          <a:p>
            <a:pPr algn="ctr"/>
            <a:r>
              <a:rPr lang="en-US" altLang="zh-CN" sz="1800" dirty="0">
                <a:latin typeface="微软雅黑" pitchFamily="34" charset="-122"/>
                <a:ea typeface="微软雅黑" pitchFamily="34" charset="-122"/>
              </a:rPr>
              <a:t>access TLB</a:t>
            </a:r>
            <a:endParaRPr lang="en-US" altLang="zh-CN" sz="1800" dirty="0">
              <a:latin typeface="微软雅黑" pitchFamily="34" charset="-122"/>
              <a:ea typeface="微软雅黑" pitchFamily="34" charset="-122"/>
            </a:endParaRPr>
          </a:p>
        </p:txBody>
      </p:sp>
      <p:sp>
        <p:nvSpPr>
          <p:cNvPr id="11" name="AutoShape 10"/>
          <p:cNvSpPr>
            <a:spLocks noChangeArrowheads="1"/>
          </p:cNvSpPr>
          <p:nvPr/>
        </p:nvSpPr>
        <p:spPr bwMode="auto">
          <a:xfrm>
            <a:off x="3563937" y="3298031"/>
            <a:ext cx="4259263" cy="431800"/>
          </a:xfrm>
          <a:prstGeom prst="wedgeRectCallout">
            <a:avLst>
              <a:gd name="adj1" fmla="val -38607"/>
              <a:gd name="adj2" fmla="val 153678"/>
            </a:avLst>
          </a:prstGeom>
          <a:solidFill>
            <a:schemeClr val="bg1"/>
          </a:solidFill>
          <a:ln w="9525" algn="ctr">
            <a:solidFill>
              <a:schemeClr val="tx1"/>
            </a:solidFill>
            <a:miter lim="800000"/>
          </a:ln>
        </p:spPr>
        <p:txBody>
          <a:bodyPr/>
          <a:lstStyle/>
          <a:p>
            <a:pPr algn="ctr"/>
            <a:r>
              <a:rPr lang="en-US" altLang="zh-CN" sz="1800" dirty="0">
                <a:latin typeface="微软雅黑" pitchFamily="34" charset="-122"/>
                <a:ea typeface="微软雅黑" pitchFamily="34" charset="-122"/>
              </a:rPr>
              <a:t>fetch instruction/data from memory</a:t>
            </a:r>
            <a:endParaRPr lang="zh-CN" altLang="en-US" sz="1800" dirty="0">
              <a:latin typeface="微软雅黑" pitchFamily="34" charset="-122"/>
              <a:ea typeface="微软雅黑" pitchFamily="34" charset="-122"/>
            </a:endParaRPr>
          </a:p>
        </p:txBody>
      </p:sp>
      <p:sp>
        <p:nvSpPr>
          <p:cNvPr id="12" name="AutoShape 11"/>
          <p:cNvSpPr>
            <a:spLocks noChangeArrowheads="1"/>
          </p:cNvSpPr>
          <p:nvPr/>
        </p:nvSpPr>
        <p:spPr bwMode="auto">
          <a:xfrm>
            <a:off x="946113" y="5734843"/>
            <a:ext cx="1635198" cy="424658"/>
          </a:xfrm>
          <a:prstGeom prst="wedgeRectCallout">
            <a:avLst>
              <a:gd name="adj1" fmla="val 57531"/>
              <a:gd name="adj2" fmla="val -196021"/>
            </a:avLst>
          </a:prstGeom>
          <a:solidFill>
            <a:srgbClr val="DDDDDD"/>
          </a:solidFill>
          <a:ln w="9525" algn="ctr">
            <a:solidFill>
              <a:schemeClr val="tx1"/>
            </a:solidFill>
            <a:miter lim="800000"/>
          </a:ln>
        </p:spPr>
        <p:txBody>
          <a:bodyPr/>
          <a:lstStyle/>
          <a:p>
            <a:pPr algn="ctr"/>
            <a:r>
              <a:rPr lang="en-US" altLang="zh-CN" sz="1800">
                <a:latin typeface="微软雅黑" pitchFamily="34" charset="-122"/>
                <a:ea typeface="微软雅黑" pitchFamily="34" charset="-122"/>
              </a:rPr>
              <a:t>access TLB</a:t>
            </a:r>
            <a:endParaRPr lang="en-US" altLang="zh-CN" sz="1800">
              <a:latin typeface="微软雅黑" pitchFamily="34" charset="-122"/>
              <a:ea typeface="微软雅黑" pitchFamily="34" charset="-122"/>
            </a:endParaRPr>
          </a:p>
        </p:txBody>
      </p:sp>
      <p:sp>
        <p:nvSpPr>
          <p:cNvPr id="13" name="AutoShape 12"/>
          <p:cNvSpPr>
            <a:spLocks noChangeArrowheads="1"/>
          </p:cNvSpPr>
          <p:nvPr/>
        </p:nvSpPr>
        <p:spPr bwMode="auto">
          <a:xfrm>
            <a:off x="3914774" y="5530056"/>
            <a:ext cx="2489994" cy="431800"/>
          </a:xfrm>
          <a:prstGeom prst="wedgeRectCallout">
            <a:avLst>
              <a:gd name="adj1" fmla="val -45505"/>
              <a:gd name="adj2" fmla="val -137500"/>
            </a:avLst>
          </a:prstGeom>
          <a:solidFill>
            <a:srgbClr val="FFC000"/>
          </a:solidFill>
          <a:ln w="9525">
            <a:solidFill>
              <a:schemeClr val="tx1"/>
            </a:solidFill>
            <a:miter lim="800000"/>
          </a:ln>
        </p:spPr>
        <p:txBody>
          <a:bodyPr/>
          <a:lstStyle/>
          <a:p>
            <a:pPr algn="ctr"/>
            <a:r>
              <a:rPr lang="en-US" altLang="zh-CN" sz="1800">
                <a:latin typeface="微软雅黑" pitchFamily="34" charset="-122"/>
                <a:ea typeface="微软雅黑" pitchFamily="34" charset="-122"/>
              </a:rPr>
              <a:t>access page table</a:t>
            </a:r>
            <a:endParaRPr lang="en-US" altLang="zh-CN" sz="1800">
              <a:latin typeface="微软雅黑" pitchFamily="34" charset="-122"/>
              <a:ea typeface="微软雅黑" pitchFamily="34" charset="-122"/>
            </a:endParaRPr>
          </a:p>
        </p:txBody>
      </p:sp>
      <p:sp>
        <p:nvSpPr>
          <p:cNvPr id="14" name="AutoShape 13"/>
          <p:cNvSpPr>
            <a:spLocks noChangeArrowheads="1"/>
          </p:cNvSpPr>
          <p:nvPr/>
        </p:nvSpPr>
        <p:spPr bwMode="auto">
          <a:xfrm>
            <a:off x="6323011" y="3909219"/>
            <a:ext cx="4391026" cy="431800"/>
          </a:xfrm>
          <a:prstGeom prst="wedgeRectCallout">
            <a:avLst>
              <a:gd name="adj1" fmla="val -64884"/>
              <a:gd name="adj2" fmla="val 123898"/>
            </a:avLst>
          </a:prstGeom>
          <a:solidFill>
            <a:schemeClr val="bg1"/>
          </a:solidFill>
          <a:ln w="9525" algn="ctr">
            <a:solidFill>
              <a:schemeClr val="tx1"/>
            </a:solidFill>
            <a:miter lim="800000"/>
          </a:ln>
        </p:spPr>
        <p:txBody>
          <a:bodyPr/>
          <a:lstStyle/>
          <a:p>
            <a:pPr algn="ctr"/>
            <a:r>
              <a:rPr lang="en-US" altLang="zh-CN" sz="1800">
                <a:latin typeface="微软雅黑" pitchFamily="34" charset="-122"/>
                <a:ea typeface="微软雅黑" pitchFamily="34" charset="-122"/>
              </a:rPr>
              <a:t>fetch instruction/data from memory</a:t>
            </a:r>
            <a:endParaRPr lang="zh-CN" altLang="en-US" sz="1800">
              <a:latin typeface="微软雅黑" pitchFamily="34" charset="-122"/>
              <a:ea typeface="微软雅黑" pitchFamily="34" charset="-122"/>
            </a:endParaRPr>
          </a:p>
        </p:txBody>
      </p:sp>
      <p:sp>
        <p:nvSpPr>
          <p:cNvPr id="15" name="Text Box 14"/>
          <p:cNvSpPr txBox="1">
            <a:spLocks noChangeArrowheads="1"/>
          </p:cNvSpPr>
          <p:nvPr/>
        </p:nvSpPr>
        <p:spPr bwMode="auto">
          <a:xfrm>
            <a:off x="395287" y="2145506"/>
            <a:ext cx="1295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800" dirty="0">
                <a:solidFill>
                  <a:schemeClr val="hlink"/>
                </a:solidFill>
                <a:latin typeface="微软雅黑" pitchFamily="34" charset="-122"/>
                <a:ea typeface="微软雅黑" pitchFamily="34" charset="-122"/>
              </a:rPr>
              <a:t>successful</a:t>
            </a:r>
            <a:endParaRPr lang="en-US" altLang="zh-CN" sz="1800" dirty="0">
              <a:solidFill>
                <a:schemeClr val="hlink"/>
              </a:solidFill>
              <a:latin typeface="微软雅黑" pitchFamily="34" charset="-122"/>
              <a:ea typeface="微软雅黑" pitchFamily="34" charset="-122"/>
            </a:endParaRPr>
          </a:p>
        </p:txBody>
      </p:sp>
      <p:sp>
        <p:nvSpPr>
          <p:cNvPr id="16" name="Text Box 15"/>
          <p:cNvSpPr txBox="1">
            <a:spLocks noChangeArrowheads="1"/>
          </p:cNvSpPr>
          <p:nvPr/>
        </p:nvSpPr>
        <p:spPr bwMode="auto">
          <a:xfrm>
            <a:off x="1835149" y="3153569"/>
            <a:ext cx="12955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800" dirty="0">
                <a:solidFill>
                  <a:schemeClr val="hlink"/>
                </a:solidFill>
                <a:latin typeface="微软雅黑" pitchFamily="34" charset="-122"/>
                <a:ea typeface="微软雅黑" pitchFamily="34" charset="-122"/>
              </a:rPr>
              <a:t>successful</a:t>
            </a:r>
            <a:endParaRPr lang="en-US" altLang="zh-CN" sz="1800" dirty="0">
              <a:solidFill>
                <a:schemeClr val="hlink"/>
              </a:solidFill>
              <a:latin typeface="微软雅黑" pitchFamily="34" charset="-122"/>
              <a:ea typeface="微软雅黑" pitchFamily="34" charset="-122"/>
            </a:endParaRPr>
          </a:p>
        </p:txBody>
      </p:sp>
      <p:sp>
        <p:nvSpPr>
          <p:cNvPr id="17" name="Text Box 16"/>
          <p:cNvSpPr txBox="1">
            <a:spLocks noChangeArrowheads="1"/>
          </p:cNvSpPr>
          <p:nvPr/>
        </p:nvSpPr>
        <p:spPr bwMode="auto">
          <a:xfrm>
            <a:off x="913805" y="5297488"/>
            <a:ext cx="9213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Tahoma" pitchFamily="34" charset="0"/>
                <a:ea typeface="宋体" pitchFamily="2" charset="-122"/>
              </a:defRPr>
            </a:lvl1pPr>
            <a:lvl2pPr>
              <a:defRPr kumimoji="1" sz="2800">
                <a:solidFill>
                  <a:schemeClr val="tx1"/>
                </a:solidFill>
                <a:latin typeface="Tahoma" pitchFamily="34" charset="0"/>
                <a:ea typeface="宋体" pitchFamily="2" charset="-122"/>
              </a:defRPr>
            </a:lvl2pPr>
            <a:lvl3pPr>
              <a:defRPr kumimoji="1" sz="2400">
                <a:solidFill>
                  <a:schemeClr val="tx1"/>
                </a:solidFill>
                <a:latin typeface="Tahoma" pitchFamily="34" charset="0"/>
                <a:ea typeface="宋体" pitchFamily="2" charset="-122"/>
              </a:defRPr>
            </a:lvl3pPr>
            <a:lvl4pPr>
              <a:defRPr kumimoji="1" sz="2000">
                <a:solidFill>
                  <a:schemeClr val="tx1"/>
                </a:solidFill>
                <a:latin typeface="Tahoma" pitchFamily="34" charset="0"/>
                <a:ea typeface="宋体" pitchFamily="2" charset="-122"/>
              </a:defRPr>
            </a:lvl4pPr>
            <a:lvl5pPr>
              <a:defRPr kumimoji="1" sz="2000">
                <a:solidFill>
                  <a:schemeClr val="tx1"/>
                </a:solidFill>
                <a:latin typeface="Tahoma" pitchFamily="34" charset="0"/>
                <a:ea typeface="宋体" pitchFamily="2" charset="-122"/>
              </a:defRPr>
            </a:lvl5pPr>
            <a:lvl6pPr eaLnBrk="0" hangingPunct="0">
              <a:defRPr kumimoji="1" sz="2000">
                <a:solidFill>
                  <a:schemeClr val="tx1"/>
                </a:solidFill>
                <a:latin typeface="Tahoma" pitchFamily="34" charset="0"/>
                <a:ea typeface="宋体" pitchFamily="2" charset="-122"/>
              </a:defRPr>
            </a:lvl6pPr>
            <a:lvl7pPr eaLnBrk="0" hangingPunct="0">
              <a:defRPr kumimoji="1" sz="2000">
                <a:solidFill>
                  <a:schemeClr val="tx1"/>
                </a:solidFill>
                <a:latin typeface="Tahoma" pitchFamily="34" charset="0"/>
                <a:ea typeface="宋体" pitchFamily="2" charset="-122"/>
              </a:defRPr>
            </a:lvl7pPr>
            <a:lvl8pPr eaLnBrk="0" hangingPunct="0">
              <a:defRPr kumimoji="1" sz="2000">
                <a:solidFill>
                  <a:schemeClr val="tx1"/>
                </a:solidFill>
                <a:latin typeface="Tahoma" pitchFamily="34" charset="0"/>
                <a:ea typeface="宋体" pitchFamily="2" charset="-122"/>
              </a:defRPr>
            </a:lvl8pPr>
            <a:lvl9pPr eaLnBrk="0" hangingPunct="0">
              <a:defRPr kumimoji="1" sz="2000">
                <a:solidFill>
                  <a:schemeClr val="tx1"/>
                </a:solidFill>
                <a:latin typeface="Tahoma" pitchFamily="34" charset="0"/>
                <a:ea typeface="宋体" pitchFamily="2" charset="-122"/>
              </a:defRPr>
            </a:lvl9pPr>
          </a:lstStyle>
          <a:p>
            <a:r>
              <a:rPr lang="en-US" altLang="zh-CN" sz="1800" dirty="0">
                <a:solidFill>
                  <a:schemeClr val="folHlink"/>
                </a:solidFill>
                <a:latin typeface="微软雅黑" pitchFamily="34" charset="-122"/>
                <a:ea typeface="微软雅黑" pitchFamily="34" charset="-122"/>
              </a:rPr>
              <a:t>failed</a:t>
            </a:r>
            <a:endParaRPr lang="en-US" altLang="zh-CN" sz="1800" dirty="0">
              <a:solidFill>
                <a:schemeClr val="folHlin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自定义</PresentationFormat>
  <Paragraphs>313</Paragraphs>
  <Slides>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9" baseType="lpstr">
      <vt:lpstr>Arial</vt:lpstr>
      <vt:lpstr>SimSun</vt:lpstr>
      <vt:lpstr>Wingdings</vt:lpstr>
      <vt:lpstr>微软雅黑</vt:lpstr>
      <vt:lpstr>Times New Roman</vt:lpstr>
      <vt:lpstr>Tahoma</vt:lpstr>
      <vt:lpstr>宋体</vt:lpstr>
      <vt:lpstr>黑体</vt:lpstr>
      <vt:lpstr>Arial Black</vt:lpstr>
      <vt:lpstr>等线</vt:lpstr>
      <vt:lpstr>Office 主题​​</vt:lpstr>
      <vt:lpstr>AcroExch.Document.DC</vt:lpstr>
      <vt:lpstr>PowerPoint 演示文稿</vt:lpstr>
      <vt:lpstr>例题与作业</vt:lpstr>
      <vt:lpstr>例1 最佳页面尺寸</vt:lpstr>
      <vt:lpstr>例1 最佳页面尺寸</vt:lpstr>
      <vt:lpstr>例2 EAT</vt:lpstr>
      <vt:lpstr>例2</vt:lpstr>
      <vt:lpstr>例2 EAT</vt:lpstr>
      <vt:lpstr>例3 缺页中断EAT</vt:lpstr>
      <vt:lpstr>例3 缺页中断EAT</vt:lpstr>
      <vt:lpstr>例4  缺页中断次数</vt:lpstr>
      <vt:lpstr>例4  缺页中断次数</vt:lpstr>
      <vt:lpstr>例4  缺页中断次数</vt:lpstr>
      <vt:lpstr>例5 两进程局部页置换</vt:lpstr>
      <vt:lpstr>例5 两进程局部页置换</vt:lpstr>
      <vt:lpstr>例5 两进程局部页置换</vt:lpstr>
      <vt:lpstr>例5 两进程局部页置换</vt:lpstr>
      <vt:lpstr>例5 两进程局部页置换</vt:lpstr>
      <vt:lpstr>例5 两进程局部页置换</vt:lpstr>
      <vt:lpstr>例6 缺页中断/页置换与地址变换</vt:lpstr>
      <vt:lpstr>例6 缺页中断/页置换与地址变换</vt:lpstr>
      <vt:lpstr>例7 缺页中断/页置换与地址变换</vt:lpstr>
      <vt:lpstr>例8 缺页中断/页置换与地址变换-访问时间</vt:lpstr>
      <vt:lpstr>例9 内核空间分配的伙伴算法</vt:lpstr>
      <vt:lpstr>PowerPoint 演示文稿</vt:lpstr>
      <vt:lpstr>补充作业1 并发进程局部页置换</vt:lpstr>
      <vt:lpstr>补充作业2</vt:lpstr>
      <vt:lpstr>补充作业3 Buddy算法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yuany.jin@qq.com</dc:creator>
  <cp:lastModifiedBy>Tianqiu的 iPad</cp:lastModifiedBy>
  <cp:revision>447</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(3)WTO7C9baZzDbS0LftwhCNaf4KbALkAuoAV2/eqDf7I9yHB/sMnmzRhyHkY/wS0jjuwz/++2I
+LWZvrsU6rVrYt+FllzPrbcGsr8176fF30pVLrqeI7HIUmpcYk6cJqGp2V8Oz7oycScpBhrc
IOjrlrgYw8uXpymGbaGACNbuCm5ENH6Rf4hJw/cTu6QfFnhQucmDjXUPpqdD1Pos7Boj+/4Y
WvkTs8HsvDiPMmMOvf</vt:lpwstr>
  </property>
  <property fmtid="{D5CDD505-2E9C-101B-9397-08002B2CF9AE}" pid="3" name="_2015_ms_pID_7253431">
    <vt:lpwstr>T3p19IP8cmpr0wv+srjxM7EIe3MEihhiaFRvw3s/DVtoXMM6AfrnI4
EmYSzFV3Hp15kAuCbTam9m7LGMLLXAvC6meBacdg9I8+LMvcBiTWS0GwxYE9XISF+vOfd7+r
qJTEyfPUM1lygwV/VDWHxnY46IDAHn7FGJlyzD2N5XpUJMiHvv3Y1FA6sN0F5nUjCTMLQDMd
caxwLZFOS96yl+EVDDnF4JYMJQlyJhHFftwN</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1596699489</vt:lpwstr>
  </property>
  <property fmtid="{D5CDD505-2E9C-101B-9397-08002B2CF9AE}" pid="8" name="_2015_ms_pID_7253432">
    <vt:lpwstr>WKoF8OAs73Y+Mq8QfHMJILw=</vt:lpwstr>
  </property>
  <property fmtid="{D5CDD505-2E9C-101B-9397-08002B2CF9AE}" pid="9" name="KSOProductBuildVer">
    <vt:lpwstr>3081-9.2.0</vt:lpwstr>
  </property>
</Properties>
</file>