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1" r:id="rId5"/>
    <p:sldId id="272" r:id="rId6"/>
    <p:sldId id="273" r:id="rId7"/>
    <p:sldId id="276" r:id="rId8"/>
    <p:sldId id="275" r:id="rId9"/>
    <p:sldId id="274" r:id="rId10"/>
    <p:sldId id="277" r:id="rId11"/>
    <p:sldId id="257" r:id="rId12"/>
    <p:sldId id="258" r:id="rId13"/>
    <p:sldId id="259" r:id="rId14"/>
    <p:sldId id="263" r:id="rId15"/>
    <p:sldId id="268" r:id="rId16"/>
    <p:sldId id="269" r:id="rId17"/>
    <p:sldId id="264" r:id="rId18"/>
    <p:sldId id="270" r:id="rId19"/>
    <p:sldId id="266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BC329-27CA-4797-81F1-AC22E17C58CD}">
          <p14:sldIdLst>
            <p14:sldId id="256"/>
          </p14:sldIdLst>
        </p14:section>
        <p14:section name="Overview of performance" id="{28C41A41-D544-4F8D-B558-9E795B187707}">
          <p14:sldIdLst>
            <p14:sldId id="260"/>
            <p14:sldId id="262"/>
            <p14:sldId id="271"/>
            <p14:sldId id="272"/>
            <p14:sldId id="273"/>
          </p14:sldIdLst>
        </p14:section>
        <p14:section name="Strategy Use: allo vs. escape" id="{ED4DD87D-9304-4CB1-ADB2-9B1830E72F8B}">
          <p14:sldIdLst>
            <p14:sldId id="276"/>
            <p14:sldId id="275"/>
            <p14:sldId id="274"/>
            <p14:sldId id="277"/>
          </p14:sldIdLst>
        </p14:section>
        <p14:section name="F1 Sham Performance" id="{31F6667D-6E5E-4854-8FD5-CD59C4B1F6B4}">
          <p14:sldIdLst>
            <p14:sldId id="257"/>
            <p14:sldId id="258"/>
            <p14:sldId id="259"/>
          </p14:sldIdLst>
        </p14:section>
        <p14:section name="Probe Trials Day 4" id="{0282785C-4495-41F7-B500-D6426F20A819}">
          <p14:sldIdLst>
            <p14:sldId id="263"/>
            <p14:sldId id="268"/>
            <p14:sldId id="269"/>
          </p14:sldIdLst>
        </p14:section>
        <p14:section name="Probe Trials Day 6" id="{61F01FDC-10A3-41DA-9F3D-30A52F3DAD07}">
          <p14:sldIdLst>
            <p14:sldId id="264"/>
            <p14:sldId id="270"/>
          </p14:sldIdLst>
        </p14:section>
        <p14:section name="Day 4" id="{97D6B789-5E3E-4455-B310-6CE884201BDE}">
          <p14:sldIdLst>
            <p14:sldId id="266"/>
            <p14:sldId id="265"/>
          </p14:sldIdLst>
        </p14:section>
        <p14:section name="Day 5" id="{6F77D52B-08BA-4178-965C-5D9EC3D060E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9EF-B2FF-675D-ECB2-CECE041E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FB10-597E-32B0-68FF-38BCDA18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A577-AF18-18E8-23CD-46857258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A018-20C9-3981-D12F-6EC744C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8AA-44C6-A39C-7E59-7704063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17B6-C277-A908-84B9-1D8167CD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3A59E-EAC6-F609-8228-77D94DE8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D137-8BCB-EA86-84A1-2E5FE63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A989-1633-F602-E4D1-7A63A559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BD1A-D5B2-A044-B156-CE277A4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997B3-D574-BC93-56B3-4E78A58F7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6060-6F8F-EDD7-0D4F-62BE6180C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CE4A-E176-7389-CA9A-2F3129B3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E8F2-A88A-6C72-7AC9-506F0C6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78BB-930B-F595-AEC2-FF205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BCC9-9EFE-E462-BCD0-CC85B7B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3A94-37A8-51DD-AFAA-0D536C48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4AC8-AF31-24C8-2CB9-DC9B76E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F892-2E3B-C2D6-A89B-166666C4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7B30-4486-994C-B778-97A8D9F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F2F-D0A5-3714-BDD7-0B070EEF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DFDC-E60E-8A80-9388-ABD37598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7916-2FD9-8CAF-F4CD-AD9F93C6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573B-6555-4B42-A70A-0E65F2E2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7480-F295-B373-6635-3DE96B87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6AFE-59FF-CD48-463F-14D5ACDA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7633-AC29-08E9-B5C7-B16B8E0EE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9919-5F41-EA92-C4DF-DE255E46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AF9D-1CC5-1D03-5E80-E4855216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FEF57-51E9-A31C-3EB1-3373F6A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4025-3BCD-33A7-2BDC-F5A00E31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BED-226A-71BD-348D-C5ADF4BD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877F-9ECD-9939-9D6F-5D24EF3D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094E-936A-21FA-5DD5-3D73D495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A44C-4A23-60B5-9CA6-226411969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3C45E-F9B8-738B-3311-0C8313E63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55B7C-8DA7-90F1-6A3A-E1470574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818A-7A90-467E-A209-F0BE5EF3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FFEEA-FD22-96AE-AC1F-C8C7EC3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B7DA-6E02-61B6-18C9-F462593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035F-1E20-73CB-C871-4CD273F1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176CA-D7E2-046D-0A3D-B3DD36E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972E-45C1-4F53-4C9C-1FFE249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3CE4-B706-4C1C-FCEB-EA2ABEA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6906-7349-FDF1-230C-4ECF818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B958F-66FC-F39B-3BCA-66007B5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AAD3-F0B3-7659-FDC4-853CB791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4D4-A3DB-9387-2876-0562A39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C4EC-6893-BEAB-10B5-C116C816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317D-E394-36B4-6BA2-D4A3E944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D0329-4E31-6C08-3194-961D8281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35BF-2765-08E5-A389-CC643EC1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A56B-EB14-74E6-4123-1C778077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69714-CDAC-66AC-D492-BA019A018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DDA54-CA40-F37C-0BE9-46FB4F85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38B4-CC2C-C8C9-4CFA-EC965627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A416-01DA-54B9-0B09-83D8E6BB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E5916-8BCF-E6D6-AC71-A35233B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1A099-74B2-4F91-0D03-E88F55EE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9CDA-43F9-E27D-9354-F5269822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8359-7430-0404-5050-CC4304589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E641F-8AD3-4A50-883F-008F33A9F2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B4FD-1588-EF9F-857F-3FEC8FD69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1989-1C74-1027-01D1-9B45AB4DE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B3B-AA72-E2A2-9176-19D654C6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Q1_Does_OVX_affect_MWM_performance.R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8144-47EF-3B00-FB59-FD63B7BF8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is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88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B92DE-1B1D-3D19-4F4A-E2C737C5E277}"/>
              </a:ext>
            </a:extLst>
          </p:cNvPr>
          <p:cNvSpPr txBox="1"/>
          <p:nvPr/>
        </p:nvSpPr>
        <p:spPr>
          <a:xfrm>
            <a:off x="1904752" y="567871"/>
            <a:ext cx="838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Probe trials on day 4 and 6 are strange: only really scanning or random path. Is there something wrong with how strategy is computed during probe trials? </a:t>
            </a:r>
          </a:p>
          <a:p>
            <a:r>
              <a:rPr lang="en-US" dirty="0"/>
              <a:t>Thus – there is virtually NO allocentric on any </a:t>
            </a:r>
            <a:r>
              <a:rPr lang="en-US"/>
              <a:t>probe trial on days 4,6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4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raphic 300">
            <a:extLst>
              <a:ext uri="{FF2B5EF4-FFF2-40B4-BE49-F238E27FC236}">
                <a16:creationId xmlns:a16="http://schemas.microsoft.com/office/drawing/2014/main" id="{3A04520B-E3AD-ED5A-E114-C87BE2248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00" y="1105565"/>
            <a:ext cx="5900737" cy="50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72D0F-24EA-CA63-B53B-CB375AFA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5378E-A7A7-64AB-423A-B04536FE285A}"/>
              </a:ext>
            </a:extLst>
          </p:cNvPr>
          <p:cNvSpPr txBox="1"/>
          <p:nvPr/>
        </p:nvSpPr>
        <p:spPr>
          <a:xfrm>
            <a:off x="0" y="0"/>
            <a:ext cx="391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Reversal performance for Sham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5671B-A4AD-523E-42ED-086D75D2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E6747-8686-2CB4-D849-70CD21E3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1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19848C2-2425-D16D-0EBB-C4A31E70A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F0607-846A-268B-E4F4-CD02CE7B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7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13379-AB50-4E7C-9A66-BB26D929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3" y="0"/>
            <a:ext cx="61639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F07B4-F8AE-4312-DE75-9241500C7A38}"/>
              </a:ext>
            </a:extLst>
          </p:cNvPr>
          <p:cNvSpPr txBox="1"/>
          <p:nvPr/>
        </p:nvSpPr>
        <p:spPr>
          <a:xfrm>
            <a:off x="426404" y="124604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Garthe</a:t>
            </a:r>
            <a:r>
              <a:rPr lang="en-US" dirty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20518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4A16C2-12E4-55C5-D23F-C662A365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A3E6FF7-7284-0F95-490C-64E53E28EE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5EDD5-A09C-D0B2-FD9B-1C5B509A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B013118-FB58-2A08-538F-5C09A6622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97D59-E4B2-47A3-5149-77933B4E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C404E9B-D2D6-060D-FAF1-6F8419562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71A24-FA2F-97FD-F5D8-0F6FF941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E46BAD2-521A-C0D8-7001-6DA0922E6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96E4C-5B0B-E688-0207-07AD9DF5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2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8E058C-F21D-583C-20C0-CE6AC8A4D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CC463-87D4-AE7E-72B8-7227EABD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96546DC-7CFA-8C10-5408-8139B346B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2798-CA7B-4034-8945-01B5F6E8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14297DB-9B74-56BD-D632-F6AA0E825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71122-20CA-7C85-AD2B-3557279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06" y="0"/>
            <a:ext cx="63505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BEB78A-1126-3E7B-C41E-1F5899A0C588}"/>
              </a:ext>
            </a:extLst>
          </p:cNvPr>
          <p:cNvSpPr txBox="1"/>
          <p:nvPr/>
        </p:nvSpPr>
        <p:spPr>
          <a:xfrm>
            <a:off x="270056" y="1449773"/>
            <a:ext cx="251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1 reflects the carryover from the previous day.</a:t>
            </a:r>
          </a:p>
        </p:txBody>
      </p:sp>
    </p:spTree>
    <p:extLst>
      <p:ext uri="{BB962C8B-B14F-4D97-AF65-F5344CB8AC3E}">
        <p14:creationId xmlns:p14="http://schemas.microsoft.com/office/powerpoint/2010/main" val="34576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EA894EE-E376-BA28-B0B8-A83031EE3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8046B-467A-6F71-BE46-D2366744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89" y="0"/>
            <a:ext cx="10399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79D6AB8-71CA-B75F-431F-5AD716A38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92D9A-412B-EC97-E51C-001C1BE9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66" y="1569060"/>
            <a:ext cx="7603267" cy="5014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D6F31-1FFE-3C1C-2CE9-12DFE97055E4}"/>
              </a:ext>
            </a:extLst>
          </p:cNvPr>
          <p:cNvSpPr txBox="1"/>
          <p:nvPr/>
        </p:nvSpPr>
        <p:spPr>
          <a:xfrm>
            <a:off x="3169604" y="492734"/>
            <a:ext cx="565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in the SOUTH quadrant minus time in the NORTH .</a:t>
            </a:r>
          </a:p>
          <a:p>
            <a:r>
              <a:rPr lang="en-US" dirty="0"/>
              <a:t>Nice effect on day 9 across training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E1A7110-19DF-708A-4F7C-034039F2B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99B4B-8D50-419F-DF03-FEADB8C7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85" y="0"/>
            <a:ext cx="5797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FC0ECD4-D471-C89F-B607-B2A29D1A5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075A5-673F-7FD9-402A-C0BE134E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85" y="0"/>
            <a:ext cx="5797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97E46-AB53-9E56-85E6-93701264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11" y="0"/>
            <a:ext cx="739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1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5925</TotalTime>
  <Words>101</Words>
  <Application>Microsoft Office PowerPoint</Application>
  <PresentationFormat>Widescreen</PresentationFormat>
  <Paragraphs>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Q1_Does_OVX_affect_MWM_performance.R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Cowen, Stephen Leigh - (scowen)</dc:creator>
  <cp:lastModifiedBy>Moreau</cp:lastModifiedBy>
  <cp:revision>30</cp:revision>
  <dcterms:created xsi:type="dcterms:W3CDTF">2025-03-02T21:01:33Z</dcterms:created>
  <dcterms:modified xsi:type="dcterms:W3CDTF">2025-03-10T18:57:21Z</dcterms:modified>
</cp:coreProperties>
</file>