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71" r:id="rId5"/>
    <p:sldId id="272" r:id="rId6"/>
    <p:sldId id="273" r:id="rId7"/>
    <p:sldId id="257" r:id="rId8"/>
    <p:sldId id="258" r:id="rId9"/>
    <p:sldId id="259" r:id="rId10"/>
    <p:sldId id="263" r:id="rId11"/>
    <p:sldId id="268" r:id="rId12"/>
    <p:sldId id="269" r:id="rId13"/>
    <p:sldId id="264" r:id="rId14"/>
    <p:sldId id="270" r:id="rId15"/>
    <p:sldId id="266" r:id="rId16"/>
    <p:sldId id="265" r:id="rId17"/>
    <p:sldId id="26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E4BC329-27CA-4797-81F1-AC22E17C58CD}">
          <p14:sldIdLst>
            <p14:sldId id="256"/>
          </p14:sldIdLst>
        </p14:section>
        <p14:section name="Overview of performance" id="{28C41A41-D544-4F8D-B558-9E795B187707}">
          <p14:sldIdLst>
            <p14:sldId id="260"/>
            <p14:sldId id="262"/>
            <p14:sldId id="271"/>
            <p14:sldId id="272"/>
            <p14:sldId id="273"/>
          </p14:sldIdLst>
        </p14:section>
        <p14:section name="F1 Sham Performance" id="{31F6667D-6E5E-4854-8FD5-CD59C4B1F6B4}">
          <p14:sldIdLst>
            <p14:sldId id="257"/>
            <p14:sldId id="258"/>
            <p14:sldId id="259"/>
          </p14:sldIdLst>
        </p14:section>
        <p14:section name="Probe Trials Day 4" id="{0282785C-4495-41F7-B500-D6426F20A819}">
          <p14:sldIdLst>
            <p14:sldId id="263"/>
            <p14:sldId id="268"/>
            <p14:sldId id="269"/>
          </p14:sldIdLst>
        </p14:section>
        <p14:section name="Probe Trials Day 6" id="{61F01FDC-10A3-41DA-9F3D-30A52F3DAD07}">
          <p14:sldIdLst>
            <p14:sldId id="264"/>
            <p14:sldId id="270"/>
          </p14:sldIdLst>
        </p14:section>
        <p14:section name="Day 4" id="{97D6B789-5E3E-4455-B310-6CE884201BDE}">
          <p14:sldIdLst>
            <p14:sldId id="266"/>
            <p14:sldId id="265"/>
          </p14:sldIdLst>
        </p14:section>
        <p14:section name="Day 5" id="{6F77D52B-08BA-4178-965C-5D9EC3D060EF}">
          <p14:sldIdLst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1" y="1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Q1_Does_OVX_affect_MWM_performance.R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E6747-8686-2CB4-D849-70CD21E3D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41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19848C2-2425-D16D-0EBB-C4A31E70A3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89F0607-846A-268B-E4F4-CD02CE7BA8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6765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513379-AB50-4E7C-9A66-BB26D9290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7183" y="0"/>
            <a:ext cx="6163926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4F07B4-F8AE-4312-DE75-9241500C7A38}"/>
              </a:ext>
            </a:extLst>
          </p:cNvPr>
          <p:cNvSpPr txBox="1"/>
          <p:nvPr/>
        </p:nvSpPr>
        <p:spPr>
          <a:xfrm>
            <a:off x="426404" y="1246048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Garthe</a:t>
            </a:r>
            <a:r>
              <a:rPr lang="en-US" dirty="0"/>
              <a:t> 2009</a:t>
            </a:r>
          </a:p>
        </p:txBody>
      </p:sp>
    </p:spTree>
    <p:extLst>
      <p:ext uri="{BB962C8B-B14F-4D97-AF65-F5344CB8AC3E}">
        <p14:creationId xmlns:p14="http://schemas.microsoft.com/office/powerpoint/2010/main" val="20518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04A16C2-12E4-55C5-D23F-C662A3654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556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DA3E6FF7-7284-0F95-490C-64E53E28EE2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5EDD5-A09C-D0B2-FD9B-1C5B509AD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7336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2B013118-FB58-2A08-538F-5C09A6622F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D97D59-E4B2-47A3-5149-77933B4E2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780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5E46BAD2-521A-C0D8-7001-6DA0922E65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296E4C-5B0B-E688-0207-07AD9DF55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420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808E058C-F21D-583C-20C0-CE6AC8A4D24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ACC463-87D4-AE7E-72B8-7227EABD8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540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6C404E9B-D2D6-060D-FAF1-6F8419562C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D71A24-FA2F-97FD-F5D8-0F6FF9414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>
            <a:extLst>
              <a:ext uri="{FF2B5EF4-FFF2-40B4-BE49-F238E27FC236}">
                <a16:creationId xmlns:a16="http://schemas.microsoft.com/office/drawing/2014/main" id="{D96546DC-7CFA-8C10-5408-8139B346BD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0C2798-CA7B-4034-8945-01B5F6E8C2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20" y="0"/>
            <a:ext cx="99103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983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B14297DB-9B74-56BD-D632-F6AA0E8254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71122-20CA-7C85-AD2B-3557279AB5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0706" y="0"/>
            <a:ext cx="6350587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1BEB78A-1126-3E7B-C41E-1F5899A0C588}"/>
              </a:ext>
            </a:extLst>
          </p:cNvPr>
          <p:cNvSpPr txBox="1"/>
          <p:nvPr/>
        </p:nvSpPr>
        <p:spPr>
          <a:xfrm>
            <a:off x="270056" y="1449773"/>
            <a:ext cx="25110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Trial 1 reflects the carryover from the previous day.</a:t>
            </a:r>
          </a:p>
        </p:txBody>
      </p:sp>
    </p:spTree>
    <p:extLst>
      <p:ext uri="{BB962C8B-B14F-4D97-AF65-F5344CB8AC3E}">
        <p14:creationId xmlns:p14="http://schemas.microsoft.com/office/powerpoint/2010/main" val="3457624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FEA894EE-E376-BA28-B0B8-A83031EE30E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E8046B-467A-6F71-BE46-D2366744B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389" y="0"/>
            <a:ext cx="103992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55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979D6AB8-71CA-B75F-431F-5AD716A38EA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92D9A-412B-EC97-E51C-001C1BE95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966" y="1569060"/>
            <a:ext cx="7603267" cy="5014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7D6F31-1FFE-3C1C-2CE9-12DFE97055E4}"/>
              </a:ext>
            </a:extLst>
          </p:cNvPr>
          <p:cNvSpPr txBox="1"/>
          <p:nvPr/>
        </p:nvSpPr>
        <p:spPr>
          <a:xfrm>
            <a:off x="3169604" y="492734"/>
            <a:ext cx="56540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in the SOUTH quadrant minus time in the NORTH .</a:t>
            </a:r>
          </a:p>
          <a:p>
            <a:r>
              <a:rPr lang="en-US" dirty="0"/>
              <a:t>Nice effect on day 9 across training</a:t>
            </a:r>
            <a:r>
              <a:rPr lang="en-US"/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288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1" name="Graphic 300">
            <a:extLst>
              <a:ext uri="{FF2B5EF4-FFF2-40B4-BE49-F238E27FC236}">
                <a16:creationId xmlns:a16="http://schemas.microsoft.com/office/drawing/2014/main" id="{3A04520B-E3AD-ED5A-E114-C87BE22489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51200" y="1105565"/>
            <a:ext cx="5900737" cy="502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309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9972D0F-24EA-CA63-B53B-CB375AFA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3403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A5378E-A7A7-64AB-423A-B04536FE285A}"/>
              </a:ext>
            </a:extLst>
          </p:cNvPr>
          <p:cNvSpPr txBox="1"/>
          <p:nvPr/>
        </p:nvSpPr>
        <p:spPr>
          <a:xfrm>
            <a:off x="0" y="0"/>
            <a:ext cx="3918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Reversal performance for Sham only.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15671B-A4AD-523E-42ED-086D75D22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150" y="885825"/>
            <a:ext cx="113157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378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57</Words>
  <Application>Microsoft Office PowerPoint</Application>
  <PresentationFormat>Widescreen</PresentationFormat>
  <Paragraphs>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Q1_Does_OVX_affect_MWM_performance.R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Stephen Cowen</cp:lastModifiedBy>
  <cp:revision>26</cp:revision>
  <dcterms:created xsi:type="dcterms:W3CDTF">2025-03-02T21:01:33Z</dcterms:created>
  <dcterms:modified xsi:type="dcterms:W3CDTF">2025-03-04T01:40:14Z</dcterms:modified>
</cp:coreProperties>
</file>