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72" r:id="rId6"/>
    <p:sldId id="273" r:id="rId7"/>
    <p:sldId id="276" r:id="rId8"/>
    <p:sldId id="275" r:id="rId9"/>
    <p:sldId id="274" r:id="rId10"/>
    <p:sldId id="277" r:id="rId11"/>
    <p:sldId id="257" r:id="rId12"/>
    <p:sldId id="258" r:id="rId13"/>
    <p:sldId id="259" r:id="rId14"/>
    <p:sldId id="263" r:id="rId15"/>
    <p:sldId id="268" r:id="rId16"/>
    <p:sldId id="269" r:id="rId17"/>
    <p:sldId id="264" r:id="rId18"/>
    <p:sldId id="270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BC329-27CA-4797-81F1-AC22E17C58CD}">
          <p14:sldIdLst>
            <p14:sldId id="256"/>
          </p14:sldIdLst>
        </p14:section>
        <p14:section name="Overview of performance" id="{28C41A41-D544-4F8D-B558-9E795B187707}">
          <p14:sldIdLst>
            <p14:sldId id="260"/>
            <p14:sldId id="262"/>
            <p14:sldId id="271"/>
            <p14:sldId id="272"/>
            <p14:sldId id="273"/>
          </p14:sldIdLst>
        </p14:section>
        <p14:section name="Strategy Use: allo vs. escape" id="{ED4DD87D-9304-4CB1-ADB2-9B1830E72F8B}">
          <p14:sldIdLst>
            <p14:sldId id="276"/>
            <p14:sldId id="275"/>
            <p14:sldId id="274"/>
            <p14:sldId id="277"/>
          </p14:sldIdLst>
        </p14:section>
        <p14:section name="F1 Sham Performance" id="{31F6667D-6E5E-4854-8FD5-CD59C4B1F6B4}">
          <p14:sldIdLst>
            <p14:sldId id="257"/>
            <p14:sldId id="258"/>
            <p14:sldId id="259"/>
          </p14:sldIdLst>
        </p14:section>
        <p14:section name="Probe Trials Day 4" id="{0282785C-4495-41F7-B500-D6426F20A819}">
          <p14:sldIdLst>
            <p14:sldId id="263"/>
            <p14:sldId id="268"/>
            <p14:sldId id="269"/>
          </p14:sldIdLst>
        </p14:section>
        <p14:section name="Probe Trials Day 6" id="{61F01FDC-10A3-41DA-9F3D-30A52F3DAD07}">
          <p14:sldIdLst>
            <p14:sldId id="264"/>
            <p14:sldId id="270"/>
          </p14:sldIdLst>
        </p14:section>
        <p14:section name="Day 4" id="{97D6B789-5E3E-4455-B310-6CE884201BDE}">
          <p14:sldIdLst>
            <p14:sldId id="266"/>
            <p14:sldId id="265"/>
          </p14:sldIdLst>
        </p14:section>
        <p14:section name="Day 5" id="{6F77D52B-08BA-4178-965C-5D9EC3D060E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4" y="3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Q1_Does_OVX_affect_MWM_performance.R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B92DE-1B1D-3D19-4F4A-E2C737C5E277}"/>
              </a:ext>
            </a:extLst>
          </p:cNvPr>
          <p:cNvSpPr txBox="1"/>
          <p:nvPr/>
        </p:nvSpPr>
        <p:spPr>
          <a:xfrm>
            <a:off x="1904752" y="567871"/>
            <a:ext cx="838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trials on day 4 and 6 are strange: only really scanning or random path. Is there something wrong with how strategy is computed during probe trials? </a:t>
            </a:r>
          </a:p>
          <a:p>
            <a:r>
              <a:rPr lang="en-US" dirty="0"/>
              <a:t>Thus – there is virtually NO allocentric on any </a:t>
            </a:r>
            <a:r>
              <a:rPr lang="en-US"/>
              <a:t>probe trial on days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raphic 300">
            <a:extLst>
              <a:ext uri="{FF2B5EF4-FFF2-40B4-BE49-F238E27FC236}">
                <a16:creationId xmlns:a16="http://schemas.microsoft.com/office/drawing/2014/main" id="{3A04520B-E3AD-ED5A-E114-C87BE22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0" y="1105565"/>
            <a:ext cx="5900737" cy="5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2D0F-24EA-CA63-B53B-CB375AF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5378E-A7A7-64AB-423A-B04536FE285A}"/>
              </a:ext>
            </a:extLst>
          </p:cNvPr>
          <p:cNvSpPr txBox="1"/>
          <p:nvPr/>
        </p:nvSpPr>
        <p:spPr>
          <a:xfrm>
            <a:off x="0" y="0"/>
            <a:ext cx="39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performance for Sham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671B-A4AD-523E-42ED-086D75D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E6747-8686-2CB4-D849-70CD21E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9848C2-2425-D16D-0EBB-C4A31E70A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0607-846A-268B-E4F4-CD02CE7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13379-AB50-4E7C-9A66-BB26D92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3" y="0"/>
            <a:ext cx="61639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F07B4-F8AE-4312-DE75-9241500C7A38}"/>
              </a:ext>
            </a:extLst>
          </p:cNvPr>
          <p:cNvSpPr txBox="1"/>
          <p:nvPr/>
        </p:nvSpPr>
        <p:spPr>
          <a:xfrm>
            <a:off x="426404" y="124604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Garthe</a:t>
            </a:r>
            <a:r>
              <a:rPr lang="en-US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518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A16C2-12E4-55C5-D23F-C662A36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3E6FF7-7284-0F95-490C-64E53E28E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5EDD5-A09C-D0B2-FD9B-1C5B509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013118-FB58-2A08-538F-5C09A6622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97D59-E4B2-47A3-5149-77933B4E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C404E9B-D2D6-060D-FAF1-6F8419562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1A24-FA2F-97FD-F5D8-0F6FF94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46BAD2-521A-C0D8-7001-6DA0922E6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96E4C-5B0B-E688-0207-07AD9DF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8E058C-F21D-583C-20C0-CE6AC8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C463-87D4-AE7E-72B8-7227EABD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96546DC-7CFA-8C10-5408-8139B346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2798-CA7B-4034-8945-01B5F6E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4297DB-9B74-56BD-D632-F6AA0E825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71122-20CA-7C85-AD2B-3557279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06" y="0"/>
            <a:ext cx="63505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EB78A-1126-3E7B-C41E-1F5899A0C588}"/>
              </a:ext>
            </a:extLst>
          </p:cNvPr>
          <p:cNvSpPr txBox="1"/>
          <p:nvPr/>
        </p:nvSpPr>
        <p:spPr>
          <a:xfrm>
            <a:off x="270056" y="1449773"/>
            <a:ext cx="251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 reflects the carryover from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34576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A894EE-E376-BA28-B0B8-A83031EE3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046B-467A-6F71-BE46-D2366744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" y="0"/>
            <a:ext cx="1039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9D6AB8-71CA-B75F-431F-5AD716A38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D6F31-1FFE-3C1C-2CE9-12DFE97055E4}"/>
              </a:ext>
            </a:extLst>
          </p:cNvPr>
          <p:cNvSpPr txBox="1"/>
          <p:nvPr/>
        </p:nvSpPr>
        <p:spPr>
          <a:xfrm>
            <a:off x="1340804" y="1594170"/>
            <a:ext cx="1814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 the SOUTH quadrant  (goal </a:t>
            </a:r>
            <a:r>
              <a:rPr lang="en-US"/>
              <a:t>for days 1-4) minus </a:t>
            </a:r>
            <a:r>
              <a:rPr lang="en-US" dirty="0"/>
              <a:t>time in the </a:t>
            </a:r>
            <a:r>
              <a:rPr lang="en-US"/>
              <a:t>NORTH (goal days &gt; 4).</a:t>
            </a:r>
            <a:endParaRPr lang="en-US" dirty="0"/>
          </a:p>
          <a:p>
            <a:r>
              <a:rPr lang="en-US" dirty="0"/>
              <a:t>Nice effect on day 9 across training. 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DCD1C8D-45F7-4C1F-179C-0917CFFB9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EA6CA-D28E-A2E5-33B1-473137D8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27" y="0"/>
            <a:ext cx="635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E1A7110-19DF-708A-4F7C-034039F2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9B4B-8D50-419F-DF03-FEADB8C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FC0ECD4-D471-C89F-B607-B2A29D1A5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075A5-673F-7FD9-402A-C0BE134E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97E46-AB53-9E56-85E6-93701264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11" y="0"/>
            <a:ext cx="739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112</Words>
  <Application>Microsoft Office PowerPoint</Application>
  <PresentationFormat>Widescreen</PresentationFormat>
  <Paragraphs>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Q1_Does_OVX_affect_MWM_performance.R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Stephen Cowen</cp:lastModifiedBy>
  <cp:revision>32</cp:revision>
  <dcterms:created xsi:type="dcterms:W3CDTF">2025-03-02T21:01:33Z</dcterms:created>
  <dcterms:modified xsi:type="dcterms:W3CDTF">2025-03-04T20:34:44Z</dcterms:modified>
</cp:coreProperties>
</file>