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C83C4-59EB-562D-CD62-C275AEAE7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6945B-F589-473D-A708-D73CDC68E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A3D57-9878-7362-876E-B7FD871F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EA72-5F73-4914-A8D1-0CDDC1362DA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9338D-30BE-9E43-0CA4-4ABE77C84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D9505-2FC0-AFED-FCC2-505C126C3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B531-2120-464B-909C-9B31187C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6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2E8A3-6DCD-7EC3-078C-A0250AA5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E0327-400E-1241-94B8-142A455EB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5946B-A34C-FF4B-75BB-2AE9F3FF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EA72-5F73-4914-A8D1-0CDDC1362DA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8536E-32EC-5232-8E05-1416166C9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58407-3795-6F7B-9BDA-1E877F454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B531-2120-464B-909C-9B31187C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5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0C5E9B-81F9-751B-1AB0-543A9BEF8D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9B10C-F5F6-7924-BEB5-7F54CB3D8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0DDDD-B727-3335-0741-D443D71DB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EA72-5F73-4914-A8D1-0CDDC1362DA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34D31-3F18-0689-9168-F554448E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22316-3357-E90E-05B7-07DC4DDB5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B531-2120-464B-909C-9B31187C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4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D2D6A-E034-FAE2-6FF5-3FCAA0AD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04D3A-3D5C-FA6F-535B-9F8AB35A0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B21E7-BF6D-984C-8BC8-A453DCD59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EA72-5F73-4914-A8D1-0CDDC1362DA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730CD-B5CE-BCB7-A219-4F209CA1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3B6F3-3A11-A0D8-8976-1BE696C0E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B531-2120-464B-909C-9B31187C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4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7FCA1-88E7-3229-6807-AA6E44C93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0A308-25C6-5E86-A7B0-614BE3543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033DB-38E1-BC5A-4647-0ACA383A3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EA72-5F73-4914-A8D1-0CDDC1362DA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FF43F-BA00-E2A9-35FF-CFBBCD499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B8A91-F403-C16F-3699-39800BBD3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B531-2120-464B-909C-9B31187C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1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10E4B-14BD-DFF4-0D7A-578EB790D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7B039-14FB-2961-503E-5CEDED24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BED25-191C-539F-6C1F-7A13348FC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2D7DF-4F06-D1E0-5293-82BDCD0F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EA72-5F73-4914-A8D1-0CDDC1362DA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381CF-16A8-4163-B373-61C0110EC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B3B75-5A85-7539-6856-3BE39EDA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B531-2120-464B-909C-9B31187C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5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B3E49-F3DC-B1ED-1928-6BA5DDD6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F97E1-2C2C-72E7-ED6E-D89C30C6C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E4929-1B33-D8C9-6DA0-FBCD3E2CA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661DA4-1EFA-3554-2D5A-AD7D1FD0B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8B739E-04E7-A319-5D05-00CA91BAAE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240798-BD62-404E-B6B3-4E85BDF20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EA72-5F73-4914-A8D1-0CDDC1362DA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B8C062-D11A-59E7-9033-138F72F6A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100C2F-F793-9771-3AD7-41E3F68B5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B531-2120-464B-909C-9B31187C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4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0330C-86C3-3075-0E71-473BD760F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5AE34F-00D4-96EA-91DB-7CD4D26FD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EA72-5F73-4914-A8D1-0CDDC1362DA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4936C4-ADB3-185B-52A1-77133263F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B36D25-B3CB-3C6C-EFAE-809D19645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B531-2120-464B-909C-9B31187C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04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079AFC-4485-A0F7-797B-CA4CF0B73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EA72-5F73-4914-A8D1-0CDDC1362DA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3DF2F6-B0B3-51C9-D54C-89C7F40AB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EF322-9BF5-BC26-20C9-4BE46C972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B531-2120-464B-909C-9B31187C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47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13116-9B3F-4E1B-049B-D52816619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449AD-6797-41B5-F2FE-EC7F71648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1D0FFC-E2F1-3F3D-BEB4-29582F79B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DB385-0BC0-4770-668E-1BEB93CD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EA72-5F73-4914-A8D1-0CDDC1362DA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5D184-34FD-5045-FA2A-343A5EDD5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D2E9C-24EE-4E69-038A-CEC94E3F5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B531-2120-464B-909C-9B31187C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12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DF7EF-B671-A49B-04F9-92119D39B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CEC012-F6C1-7D3B-1E48-DFF7962FF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174AE-C586-44DE-4959-CB63D3F08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10E11-A2C5-9E15-DD7C-EF6F9D42E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EA72-5F73-4914-A8D1-0CDDC1362DA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50E2E-9215-9901-DA3A-5BB31266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9BBA6-11F2-F2A1-1C6E-81CE54DB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B531-2120-464B-909C-9B31187C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3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2270DF-07DB-48ED-3BC8-5E2E5EFF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01D67-DC56-5CBF-5869-F5BA78B2F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5140B-3891-5444-410A-D60FD21C8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FEA72-5F73-4914-A8D1-0CDDC1362DA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67CDE-258C-F5CD-FD42-AA0914F50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68FFA-FC2A-6B56-B533-F2B2B847F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8B531-2120-464B-909C-9B31187C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8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987FCC-D5E5-BD68-F57F-0192B7914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04" y="1428750"/>
            <a:ext cx="5334000" cy="40005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D69F03F5-987D-C90E-BA3C-9142E34D76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4722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7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81C2BC8-DDDC-911B-E96B-3B4A6ED96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22" y="1601028"/>
            <a:ext cx="5334000" cy="40005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7163300-2C9F-5B40-DFA0-D62832A11B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0496" y="1601028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4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Holguin, Gabriel - (grholguin)</dc:creator>
  <cp:lastModifiedBy>Holguin, Gabriel - (grholguin)</cp:lastModifiedBy>
  <cp:revision>2</cp:revision>
  <dcterms:created xsi:type="dcterms:W3CDTF">2023-04-20T17:45:31Z</dcterms:created>
  <dcterms:modified xsi:type="dcterms:W3CDTF">2023-04-20T17:49:43Z</dcterms:modified>
</cp:coreProperties>
</file>