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87" y="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4D70-2D0E-AF55-34A2-65DBF288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91C2C-FAB8-26CC-639B-A92419E9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33316-737B-6B9A-30B9-494B6AC6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A5C9-838D-169E-0DA3-F914DF2D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28586-7E7F-3FE9-802C-BBCC8D8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D7BC-4022-B1EA-BBFA-605B4DA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2DB8C-E119-5D0F-3DCB-D9ED9F3F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DBF6-E91D-93B3-A054-B92BB460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CDB3-01D4-BB1B-CCEF-0F0FF01C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73D2-B1B7-9333-D9D5-92A2C5B2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94A1A-2B16-1FDB-A7F9-F98DD07D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C6E5D-57D7-B456-5894-69004A39D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EFD9-8ECC-D3FC-641D-CC26261C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D003-DFDD-DB0A-80A7-CFC314B9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D99A-0224-C803-7196-59CE2B4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158B-B047-660E-2D45-3B59FBB5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CFBD-7A17-0EC5-6998-CCE77F1B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7617-0908-33EA-86F2-D0589413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A114F-9C1C-5411-4330-76C07F4D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0C7E2-D8E2-C281-D513-02C5B9F1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3D24-1BA5-2172-3DE3-DEF7521D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DB54-418A-6A0A-39D3-D6D478DC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74CF-9156-9E15-EDD4-9C5C4FE3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5F85-61BF-031B-059C-BB6EFA1C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D38-40A9-608B-3285-A5957AEF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90D5-3B3A-C33E-A484-FECB3035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392B-5314-2175-41F7-7D903727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BA46A-2A31-E440-8F4E-744E76579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E1F11-226B-2AFF-CE7E-BD5F7280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E0D9-158B-B4F7-D9CD-41CE20B2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B6E49-DEAB-0E08-87D9-FEE657E1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6D64-543F-9E1F-DCA9-65237A7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AC37A-452C-3CB9-07E3-F1BDF32F6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F0354-E19E-A5E1-B41C-82A52FC63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A90AA-2302-2CEE-4DC3-9F27FCAA0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F8A3D-EF03-6592-79F4-3BD9BB63B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60020-1E20-6F5E-E0E5-E4B9DD07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C85C-6AAD-15D7-F55F-397B79DE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D31F4-FB59-8E66-A0CD-C3FFBDC9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576C-34BE-2746-9BC5-59A3726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783E0-7EA0-641B-C8CC-FB7E3B1B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9CF0A-BB76-4FAF-6459-8EEF6E4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BE4CD-EEA0-2112-6754-E43D5CE3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A05A6-DFD6-693E-93AF-E094FA5A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98666-9DFE-6642-D3DA-5BE58C2A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DB314-2DCD-9E67-2A9C-C9033EE0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6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13AC-AA00-3566-5299-6EDFD25C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EF4A-58A4-71AA-F16D-63BD5AEB7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2A23-F9E0-5511-80DA-163539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C6398-ADD7-F63B-1468-4490081D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5245F-5673-A7CC-6618-B4A471BC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FC8A-5C21-B1D3-D6A2-F2EE511B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0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A79A-93CB-169D-02EB-0E9F2876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69D16-6B8B-8DF5-8038-825651455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A31C9-E284-F2CF-C678-9485A327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5A24-4BCC-1628-9438-F376AB41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657A-AD13-0396-0A37-7C22F0D1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ABE63-EB47-E5FA-EB1F-09365DC2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85957-98DA-E8DE-3734-21DF5E1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CF56-1B4D-BCFE-EF8D-953F0F60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9236-7159-F866-4256-36CA76520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C173-959D-4FDF-8B42-3C3041FEC12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856B-F772-4A86-90A5-F4696F38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8131-3B5F-EB6B-E635-D95AA7470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852BB-6618-4ABB-BE42-128BD03C6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DC468BA7-D97A-4EDA-98F9-385FC0F7D7C1}"/>
              </a:ext>
            </a:extLst>
          </p:cNvPr>
          <p:cNvCxnSpPr>
            <a:cxnSpLocks/>
          </p:cNvCxnSpPr>
          <p:nvPr/>
        </p:nvCxnSpPr>
        <p:spPr>
          <a:xfrm flipV="1">
            <a:off x="2125009" y="2792189"/>
            <a:ext cx="0" cy="12009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A476879-AF8E-3B83-C1CC-6F1C87819DA6}"/>
              </a:ext>
            </a:extLst>
          </p:cNvPr>
          <p:cNvCxnSpPr>
            <a:cxnSpLocks/>
          </p:cNvCxnSpPr>
          <p:nvPr/>
        </p:nvCxnSpPr>
        <p:spPr>
          <a:xfrm flipV="1">
            <a:off x="2019703" y="2792189"/>
            <a:ext cx="0" cy="1200961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29A08-B296-A9DD-F302-62B6DD59B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7595" b="18263"/>
          <a:stretch/>
        </p:blipFill>
        <p:spPr bwMode="auto">
          <a:xfrm rot="5400000">
            <a:off x="2326397" y="2425095"/>
            <a:ext cx="2933132" cy="19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B86C4D-FB81-7DBA-579C-967BBD1F8517}"/>
              </a:ext>
            </a:extLst>
          </p:cNvPr>
          <p:cNvCxnSpPr>
            <a:cxnSpLocks/>
          </p:cNvCxnSpPr>
          <p:nvPr/>
        </p:nvCxnSpPr>
        <p:spPr>
          <a:xfrm>
            <a:off x="4761244" y="3762714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648914-A624-D923-79BD-4D231C493256}"/>
              </a:ext>
            </a:extLst>
          </p:cNvPr>
          <p:cNvCxnSpPr>
            <a:cxnSpLocks/>
          </p:cNvCxnSpPr>
          <p:nvPr/>
        </p:nvCxnSpPr>
        <p:spPr>
          <a:xfrm>
            <a:off x="4761243" y="3675084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F5E80-A8F7-E0B1-8538-49D29661B0B9}"/>
              </a:ext>
            </a:extLst>
          </p:cNvPr>
          <p:cNvCxnSpPr>
            <a:cxnSpLocks/>
          </p:cNvCxnSpPr>
          <p:nvPr/>
        </p:nvCxnSpPr>
        <p:spPr>
          <a:xfrm>
            <a:off x="4761244" y="3589359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657FE0-4359-9358-9198-7D01BAE0469B}"/>
              </a:ext>
            </a:extLst>
          </p:cNvPr>
          <p:cNvCxnSpPr>
            <a:cxnSpLocks/>
          </p:cNvCxnSpPr>
          <p:nvPr/>
        </p:nvCxnSpPr>
        <p:spPr>
          <a:xfrm>
            <a:off x="4761243" y="3492204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1F6060-5D38-64E0-B270-57ED6EBF0948}"/>
              </a:ext>
            </a:extLst>
          </p:cNvPr>
          <p:cNvCxnSpPr>
            <a:cxnSpLocks/>
          </p:cNvCxnSpPr>
          <p:nvPr/>
        </p:nvCxnSpPr>
        <p:spPr>
          <a:xfrm>
            <a:off x="2612082" y="3718220"/>
            <a:ext cx="200963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0E9D04-EAAF-D817-105D-63515676E459}"/>
              </a:ext>
            </a:extLst>
          </p:cNvPr>
          <p:cNvCxnSpPr>
            <a:cxnSpLocks/>
          </p:cNvCxnSpPr>
          <p:nvPr/>
        </p:nvCxnSpPr>
        <p:spPr>
          <a:xfrm>
            <a:off x="2612081" y="3630590"/>
            <a:ext cx="2009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F68745-1758-8891-6BF8-7A2CA90F5D81}"/>
              </a:ext>
            </a:extLst>
          </p:cNvPr>
          <p:cNvSpPr/>
          <p:nvPr/>
        </p:nvSpPr>
        <p:spPr>
          <a:xfrm>
            <a:off x="4984179" y="2882131"/>
            <a:ext cx="1257849" cy="32746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FROM: Rotary Encoder Arduino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929C79-5889-8F34-8F43-29699F082E4A}"/>
              </a:ext>
            </a:extLst>
          </p:cNvPr>
          <p:cNvSpPr/>
          <p:nvPr/>
        </p:nvSpPr>
        <p:spPr>
          <a:xfrm>
            <a:off x="1747455" y="4855451"/>
            <a:ext cx="1320865" cy="36829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Data Acquisition System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491AFA0-10B0-EC60-7CD1-5A766EFB3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9" t="17595" b="18263"/>
          <a:stretch/>
        </p:blipFill>
        <p:spPr bwMode="auto">
          <a:xfrm rot="5400000">
            <a:off x="6956926" y="2446362"/>
            <a:ext cx="2933132" cy="196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DF64A5-65F6-E504-E86E-CD8888858044}"/>
              </a:ext>
            </a:extLst>
          </p:cNvPr>
          <p:cNvCxnSpPr>
            <a:cxnSpLocks/>
          </p:cNvCxnSpPr>
          <p:nvPr/>
        </p:nvCxnSpPr>
        <p:spPr>
          <a:xfrm>
            <a:off x="9383271" y="4385008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66D16C-524B-9CC4-C1AF-73B1FF0B10C8}"/>
              </a:ext>
            </a:extLst>
          </p:cNvPr>
          <p:cNvSpPr/>
          <p:nvPr/>
        </p:nvSpPr>
        <p:spPr>
          <a:xfrm>
            <a:off x="9604372" y="3935702"/>
            <a:ext cx="1099188" cy="655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5) Rot2 B</a:t>
            </a:r>
          </a:p>
          <a:p>
            <a:r>
              <a:rPr lang="en-US" sz="1100" dirty="0"/>
              <a:t>4) Rot1 B</a:t>
            </a:r>
          </a:p>
          <a:p>
            <a:r>
              <a:rPr lang="en-US" sz="1100" dirty="0"/>
              <a:t>3) Rot2 A</a:t>
            </a:r>
          </a:p>
          <a:p>
            <a:r>
              <a:rPr lang="en-US" sz="1100" dirty="0"/>
              <a:t>2) Rot1 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3D56AE-ED82-8C8B-66B4-CACA24A1407D}"/>
              </a:ext>
            </a:extLst>
          </p:cNvPr>
          <p:cNvCxnSpPr>
            <a:cxnSpLocks/>
          </p:cNvCxnSpPr>
          <p:nvPr/>
        </p:nvCxnSpPr>
        <p:spPr>
          <a:xfrm>
            <a:off x="9383270" y="4297378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9F4C71-BFB5-C6FF-EDDD-B79BB9021CC4}"/>
              </a:ext>
            </a:extLst>
          </p:cNvPr>
          <p:cNvCxnSpPr>
            <a:cxnSpLocks/>
          </p:cNvCxnSpPr>
          <p:nvPr/>
        </p:nvCxnSpPr>
        <p:spPr>
          <a:xfrm>
            <a:off x="9383271" y="4211653"/>
            <a:ext cx="2009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99444-E3D2-1F44-C3EA-66AA70F87960}"/>
              </a:ext>
            </a:extLst>
          </p:cNvPr>
          <p:cNvCxnSpPr>
            <a:cxnSpLocks/>
          </p:cNvCxnSpPr>
          <p:nvPr/>
        </p:nvCxnSpPr>
        <p:spPr>
          <a:xfrm>
            <a:off x="9383270" y="4114498"/>
            <a:ext cx="20096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671E6C-5DA1-2E4E-6C09-67EE17B76928}"/>
              </a:ext>
            </a:extLst>
          </p:cNvPr>
          <p:cNvCxnSpPr>
            <a:cxnSpLocks/>
          </p:cNvCxnSpPr>
          <p:nvPr/>
        </p:nvCxnSpPr>
        <p:spPr>
          <a:xfrm>
            <a:off x="7218655" y="3731867"/>
            <a:ext cx="2009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661D33-50F4-7926-130D-667EEF6A5A48}"/>
              </a:ext>
            </a:extLst>
          </p:cNvPr>
          <p:cNvCxnSpPr>
            <a:cxnSpLocks/>
          </p:cNvCxnSpPr>
          <p:nvPr/>
        </p:nvCxnSpPr>
        <p:spPr>
          <a:xfrm>
            <a:off x="7218655" y="3651857"/>
            <a:ext cx="2009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9BB7BE-0DFE-7FFD-F08E-1CFB97356832}"/>
              </a:ext>
            </a:extLst>
          </p:cNvPr>
          <p:cNvSpPr/>
          <p:nvPr/>
        </p:nvSpPr>
        <p:spPr>
          <a:xfrm>
            <a:off x="9604372" y="4626014"/>
            <a:ext cx="1099188" cy="36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FROM: Rotary Encoders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A05AA13-08EC-F983-2988-CEFE637E2C23}"/>
              </a:ext>
            </a:extLst>
          </p:cNvPr>
          <p:cNvSpPr/>
          <p:nvPr/>
        </p:nvSpPr>
        <p:spPr>
          <a:xfrm>
            <a:off x="9604372" y="2413886"/>
            <a:ext cx="1144908" cy="7395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Control Arduino AND</a:t>
            </a:r>
          </a:p>
          <a:p>
            <a:pPr algn="ctr"/>
            <a:r>
              <a:rPr lang="en-US" sz="1100" dirty="0"/>
              <a:t>Acquisition Computer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29C59D0-0927-76B8-94E1-D65A5E3D94D7}"/>
              </a:ext>
            </a:extLst>
          </p:cNvPr>
          <p:cNvSpPr/>
          <p:nvPr/>
        </p:nvSpPr>
        <p:spPr>
          <a:xfrm>
            <a:off x="1736112" y="3499615"/>
            <a:ext cx="610252" cy="3504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Relays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600854-0E53-E83A-5C66-E494230272EC}"/>
              </a:ext>
            </a:extLst>
          </p:cNvPr>
          <p:cNvCxnSpPr>
            <a:cxnSpLocks/>
          </p:cNvCxnSpPr>
          <p:nvPr/>
        </p:nvCxnSpPr>
        <p:spPr>
          <a:xfrm>
            <a:off x="9383271" y="3773504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905071E-0F93-1D76-F456-A15BEBB70B3A}"/>
              </a:ext>
            </a:extLst>
          </p:cNvPr>
          <p:cNvSpPr/>
          <p:nvPr/>
        </p:nvSpPr>
        <p:spPr>
          <a:xfrm>
            <a:off x="9604372" y="3188459"/>
            <a:ext cx="1144908" cy="6553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11) Rot2 B CCW</a:t>
            </a:r>
          </a:p>
          <a:p>
            <a:r>
              <a:rPr lang="en-US" sz="1100" dirty="0"/>
              <a:t>10) Rot2 B CW</a:t>
            </a:r>
          </a:p>
          <a:p>
            <a:r>
              <a:rPr lang="en-US" sz="1100" dirty="0"/>
              <a:t>9) Rot1 A CCW</a:t>
            </a:r>
          </a:p>
          <a:p>
            <a:r>
              <a:rPr lang="en-US" sz="1100" dirty="0"/>
              <a:t>8) Rot1 A CW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D65A3D7-B367-4FA8-1205-AB40F57F0133}"/>
              </a:ext>
            </a:extLst>
          </p:cNvPr>
          <p:cNvCxnSpPr>
            <a:cxnSpLocks/>
          </p:cNvCxnSpPr>
          <p:nvPr/>
        </p:nvCxnSpPr>
        <p:spPr>
          <a:xfrm>
            <a:off x="9383270" y="3685874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9B95D0E-2976-96FD-6EF4-8528465D8D31}"/>
              </a:ext>
            </a:extLst>
          </p:cNvPr>
          <p:cNvCxnSpPr>
            <a:cxnSpLocks/>
          </p:cNvCxnSpPr>
          <p:nvPr/>
        </p:nvCxnSpPr>
        <p:spPr>
          <a:xfrm>
            <a:off x="9383271" y="3600149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99808A8-0201-B183-19FF-E62D6D35FFD0}"/>
              </a:ext>
            </a:extLst>
          </p:cNvPr>
          <p:cNvCxnSpPr>
            <a:cxnSpLocks/>
          </p:cNvCxnSpPr>
          <p:nvPr/>
        </p:nvCxnSpPr>
        <p:spPr>
          <a:xfrm>
            <a:off x="9383270" y="3502994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D9FCB-CEA6-BDAC-1122-F98A56330865}"/>
              </a:ext>
            </a:extLst>
          </p:cNvPr>
          <p:cNvCxnSpPr>
            <a:cxnSpLocks/>
          </p:cNvCxnSpPr>
          <p:nvPr/>
        </p:nvCxnSpPr>
        <p:spPr>
          <a:xfrm>
            <a:off x="4699000" y="3172646"/>
            <a:ext cx="2718976" cy="644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658C9BD-6F24-E044-ABDB-B8136247BA72}"/>
              </a:ext>
            </a:extLst>
          </p:cNvPr>
          <p:cNvSpPr/>
          <p:nvPr/>
        </p:nvSpPr>
        <p:spPr>
          <a:xfrm>
            <a:off x="6718019" y="3518509"/>
            <a:ext cx="500636" cy="368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5V</a:t>
            </a:r>
          </a:p>
          <a:p>
            <a:r>
              <a:rPr lang="en-US" sz="1100" dirty="0"/>
              <a:t>GND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21135E-315F-87DC-8017-D6A6D6E0B554}"/>
              </a:ext>
            </a:extLst>
          </p:cNvPr>
          <p:cNvCxnSpPr>
            <a:cxnSpLocks/>
          </p:cNvCxnSpPr>
          <p:nvPr/>
        </p:nvCxnSpPr>
        <p:spPr>
          <a:xfrm flipH="1" flipV="1">
            <a:off x="2334240" y="2637667"/>
            <a:ext cx="460018" cy="9843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A8CFBE-E7F1-C44E-CCCB-484EAF1C9AC7}"/>
              </a:ext>
            </a:extLst>
          </p:cNvPr>
          <p:cNvSpPr/>
          <p:nvPr/>
        </p:nvSpPr>
        <p:spPr>
          <a:xfrm>
            <a:off x="1710631" y="2254126"/>
            <a:ext cx="1011936" cy="59581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 Relay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F7BCFD66-C09D-89AB-2D64-6E07E1472F83}"/>
              </a:ext>
            </a:extLst>
          </p:cNvPr>
          <p:cNvSpPr/>
          <p:nvPr/>
        </p:nvSpPr>
        <p:spPr>
          <a:xfrm>
            <a:off x="1747455" y="4447044"/>
            <a:ext cx="819435" cy="3683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18) Clock</a:t>
            </a:r>
          </a:p>
          <a:p>
            <a:r>
              <a:rPr lang="en-US" sz="1100" dirty="0"/>
              <a:t>19) Signal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0C167046-A3B1-9C1B-D7FB-7F7D323CA362}"/>
              </a:ext>
            </a:extLst>
          </p:cNvPr>
          <p:cNvCxnSpPr>
            <a:cxnSpLocks/>
          </p:cNvCxnSpPr>
          <p:nvPr/>
        </p:nvCxnSpPr>
        <p:spPr>
          <a:xfrm>
            <a:off x="2588126" y="4569753"/>
            <a:ext cx="200963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7C7812E-4C8E-7B50-6ED4-0438C483AFEC}"/>
              </a:ext>
            </a:extLst>
          </p:cNvPr>
          <p:cNvCxnSpPr>
            <a:cxnSpLocks/>
          </p:cNvCxnSpPr>
          <p:nvPr/>
        </p:nvCxnSpPr>
        <p:spPr>
          <a:xfrm>
            <a:off x="2588125" y="4482123"/>
            <a:ext cx="200964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C062023-6C84-B20F-2EED-5C5B9765FD89}"/>
              </a:ext>
            </a:extLst>
          </p:cNvPr>
          <p:cNvSpPr txBox="1"/>
          <p:nvPr/>
        </p:nvSpPr>
        <p:spPr>
          <a:xfrm>
            <a:off x="2340167" y="354013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5V</a:t>
            </a:r>
          </a:p>
          <a:p>
            <a:r>
              <a:rPr lang="en-US" sz="600" dirty="0"/>
              <a:t>GND</a:t>
            </a: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6EC1540E-FD01-1666-28D0-C7A6B9751FA0}"/>
              </a:ext>
            </a:extLst>
          </p:cNvPr>
          <p:cNvSpPr/>
          <p:nvPr/>
        </p:nvSpPr>
        <p:spPr>
          <a:xfrm>
            <a:off x="1736181" y="3887976"/>
            <a:ext cx="833858" cy="3314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14) Relay1</a:t>
            </a:r>
          </a:p>
          <a:p>
            <a:r>
              <a:rPr lang="en-US" sz="1100" dirty="0"/>
              <a:t>15) Relay2</a:t>
            </a: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325F6EF-E0DD-AD33-D26F-A84D8BE50B0E}"/>
              </a:ext>
            </a:extLst>
          </p:cNvPr>
          <p:cNvCxnSpPr>
            <a:cxnSpLocks/>
          </p:cNvCxnSpPr>
          <p:nvPr/>
        </p:nvCxnSpPr>
        <p:spPr>
          <a:xfrm>
            <a:off x="2588126" y="4190386"/>
            <a:ext cx="200963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54953292-DBD1-CBC8-5ADA-E3533AA22A9A}"/>
              </a:ext>
            </a:extLst>
          </p:cNvPr>
          <p:cNvCxnSpPr>
            <a:cxnSpLocks/>
          </p:cNvCxnSpPr>
          <p:nvPr/>
        </p:nvCxnSpPr>
        <p:spPr>
          <a:xfrm>
            <a:off x="2588125" y="4102756"/>
            <a:ext cx="200964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2B04E08F-F3CF-1F51-AE80-F2B5CF842928}"/>
              </a:ext>
            </a:extLst>
          </p:cNvPr>
          <p:cNvSpPr/>
          <p:nvPr/>
        </p:nvSpPr>
        <p:spPr>
          <a:xfrm>
            <a:off x="1710630" y="1941167"/>
            <a:ext cx="568259" cy="2866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12V Source</a:t>
            </a:r>
          </a:p>
        </p:txBody>
      </p:sp>
      <p:sp>
        <p:nvSpPr>
          <p:cNvPr id="1073" name="Arrow: Right 1072">
            <a:extLst>
              <a:ext uri="{FF2B5EF4-FFF2-40B4-BE49-F238E27FC236}">
                <a16:creationId xmlns:a16="http://schemas.microsoft.com/office/drawing/2014/main" id="{78E32306-20CF-5626-EC2A-D46FB0C669B9}"/>
              </a:ext>
            </a:extLst>
          </p:cNvPr>
          <p:cNvSpPr/>
          <p:nvPr/>
        </p:nvSpPr>
        <p:spPr>
          <a:xfrm rot="16200000">
            <a:off x="2496098" y="2051917"/>
            <a:ext cx="125649" cy="22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CD69E39-E000-8559-83BB-B6F37F38DCEB}"/>
              </a:ext>
            </a:extLst>
          </p:cNvPr>
          <p:cNvSpPr txBox="1"/>
          <p:nvPr/>
        </p:nvSpPr>
        <p:spPr>
          <a:xfrm>
            <a:off x="2213971" y="190358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To Feeders</a:t>
            </a:r>
          </a:p>
        </p:txBody>
      </p: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C43265F9-26A5-2C0F-27BE-79CC3727C922}"/>
              </a:ext>
            </a:extLst>
          </p:cNvPr>
          <p:cNvSpPr/>
          <p:nvPr/>
        </p:nvSpPr>
        <p:spPr>
          <a:xfrm>
            <a:off x="4984180" y="3232658"/>
            <a:ext cx="1257849" cy="6553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11) Rot2 B CCW</a:t>
            </a:r>
          </a:p>
          <a:p>
            <a:r>
              <a:rPr lang="en-US" sz="1100" dirty="0"/>
              <a:t>10) Rot2 B CW</a:t>
            </a:r>
          </a:p>
          <a:p>
            <a:r>
              <a:rPr lang="en-US" sz="1100" dirty="0"/>
              <a:t>9) Rot1 A CCW</a:t>
            </a:r>
          </a:p>
          <a:p>
            <a:r>
              <a:rPr lang="en-US" sz="1100" dirty="0"/>
              <a:t>8) Rot1 A CW</a:t>
            </a:r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807C40E7-9C03-6A9C-DCE6-4D32BAD8A2CB}"/>
              </a:ext>
            </a:extLst>
          </p:cNvPr>
          <p:cNvSpPr/>
          <p:nvPr/>
        </p:nvSpPr>
        <p:spPr>
          <a:xfrm>
            <a:off x="4791667" y="4405414"/>
            <a:ext cx="1257849" cy="18560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TO: Sound Shield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F45681B-F6D6-6B88-59F4-EAB8B07B8B25}"/>
              </a:ext>
            </a:extLst>
          </p:cNvPr>
          <p:cNvSpPr txBox="1"/>
          <p:nvPr/>
        </p:nvSpPr>
        <p:spPr>
          <a:xfrm>
            <a:off x="2670707" y="1475238"/>
            <a:ext cx="239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Microcontroller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6EA92D6-0F0F-F9F1-7A4E-9409FA70A33C}"/>
              </a:ext>
            </a:extLst>
          </p:cNvPr>
          <p:cNvSpPr txBox="1"/>
          <p:nvPr/>
        </p:nvSpPr>
        <p:spPr>
          <a:xfrm>
            <a:off x="6857486" y="1474331"/>
            <a:ext cx="3132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Rotary Encoder Microcontroller</a:t>
            </a:r>
          </a:p>
        </p:txBody>
      </p:sp>
      <p:sp>
        <p:nvSpPr>
          <p:cNvPr id="1080" name="Rectangle: Rounded Corners 1079">
            <a:extLst>
              <a:ext uri="{FF2B5EF4-FFF2-40B4-BE49-F238E27FC236}">
                <a16:creationId xmlns:a16="http://schemas.microsoft.com/office/drawing/2014/main" id="{F0453FB4-130A-CD30-3689-F55535CA8298}"/>
              </a:ext>
            </a:extLst>
          </p:cNvPr>
          <p:cNvSpPr/>
          <p:nvPr/>
        </p:nvSpPr>
        <p:spPr>
          <a:xfrm>
            <a:off x="6414901" y="3911933"/>
            <a:ext cx="1003075" cy="284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TO/FROM: Rotary Encoders</a:t>
            </a:r>
          </a:p>
        </p:txBody>
      </p:sp>
      <p:sp>
        <p:nvSpPr>
          <p:cNvPr id="1082" name="Arrow: Right 1081">
            <a:extLst>
              <a:ext uri="{FF2B5EF4-FFF2-40B4-BE49-F238E27FC236}">
                <a16:creationId xmlns:a16="http://schemas.microsoft.com/office/drawing/2014/main" id="{986D0065-3A9E-BD5D-8851-61BA1F18CE92}"/>
              </a:ext>
            </a:extLst>
          </p:cNvPr>
          <p:cNvSpPr/>
          <p:nvPr/>
        </p:nvSpPr>
        <p:spPr>
          <a:xfrm rot="16200000">
            <a:off x="8872597" y="2733417"/>
            <a:ext cx="1237352" cy="22620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5B48CAC4-5CC7-46CF-A19E-4546CAE1D01D}"/>
              </a:ext>
            </a:extLst>
          </p:cNvPr>
          <p:cNvSpPr txBox="1"/>
          <p:nvPr/>
        </p:nvSpPr>
        <p:spPr>
          <a:xfrm>
            <a:off x="9096656" y="1869042"/>
            <a:ext cx="774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Acquisition System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B8ED2B7-0F6E-76B2-0ADD-CBB7359BAF9E}"/>
              </a:ext>
            </a:extLst>
          </p:cNvPr>
          <p:cNvSpPr txBox="1"/>
          <p:nvPr/>
        </p:nvSpPr>
        <p:spPr>
          <a:xfrm>
            <a:off x="3811086" y="1769758"/>
            <a:ext cx="7741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USB to PC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B13B921-949E-28E5-4547-5368818EAB58}"/>
              </a:ext>
            </a:extLst>
          </p:cNvPr>
          <p:cNvSpPr txBox="1"/>
          <p:nvPr/>
        </p:nvSpPr>
        <p:spPr>
          <a:xfrm>
            <a:off x="2767098" y="1844374"/>
            <a:ext cx="6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7-12V source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CFEDA630-EFC5-3E96-47E1-54A6F9D156F8}"/>
              </a:ext>
            </a:extLst>
          </p:cNvPr>
          <p:cNvSpPr txBox="1"/>
          <p:nvPr/>
        </p:nvSpPr>
        <p:spPr>
          <a:xfrm>
            <a:off x="7401572" y="1859926"/>
            <a:ext cx="678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7-12V source</a:t>
            </a:r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9D8667C-50C9-8774-4960-83AAA659DC47}"/>
              </a:ext>
            </a:extLst>
          </p:cNvPr>
          <p:cNvCxnSpPr>
            <a:cxnSpLocks/>
          </p:cNvCxnSpPr>
          <p:nvPr/>
        </p:nvCxnSpPr>
        <p:spPr>
          <a:xfrm>
            <a:off x="3106338" y="2413886"/>
            <a:ext cx="4634474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DCC9A8A2-97C8-FFC9-7D78-50E4CD8C0062}"/>
              </a:ext>
            </a:extLst>
          </p:cNvPr>
          <p:cNvCxnSpPr>
            <a:cxnSpLocks/>
          </p:cNvCxnSpPr>
          <p:nvPr/>
        </p:nvCxnSpPr>
        <p:spPr>
          <a:xfrm>
            <a:off x="3106337" y="2326256"/>
            <a:ext cx="4634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Arrow: Right 1084">
            <a:extLst>
              <a:ext uri="{FF2B5EF4-FFF2-40B4-BE49-F238E27FC236}">
                <a16:creationId xmlns:a16="http://schemas.microsoft.com/office/drawing/2014/main" id="{83D03C92-7EBC-3D17-2937-40768E6D56A4}"/>
              </a:ext>
            </a:extLst>
          </p:cNvPr>
          <p:cNvSpPr/>
          <p:nvPr/>
        </p:nvSpPr>
        <p:spPr>
          <a:xfrm rot="16200000">
            <a:off x="3941279" y="2109511"/>
            <a:ext cx="513805" cy="319281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2BE87B1D-7657-7D6A-4777-1B45CD8FB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586" y="-3084331"/>
            <a:ext cx="9144000" cy="6477000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923FEFA8-CFCA-43F3-D584-F6170712771F}"/>
              </a:ext>
            </a:extLst>
          </p:cNvPr>
          <p:cNvSpPr txBox="1"/>
          <p:nvPr/>
        </p:nvSpPr>
        <p:spPr>
          <a:xfrm>
            <a:off x="640080" y="243840"/>
            <a:ext cx="32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the </a:t>
            </a:r>
            <a:r>
              <a:rPr lang="en-US" dirty="0" err="1"/>
              <a:t>Aruino</a:t>
            </a:r>
            <a:r>
              <a:rPr lang="en-US" dirty="0"/>
              <a:t> website.</a:t>
            </a:r>
          </a:p>
        </p:txBody>
      </p:sp>
      <p:pic>
        <p:nvPicPr>
          <p:cNvPr id="1098" name="Picture 1097">
            <a:extLst>
              <a:ext uri="{FF2B5EF4-FFF2-40B4-BE49-F238E27FC236}">
                <a16:creationId xmlns:a16="http://schemas.microsoft.com/office/drawing/2014/main" id="{AB70FD8C-EBDC-5428-4BF9-F4ED39F41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464" t="5555" r="25430" b="13778"/>
          <a:stretch/>
        </p:blipFill>
        <p:spPr>
          <a:xfrm>
            <a:off x="12192000" y="3773504"/>
            <a:ext cx="1940176" cy="27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9159A-3D68-AB59-1B28-92090B5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0" y="428506"/>
            <a:ext cx="86985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899A0-D603-72E9-1686-5233BB662BBE}"/>
              </a:ext>
            </a:extLst>
          </p:cNvPr>
          <p:cNvSpPr txBox="1"/>
          <p:nvPr/>
        </p:nvSpPr>
        <p:spPr>
          <a:xfrm>
            <a:off x="640080" y="243840"/>
            <a:ext cx="49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from their datasheet so probably legit to use</a:t>
            </a:r>
          </a:p>
        </p:txBody>
      </p:sp>
    </p:spTree>
    <p:extLst>
      <p:ext uri="{BB962C8B-B14F-4D97-AF65-F5344CB8AC3E}">
        <p14:creationId xmlns:p14="http://schemas.microsoft.com/office/powerpoint/2010/main" val="73773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3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rduino Uno R3 Pinouts Chart - IX23">
            <a:extLst>
              <a:ext uri="{FF2B5EF4-FFF2-40B4-BE49-F238E27FC236}">
                <a16:creationId xmlns:a16="http://schemas.microsoft.com/office/drawing/2014/main" id="{E0840E93-E889-A354-16AF-5A55075A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0591" y="643467"/>
            <a:ext cx="771081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142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Cowen</dc:creator>
  <cp:lastModifiedBy>Stephen Cowen</cp:lastModifiedBy>
  <cp:revision>65</cp:revision>
  <dcterms:created xsi:type="dcterms:W3CDTF">2023-01-03T02:55:02Z</dcterms:created>
  <dcterms:modified xsi:type="dcterms:W3CDTF">2023-01-03T14:09:10Z</dcterms:modified>
</cp:coreProperties>
</file>