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82" r:id="rId5"/>
    <p:sldId id="259" r:id="rId6"/>
    <p:sldId id="286" r:id="rId7"/>
    <p:sldId id="287" r:id="rId8"/>
    <p:sldId id="289" r:id="rId9"/>
    <p:sldId id="288" r:id="rId10"/>
    <p:sldId id="266" r:id="rId11"/>
    <p:sldId id="267" r:id="rId12"/>
    <p:sldId id="265" r:id="rId13"/>
    <p:sldId id="271" r:id="rId14"/>
    <p:sldId id="261" r:id="rId15"/>
    <p:sldId id="262" r:id="rId16"/>
    <p:sldId id="269" r:id="rId17"/>
    <p:sldId id="270" r:id="rId18"/>
    <p:sldId id="272" r:id="rId19"/>
    <p:sldId id="273" r:id="rId20"/>
    <p:sldId id="278" r:id="rId21"/>
    <p:sldId id="263" r:id="rId22"/>
    <p:sldId id="275" r:id="rId23"/>
    <p:sldId id="285" r:id="rId24"/>
    <p:sldId id="276" r:id="rId25"/>
    <p:sldId id="274" r:id="rId26"/>
    <p:sldId id="277" r:id="rId27"/>
    <p:sldId id="264" r:id="rId28"/>
    <p:sldId id="260" r:id="rId29"/>
    <p:sldId id="279" r:id="rId30"/>
    <p:sldId id="280" r:id="rId31"/>
    <p:sldId id="268" r:id="rId32"/>
    <p:sldId id="257" r:id="rId33"/>
    <p:sldId id="28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2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1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9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4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8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3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61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1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44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38974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4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1" y="3470261"/>
            <a:ext cx="6486159" cy="769441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cs typeface="+mn-ea"/>
                <a:sym typeface="+mn-lt"/>
              </a:rPr>
              <a:t>异步请求、同源与跨域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C686C"/>
                </a:solidFill>
                <a:cs typeface="+mn-ea"/>
                <a:sym typeface="+mn-lt"/>
              </a:rPr>
              <a:t>代码下载：</a:t>
            </a:r>
            <a:r>
              <a:rPr lang="en-US" altLang="zh-CN" sz="1200" dirty="0"/>
              <a:t>https://github.com/fr-javascript/javascript</a:t>
            </a:r>
            <a:endParaRPr lang="en-US" altLang="zh-CN" sz="1200" dirty="0">
              <a:solidFill>
                <a:srgbClr val="4C686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3379451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AJAX / CORS / JSONP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622" y="1290583"/>
            <a:ext cx="11943471" cy="2873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85"/>
          <p:cNvSpPr/>
          <p:nvPr/>
        </p:nvSpPr>
        <p:spPr>
          <a:xfrm>
            <a:off x="3981298" y="1421650"/>
            <a:ext cx="4063689" cy="25889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110"/>
          <p:cNvSpPr>
            <a:spLocks noChangeArrowheads="1"/>
          </p:cNvSpPr>
          <p:nvPr/>
        </p:nvSpPr>
        <p:spPr bwMode="auto">
          <a:xfrm>
            <a:off x="5657153" y="2054009"/>
            <a:ext cx="732727" cy="58180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89"/>
          <p:cNvSpPr txBox="1"/>
          <p:nvPr/>
        </p:nvSpPr>
        <p:spPr>
          <a:xfrm>
            <a:off x="4570429" y="2792137"/>
            <a:ext cx="2901041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ADD TITTLE HERE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29" y="1457842"/>
            <a:ext cx="3774821" cy="251654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5349" y="1433772"/>
            <a:ext cx="3864062" cy="256468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TextBox 86"/>
          <p:cNvSpPr txBox="1"/>
          <p:nvPr/>
        </p:nvSpPr>
        <p:spPr>
          <a:xfrm>
            <a:off x="783760" y="4812915"/>
            <a:ext cx="1048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Just for today I will try to live through this day only and not tackle my whole life problem at once. I can do for twelve Just for today I will try to live through this day only and not tackle my whole life problem at once. I can do for twelve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118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43695" y="1080433"/>
            <a:ext cx="7501263" cy="1212600"/>
            <a:chOff x="4643695" y="1080433"/>
            <a:chExt cx="7501263" cy="1212600"/>
          </a:xfrm>
        </p:grpSpPr>
        <p:grpSp>
          <p:nvGrpSpPr>
            <p:cNvPr id="3" name="组合 2"/>
            <p:cNvGrpSpPr/>
            <p:nvPr/>
          </p:nvGrpSpPr>
          <p:grpSpPr>
            <a:xfrm>
              <a:off x="4643695" y="1080433"/>
              <a:ext cx="3137095" cy="1212600"/>
              <a:chOff x="4431323" y="1125415"/>
              <a:chExt cx="3493852" cy="135049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705446" y="150128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060" y="1389687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0 1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8946543" y="1228443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43695" y="4693485"/>
            <a:ext cx="7498130" cy="1212600"/>
            <a:chOff x="4643695" y="4693485"/>
            <a:chExt cx="7498130" cy="1212600"/>
          </a:xfrm>
        </p:grpSpPr>
        <p:grpSp>
          <p:nvGrpSpPr>
            <p:cNvPr id="10" name="组合 9"/>
            <p:cNvGrpSpPr/>
            <p:nvPr/>
          </p:nvGrpSpPr>
          <p:grpSpPr>
            <a:xfrm>
              <a:off x="4643695" y="4693485"/>
              <a:ext cx="3137095" cy="1212600"/>
              <a:chOff x="4431323" y="1125415"/>
              <a:chExt cx="3493852" cy="135049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671831" y="5131259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40927" y="4963713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0 3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943410" y="4802469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2899" y="2892817"/>
            <a:ext cx="7524487" cy="1212600"/>
            <a:chOff x="-2899" y="2892817"/>
            <a:chExt cx="7524487" cy="1212600"/>
          </a:xfrm>
        </p:grpSpPr>
        <p:grpSp>
          <p:nvGrpSpPr>
            <p:cNvPr id="17" name="组合 16"/>
            <p:cNvGrpSpPr/>
            <p:nvPr/>
          </p:nvGrpSpPr>
          <p:grpSpPr>
            <a:xfrm flipH="1">
              <a:off x="4390475" y="2892817"/>
              <a:ext cx="3131113" cy="1212600"/>
              <a:chOff x="4431323" y="1125415"/>
              <a:chExt cx="3478225" cy="135049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9809630">
                <a:off x="7566860" y="1589648"/>
                <a:ext cx="342688" cy="295421"/>
              </a:xfrm>
              <a:prstGeom prst="triangle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4681183" y="332793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06866" y="3192849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0 2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-2899" y="3010801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389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9824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0999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067" y="1474839"/>
            <a:ext cx="4000091" cy="26694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3868" y="1474839"/>
            <a:ext cx="4004187" cy="2669458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29653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16759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911552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24998" y="1843167"/>
            <a:ext cx="4874304" cy="1630776"/>
            <a:chOff x="6124998" y="1547746"/>
            <a:chExt cx="4874304" cy="1630776"/>
          </a:xfrm>
        </p:grpSpPr>
        <p:grpSp>
          <p:nvGrpSpPr>
            <p:cNvPr id="6" name="组合 5"/>
            <p:cNvGrpSpPr/>
            <p:nvPr/>
          </p:nvGrpSpPr>
          <p:grpSpPr>
            <a:xfrm>
              <a:off x="6124998" y="1547746"/>
              <a:ext cx="1630776" cy="1630776"/>
              <a:chOff x="5169194" y="1865140"/>
              <a:chExt cx="1422928" cy="1422928"/>
            </a:xfrm>
          </p:grpSpPr>
          <p:sp>
            <p:nvSpPr>
              <p:cNvPr id="11" name="同心圆 114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空心弧 11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7887225" y="2208451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8" name="矩形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1861822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005970" y="2258795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2089403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55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3315" y="4072793"/>
            <a:ext cx="4831236" cy="1630776"/>
            <a:chOff x="1273315" y="3777372"/>
            <a:chExt cx="4831236" cy="1630776"/>
          </a:xfrm>
        </p:grpSpPr>
        <p:sp>
          <p:nvSpPr>
            <p:cNvPr id="1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706566" y="4328209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80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273315" y="3777372"/>
              <a:ext cx="1630776" cy="1630776"/>
              <a:chOff x="5169194" y="1865140"/>
              <a:chExt cx="1422928" cy="1422928"/>
            </a:xfrm>
          </p:grpSpPr>
          <p:sp>
            <p:nvSpPr>
              <p:cNvPr id="19" name="同心圆 125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空心弧 19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992474" y="4387732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17" name="矩形 1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997316" y="4041103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111220" y="4438076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120156" y="4072793"/>
            <a:ext cx="4879146" cy="1630776"/>
            <a:chOff x="6120156" y="3777372"/>
            <a:chExt cx="4879146" cy="1630776"/>
          </a:xfrm>
        </p:grpSpPr>
        <p:grpSp>
          <p:nvGrpSpPr>
            <p:cNvPr id="22" name="组合 21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27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空心弧 27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24" name="矩形 2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73315" y="1848009"/>
            <a:ext cx="4879146" cy="1630776"/>
            <a:chOff x="6120156" y="3777372"/>
            <a:chExt cx="4879146" cy="1630776"/>
          </a:xfrm>
        </p:grpSpPr>
        <p:grpSp>
          <p:nvGrpSpPr>
            <p:cNvPr id="30" name="组合 29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35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空心弧 35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32" name="矩形 3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15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第二部分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939101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11896"/>
            <a:ext cx="12192000" cy="20408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381380" y="5016819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4549" y="5043320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868" y="1852340"/>
            <a:ext cx="43632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762868" y="2797997"/>
            <a:ext cx="436321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once. Just for today I will try to live through this day only and not tackle my whole life problem at once. </a:t>
            </a:r>
          </a:p>
        </p:txBody>
      </p:sp>
      <p:sp>
        <p:nvSpPr>
          <p:cNvPr id="7" name="AutoShape 18"/>
          <p:cNvSpPr>
            <a:spLocks/>
          </p:cNvSpPr>
          <p:nvPr/>
        </p:nvSpPr>
        <p:spPr bwMode="auto">
          <a:xfrm>
            <a:off x="2111074" y="5168503"/>
            <a:ext cx="386680" cy="3611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AutoShape 123"/>
          <p:cNvSpPr>
            <a:spLocks/>
          </p:cNvSpPr>
          <p:nvPr/>
        </p:nvSpPr>
        <p:spPr bwMode="auto">
          <a:xfrm>
            <a:off x="6512792" y="5142002"/>
            <a:ext cx="396907" cy="4093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1858" y="5327890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2521" y="5301389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858" y="450967"/>
            <a:ext cx="6002644" cy="40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3797" y="1109587"/>
            <a:ext cx="4876799" cy="365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563" y="1109587"/>
            <a:ext cx="4876799" cy="3657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53797" y="4767187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562" y="4767186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2196" y="5113115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  <p:sp>
        <p:nvSpPr>
          <p:cNvPr id="9" name="矩形 8"/>
          <p:cNvSpPr/>
          <p:nvPr/>
        </p:nvSpPr>
        <p:spPr>
          <a:xfrm>
            <a:off x="6502499" y="5128826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39966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3577" y="1525910"/>
            <a:ext cx="3769095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点击即可添加标题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6321" y="2165605"/>
            <a:ext cx="898304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38012" y="4075541"/>
            <a:ext cx="244173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1766145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57870" y="4075541"/>
            <a:ext cx="244173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4686003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630736" y="4075541"/>
            <a:ext cx="244173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658869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5709195" y="3493073"/>
            <a:ext cx="320654" cy="360848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6"/>
          <p:cNvSpPr>
            <a:spLocks noEditPoints="1"/>
          </p:cNvSpPr>
          <p:nvPr/>
        </p:nvSpPr>
        <p:spPr bwMode="auto">
          <a:xfrm>
            <a:off x="2826454" y="3493073"/>
            <a:ext cx="272938" cy="360848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8691846" y="3481567"/>
            <a:ext cx="324471" cy="35130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2658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026654" y="0"/>
            <a:ext cx="9261023" cy="6858000"/>
          </a:xfrm>
          <a:prstGeom prst="parallelogram">
            <a:avLst>
              <a:gd name="adj" fmla="val 34463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9777" y="1881417"/>
            <a:ext cx="2629999" cy="17551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117" y="1903911"/>
            <a:ext cx="2584034" cy="17226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67955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点击即可添加标题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79480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7218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  <p:sp>
        <p:nvSpPr>
          <p:cNvPr id="8" name="矩形 7"/>
          <p:cNvSpPr/>
          <p:nvPr/>
        </p:nvSpPr>
        <p:spPr>
          <a:xfrm>
            <a:off x="6755561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</p:spTree>
    <p:extLst>
      <p:ext uri="{BB962C8B-B14F-4D97-AF65-F5344CB8AC3E}">
        <p14:creationId xmlns:p14="http://schemas.microsoft.com/office/powerpoint/2010/main" val="137152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5" y="1524287"/>
            <a:ext cx="84801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once. tackle my whole life problem at once Just for today I will try to live through this day</a:t>
            </a:r>
          </a:p>
        </p:txBody>
      </p:sp>
      <p:sp>
        <p:nvSpPr>
          <p:cNvPr id="4" name="椭圆 3"/>
          <p:cNvSpPr/>
          <p:nvPr/>
        </p:nvSpPr>
        <p:spPr>
          <a:xfrm>
            <a:off x="1997610" y="3348113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0742" y="3112620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6" name="椭圆 5"/>
          <p:cNvSpPr/>
          <p:nvPr/>
        </p:nvSpPr>
        <p:spPr>
          <a:xfrm>
            <a:off x="1997610" y="4266084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742" y="4030591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8" name="椭圆 7"/>
          <p:cNvSpPr/>
          <p:nvPr/>
        </p:nvSpPr>
        <p:spPr>
          <a:xfrm>
            <a:off x="1997610" y="5184055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0742" y="4948562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</p:spTree>
    <p:extLst>
      <p:ext uri="{BB962C8B-B14F-4D97-AF65-F5344CB8AC3E}">
        <p14:creationId xmlns:p14="http://schemas.microsoft.com/office/powerpoint/2010/main" val="528914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648" y="235970"/>
            <a:ext cx="11494473" cy="63726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8572" y="235971"/>
            <a:ext cx="4541003" cy="9625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4108" y="367718"/>
            <a:ext cx="3689930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前言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89653" y="1993573"/>
            <a:ext cx="5285848" cy="1273324"/>
            <a:chOff x="6533149" y="2947482"/>
            <a:chExt cx="5285848" cy="1273324"/>
          </a:xfrm>
        </p:grpSpPr>
        <p:grpSp>
          <p:nvGrpSpPr>
            <p:cNvPr id="20" name="组合 19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24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6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369625" y="3016714"/>
              <a:ext cx="4449372" cy="1204092"/>
              <a:chOff x="1722828" y="3016347"/>
              <a:chExt cx="4449372" cy="120409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 smtClean="0">
                    <a:cs typeface="+mn-ea"/>
                    <a:sym typeface="+mn-lt"/>
                  </a:rPr>
                  <a:t>课程目标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089653" y="3790920"/>
            <a:ext cx="5285848" cy="1273324"/>
            <a:chOff x="6533149" y="2947482"/>
            <a:chExt cx="5285848" cy="1273324"/>
          </a:xfrm>
        </p:grpSpPr>
        <p:grpSp>
          <p:nvGrpSpPr>
            <p:cNvPr id="29" name="组合 28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33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35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369625" y="3016714"/>
              <a:ext cx="4449372" cy="1204092"/>
              <a:chOff x="1722828" y="3016347"/>
              <a:chExt cx="4449372" cy="1204092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前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置知识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48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第三部分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3550418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4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22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73834" y="0"/>
            <a:ext cx="263065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4021" y="0"/>
            <a:ext cx="3300565" cy="685799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48478" y="2923509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295" y="3053213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48479" y="3931315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296" y="4061019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48478" y="4967817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3227" y="5097521"/>
            <a:ext cx="6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155042" y="2933339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2155042" y="3999828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2155042" y="4990830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63227" y="1409287"/>
            <a:ext cx="4401682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63228" y="1932507"/>
            <a:ext cx="598106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2328313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45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6949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644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4540" y="3963640"/>
            <a:ext cx="2568040" cy="17137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9582" y="3964133"/>
            <a:ext cx="2547937" cy="1698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069" y="3964776"/>
            <a:ext cx="2599973" cy="1725675"/>
          </a:xfrm>
          <a:prstGeom prst="rect">
            <a:avLst/>
          </a:prstGeom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81350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56776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346273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</p:spTree>
    <p:extLst>
      <p:ext uri="{BB962C8B-B14F-4D97-AF65-F5344CB8AC3E}">
        <p14:creationId xmlns:p14="http://schemas.microsoft.com/office/powerpoint/2010/main" val="189487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/>
          <p:cNvSpPr txBox="1">
            <a:spLocks/>
          </p:cNvSpPr>
          <p:nvPr/>
        </p:nvSpPr>
        <p:spPr>
          <a:xfrm>
            <a:off x="2386645" y="2128643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12"/>
          <p:cNvSpPr txBox="1">
            <a:spLocks/>
          </p:cNvSpPr>
          <p:nvPr/>
        </p:nvSpPr>
        <p:spPr>
          <a:xfrm>
            <a:off x="2372357" y="2655253"/>
            <a:ext cx="3616011" cy="74623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7314807" y="2144957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7300518" y="2669980"/>
            <a:ext cx="3616011" cy="70337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2346958" y="4035261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2332669" y="4561872"/>
            <a:ext cx="3616011" cy="61915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7275119" y="4051575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7260831" y="4576598"/>
            <a:ext cx="3616011" cy="5762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10770" y="2048606"/>
            <a:ext cx="921908" cy="927452"/>
            <a:chOff x="2318977" y="-704739"/>
            <a:chExt cx="921908" cy="927452"/>
          </a:xfrm>
        </p:grpSpPr>
        <p:sp>
          <p:nvSpPr>
            <p:cNvPr id="11" name="椭圆 10"/>
            <p:cNvSpPr/>
            <p:nvPr/>
          </p:nvSpPr>
          <p:spPr bwMode="auto">
            <a:xfrm rot="21396492">
              <a:off x="2318977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 Placeholder 12"/>
            <p:cNvSpPr txBox="1">
              <a:spLocks/>
            </p:cNvSpPr>
            <p:nvPr/>
          </p:nvSpPr>
          <p:spPr bwMode="auto">
            <a:xfrm rot="21396492">
              <a:off x="2702315" y="-566274"/>
              <a:ext cx="422275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17104" y="2044655"/>
            <a:ext cx="921908" cy="945179"/>
            <a:chOff x="4130829" y="922184"/>
            <a:chExt cx="921908" cy="945179"/>
          </a:xfrm>
        </p:grpSpPr>
        <p:sp>
          <p:nvSpPr>
            <p:cNvPr id="14" name="椭圆 13"/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Text Placeholder 12"/>
            <p:cNvSpPr txBox="1">
              <a:spLocks/>
            </p:cNvSpPr>
            <p:nvPr/>
          </p:nvSpPr>
          <p:spPr bwMode="auto">
            <a:xfrm>
              <a:off x="4489726" y="1079963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49449" y="3995370"/>
            <a:ext cx="921908" cy="960477"/>
            <a:chOff x="6576468" y="-704739"/>
            <a:chExt cx="921908" cy="960477"/>
          </a:xfrm>
        </p:grpSpPr>
        <p:sp>
          <p:nvSpPr>
            <p:cNvPr id="17" name="椭圆 16"/>
            <p:cNvSpPr/>
            <p:nvPr/>
          </p:nvSpPr>
          <p:spPr bwMode="auto">
            <a:xfrm>
              <a:off x="6576468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Text Placeholder 12"/>
            <p:cNvSpPr txBox="1">
              <a:spLocks/>
            </p:cNvSpPr>
            <p:nvPr/>
          </p:nvSpPr>
          <p:spPr bwMode="auto">
            <a:xfrm>
              <a:off x="6951043" y="-533250"/>
              <a:ext cx="420688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26566" y="3969338"/>
            <a:ext cx="921908" cy="964104"/>
            <a:chOff x="9050947" y="872281"/>
            <a:chExt cx="921908" cy="964104"/>
          </a:xfrm>
        </p:grpSpPr>
        <p:sp>
          <p:nvSpPr>
            <p:cNvPr id="20" name="椭圆 19"/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Text Placeholder 12"/>
            <p:cNvSpPr txBox="1">
              <a:spLocks/>
            </p:cNvSpPr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GB" altLang="zh-CN" sz="3000" b="1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757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第四部分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249856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1617785"/>
            <a:ext cx="5795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63930" y="1319650"/>
            <a:ext cx="440168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6106" y="2975257"/>
            <a:ext cx="3819376" cy="30208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45482" y="2973264"/>
            <a:ext cx="3702567" cy="30228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787" y="2973264"/>
            <a:ext cx="3702567" cy="3022845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051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  <p:sp>
        <p:nvSpPr>
          <p:cNvPr id="11" name="矩形 10"/>
          <p:cNvSpPr/>
          <p:nvPr/>
        </p:nvSpPr>
        <p:spPr>
          <a:xfrm>
            <a:off x="8191746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</p:spTree>
    <p:extLst>
      <p:ext uri="{BB962C8B-B14F-4D97-AF65-F5344CB8AC3E}">
        <p14:creationId xmlns:p14="http://schemas.microsoft.com/office/powerpoint/2010/main" val="126921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2"/>
          <p:cNvSpPr>
            <a:spLocks noChangeArrowheads="1"/>
          </p:cNvSpPr>
          <p:nvPr/>
        </p:nvSpPr>
        <p:spPr bwMode="auto">
          <a:xfrm>
            <a:off x="7655855" y="5136861"/>
            <a:ext cx="579437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Oval 53"/>
          <p:cNvSpPr>
            <a:spLocks noChangeArrowheads="1"/>
          </p:cNvSpPr>
          <p:nvPr/>
        </p:nvSpPr>
        <p:spPr bwMode="auto">
          <a:xfrm>
            <a:off x="859089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Oval 54"/>
          <p:cNvSpPr>
            <a:spLocks noChangeArrowheads="1"/>
          </p:cNvSpPr>
          <p:nvPr/>
        </p:nvSpPr>
        <p:spPr bwMode="auto">
          <a:xfrm>
            <a:off x="952434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Group 55"/>
          <p:cNvGrpSpPr/>
          <p:nvPr/>
        </p:nvGrpSpPr>
        <p:grpSpPr bwMode="auto">
          <a:xfrm>
            <a:off x="9714842" y="5295660"/>
            <a:ext cx="201613" cy="255667"/>
            <a:chOff x="0" y="0"/>
            <a:chExt cx="127" cy="161"/>
          </a:xfrm>
        </p:grpSpPr>
        <p:sp>
          <p:nvSpPr>
            <p:cNvPr id="6" name="Freeform 56"/>
            <p:cNvSpPr/>
            <p:nvPr/>
          </p:nvSpPr>
          <p:spPr bwMode="auto">
            <a:xfrm>
              <a:off x="0" y="0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57"/>
            <p:cNvSpPr/>
            <p:nvPr/>
          </p:nvSpPr>
          <p:spPr bwMode="auto">
            <a:xfrm>
              <a:off x="79" y="94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8"/>
            <p:cNvSpPr>
              <a:spLocks noEditPoints="1"/>
            </p:cNvSpPr>
            <p:nvPr/>
          </p:nvSpPr>
          <p:spPr bwMode="auto">
            <a:xfrm>
              <a:off x="45" y="33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9"/>
            <p:cNvSpPr/>
            <p:nvPr/>
          </p:nvSpPr>
          <p:spPr bwMode="auto">
            <a:xfrm>
              <a:off x="23" y="46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60"/>
            <p:cNvSpPr/>
            <p:nvPr/>
          </p:nvSpPr>
          <p:spPr bwMode="auto">
            <a:xfrm>
              <a:off x="23" y="72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Group 61"/>
          <p:cNvGrpSpPr/>
          <p:nvPr/>
        </p:nvGrpSpPr>
        <p:grpSpPr bwMode="auto">
          <a:xfrm>
            <a:off x="8749642" y="5295660"/>
            <a:ext cx="258763" cy="258843"/>
            <a:chOff x="0" y="0"/>
            <a:chExt cx="163" cy="163"/>
          </a:xfrm>
        </p:grpSpPr>
        <p:sp>
          <p:nvSpPr>
            <p:cNvPr id="12" name="Freeform 62"/>
            <p:cNvSpPr>
              <a:spLocks noEditPoints="1"/>
            </p:cNvSpPr>
            <p:nvPr/>
          </p:nvSpPr>
          <p:spPr bwMode="auto">
            <a:xfrm>
              <a:off x="0" y="0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/>
          </p:nvSpPr>
          <p:spPr bwMode="auto">
            <a:xfrm>
              <a:off x="50" y="48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Group 64"/>
          <p:cNvGrpSpPr/>
          <p:nvPr/>
        </p:nvGrpSpPr>
        <p:grpSpPr bwMode="auto">
          <a:xfrm>
            <a:off x="7817780" y="5298836"/>
            <a:ext cx="255587" cy="255667"/>
            <a:chOff x="0" y="0"/>
            <a:chExt cx="161" cy="161"/>
          </a:xfrm>
        </p:grpSpPr>
        <p:sp>
          <p:nvSpPr>
            <p:cNvPr id="15" name="Freeform 65"/>
            <p:cNvSpPr/>
            <p:nvPr/>
          </p:nvSpPr>
          <p:spPr bwMode="auto">
            <a:xfrm>
              <a:off x="0" y="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66"/>
            <p:cNvSpPr/>
            <p:nvPr/>
          </p:nvSpPr>
          <p:spPr bwMode="auto">
            <a:xfrm>
              <a:off x="49" y="6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517232" y="1840615"/>
            <a:ext cx="4505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THIS IS A ART TEMPLATE ,THANK YOU WATCHING THIS ONE 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6510997" y="2379374"/>
            <a:ext cx="4523497" cy="227414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endParaRPr lang="en-US" sz="12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</a:t>
            </a:r>
          </a:p>
          <a:p>
            <a:pPr eaLnBrk="1" hangingPunct="1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 hours that Just for today I will try to live through this day only and not tackle my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76" y="1913206"/>
            <a:ext cx="5014756" cy="37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8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962980" y="3865479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408619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883098" y="381557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72284" y="3232683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55434" y="3166008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107459" y="3232683"/>
            <a:ext cx="827088" cy="72072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>
            <a:spLocks/>
          </p:cNvSpPr>
          <p:nvPr/>
        </p:nvSpPr>
        <p:spPr>
          <a:xfrm>
            <a:off x="2250569" y="2063981"/>
            <a:ext cx="2611438" cy="384175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2220447" y="2505669"/>
            <a:ext cx="2934223" cy="53168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6675869" y="2153842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6659993" y="2539775"/>
            <a:ext cx="3256610" cy="54671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4152025" y="4235418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4137738" y="4733893"/>
            <a:ext cx="3118750" cy="56843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4" name="Text Placeholder 12"/>
          <p:cNvSpPr txBox="1">
            <a:spLocks/>
          </p:cNvSpPr>
          <p:nvPr/>
        </p:nvSpPr>
        <p:spPr>
          <a:xfrm>
            <a:off x="9168830" y="3953408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9154543" y="4420800"/>
            <a:ext cx="1985037" cy="75261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1151128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 Placeholder 12"/>
          <p:cNvSpPr txBox="1">
            <a:spLocks/>
          </p:cNvSpPr>
          <p:nvPr/>
        </p:nvSpPr>
        <p:spPr bwMode="auto">
          <a:xfrm>
            <a:off x="1550574" y="2406517"/>
            <a:ext cx="4222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 Placeholder 12"/>
          <p:cNvSpPr txBox="1">
            <a:spLocks/>
          </p:cNvSpPr>
          <p:nvPr/>
        </p:nvSpPr>
        <p:spPr bwMode="auto">
          <a:xfrm>
            <a:off x="3321877" y="4023258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 Placeholder 12"/>
          <p:cNvSpPr txBox="1">
            <a:spLocks/>
          </p:cNvSpPr>
          <p:nvPr/>
        </p:nvSpPr>
        <p:spPr bwMode="auto">
          <a:xfrm>
            <a:off x="5783194" y="2410045"/>
            <a:ext cx="4206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 Placeholder 12"/>
          <p:cNvSpPr txBox="1">
            <a:spLocks/>
          </p:cNvSpPr>
          <p:nvPr/>
        </p:nvSpPr>
        <p:spPr bwMode="auto">
          <a:xfrm>
            <a:off x="8217057" y="3992280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357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4" y="235970"/>
            <a:ext cx="11329180" cy="63726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8572" y="235971"/>
            <a:ext cx="4541003" cy="9625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4108" y="367718"/>
            <a:ext cx="3689930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收获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031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75249" y="1730326"/>
            <a:ext cx="4360985" cy="38545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635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5723" y="3103685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0 1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5723" y="3982411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0 2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5723" y="4861137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0 3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6756891" y="319374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6756891" y="403211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6724975" y="4940774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5532530" y="2161255"/>
            <a:ext cx="5747414" cy="70057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Just for today I will try to live through this day only and not tackle my whole life problem at once. I can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2530" y="1689876"/>
            <a:ext cx="384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1500" y="1918876"/>
            <a:ext cx="2073150" cy="17125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1918877"/>
            <a:ext cx="1937215" cy="17070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675" y="3715125"/>
            <a:ext cx="2085975" cy="17070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3725045"/>
            <a:ext cx="1938553" cy="16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2" y="3470261"/>
            <a:ext cx="5191638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cs typeface="+mn-ea"/>
                <a:sym typeface="+mn-lt"/>
              </a:rPr>
              <a:t>感  谢  您  的  观  看</a:t>
            </a: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613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C686C"/>
                </a:solidFill>
                <a:cs typeface="+mn-ea"/>
                <a:sym typeface="+mn-lt"/>
              </a:rPr>
              <a:t>THIS IS A ART TEMPLATE , THANK YOU WATCHING THIS ONE. THIS IS A ART TEMPLATE , THANK YOU WATCHING THIS ONE.</a:t>
            </a: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2554417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ART TEMPLATE 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6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cs typeface="+mn-ea"/>
                <a:sym typeface="+mn-lt"/>
              </a:rPr>
              <a:t>目录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cs typeface="+mn-ea"/>
                <a:sym typeface="+mn-lt"/>
              </a:rPr>
              <a:t>THIS IS MENU 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960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 smtClean="0">
                <a:cs typeface="+mn-ea"/>
                <a:sym typeface="+mn-lt"/>
              </a:rPr>
              <a:t>XHR</a:t>
            </a:r>
            <a:r>
              <a:rPr lang="zh-CN" altLang="en-US" sz="2000" b="1" dirty="0" smtClean="0">
                <a:cs typeface="+mn-ea"/>
                <a:sym typeface="+mn-lt"/>
              </a:rPr>
              <a:t>对象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 smtClean="0">
                <a:cs typeface="+mn-ea"/>
                <a:sym typeface="+mn-lt"/>
              </a:rPr>
              <a:t>XHR</a:t>
            </a:r>
            <a:r>
              <a:rPr lang="zh-CN" altLang="en-US" sz="1400" dirty="0" smtClean="0">
                <a:cs typeface="+mn-ea"/>
                <a:sym typeface="+mn-lt"/>
              </a:rPr>
              <a:t>发送、状态码、</a:t>
            </a:r>
            <a:r>
              <a:rPr lang="en-US" altLang="zh-CN" sz="1400" dirty="0" smtClean="0">
                <a:cs typeface="+mn-ea"/>
                <a:sym typeface="+mn-lt"/>
              </a:rPr>
              <a:t>GET / POST</a:t>
            </a:r>
            <a:r>
              <a:rPr lang="zh-CN" altLang="en-US" sz="1400" dirty="0" smtClean="0">
                <a:cs typeface="+mn-ea"/>
                <a:sym typeface="+mn-lt"/>
              </a:rPr>
              <a:t>请求、</a:t>
            </a:r>
            <a:r>
              <a:rPr lang="en-US" altLang="zh-CN" sz="1400" dirty="0" smtClean="0">
                <a:cs typeface="+mn-ea"/>
                <a:sym typeface="+mn-lt"/>
              </a:rPr>
              <a:t>Content-Type</a:t>
            </a:r>
            <a:r>
              <a:rPr lang="zh-CN" altLang="en-US" sz="1400" dirty="0" smtClean="0">
                <a:cs typeface="+mn-ea"/>
                <a:sym typeface="+mn-lt"/>
              </a:rPr>
              <a:t>、同步和异步、</a:t>
            </a:r>
            <a:endParaRPr lang="en-US" altLang="zh-CN" sz="1400" dirty="0" smtClean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响应状态码等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 smtClean="0">
                <a:cs typeface="+mn-ea"/>
                <a:sym typeface="+mn-lt"/>
              </a:rPr>
              <a:t>表</a:t>
            </a:r>
            <a:r>
              <a:rPr lang="zh-CN" altLang="en-US" sz="2000" b="1" dirty="0">
                <a:cs typeface="+mn-ea"/>
                <a:sym typeface="+mn-lt"/>
              </a:rPr>
              <a:t>单提交、</a:t>
            </a:r>
            <a:r>
              <a:rPr lang="en-US" altLang="zh-CN" sz="2000" b="1" dirty="0" err="1">
                <a:cs typeface="+mn-ea"/>
                <a:sym typeface="+mn-lt"/>
              </a:rPr>
              <a:t>formData</a:t>
            </a:r>
            <a:r>
              <a:rPr lang="zh-CN" altLang="en-US" sz="2000" b="1" dirty="0">
                <a:cs typeface="+mn-ea"/>
                <a:sym typeface="+mn-lt"/>
              </a:rPr>
              <a:t>及文件上传</a:t>
            </a: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表单</a:t>
            </a:r>
            <a:r>
              <a:rPr lang="en-US" altLang="zh-CN" sz="1400" dirty="0" smtClean="0">
                <a:cs typeface="+mn-ea"/>
                <a:sym typeface="+mn-lt"/>
              </a:rPr>
              <a:t>action</a:t>
            </a:r>
            <a:r>
              <a:rPr lang="zh-CN" altLang="en-US" sz="1400" dirty="0" smtClean="0">
                <a:cs typeface="+mn-ea"/>
                <a:sym typeface="+mn-lt"/>
              </a:rPr>
              <a:t>、</a:t>
            </a:r>
            <a:r>
              <a:rPr lang="en-US" altLang="zh-CN" sz="1400" dirty="0" smtClean="0">
                <a:cs typeface="+mn-ea"/>
                <a:sym typeface="+mn-lt"/>
              </a:rPr>
              <a:t>method</a:t>
            </a:r>
            <a:r>
              <a:rPr lang="zh-CN" altLang="en-US" sz="1400" dirty="0" smtClean="0">
                <a:cs typeface="+mn-ea"/>
                <a:sym typeface="+mn-lt"/>
              </a:rPr>
              <a:t>以及</a:t>
            </a:r>
            <a:r>
              <a:rPr lang="en-US" altLang="zh-CN" sz="1400" dirty="0" err="1" smtClean="0">
                <a:cs typeface="+mn-ea"/>
                <a:sym typeface="+mn-lt"/>
              </a:rPr>
              <a:t>enctype</a:t>
            </a:r>
            <a:r>
              <a:rPr lang="zh-CN" altLang="en-US" sz="1400" dirty="0" smtClean="0">
                <a:cs typeface="+mn-ea"/>
                <a:sym typeface="+mn-lt"/>
              </a:rPr>
              <a:t>参数、</a:t>
            </a:r>
            <a:r>
              <a:rPr lang="en-US" altLang="zh-CN" sz="1400" dirty="0" err="1" smtClean="0">
                <a:cs typeface="+mn-ea"/>
                <a:sym typeface="+mn-lt"/>
              </a:rPr>
              <a:t>formdata</a:t>
            </a:r>
            <a:r>
              <a:rPr lang="zh-CN" altLang="en-US" sz="1400" dirty="0" smtClean="0">
                <a:cs typeface="+mn-ea"/>
                <a:sym typeface="+mn-lt"/>
              </a:rPr>
              <a:t>的使用、文件上传</a:t>
            </a:r>
            <a:r>
              <a:rPr lang="zh-CN" altLang="en-US" sz="1400" dirty="0" smtClean="0">
                <a:cs typeface="+mn-ea"/>
                <a:sym typeface="+mn-lt"/>
              </a:rPr>
              <a:t>、</a:t>
            </a:r>
            <a:endParaRPr lang="en-US" altLang="zh-CN" sz="1400" dirty="0" smtClean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文件上传进度等</a:t>
            </a:r>
            <a:endParaRPr lang="en-US" altLang="zh-CN" sz="1400" dirty="0" smtClean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125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 smtClean="0">
                <a:cs typeface="+mn-ea"/>
                <a:sym typeface="+mn-lt"/>
              </a:rPr>
              <a:t>同源策略、</a:t>
            </a:r>
            <a:r>
              <a:rPr lang="en-US" altLang="zh-CN" sz="2000" b="1" dirty="0" smtClean="0">
                <a:cs typeface="+mn-ea"/>
                <a:sym typeface="+mn-lt"/>
              </a:rPr>
              <a:t>CORS</a:t>
            </a:r>
            <a:r>
              <a:rPr lang="zh-CN" altLang="en-US" sz="2000" b="1" dirty="0">
                <a:cs typeface="+mn-ea"/>
                <a:sym typeface="+mn-lt"/>
              </a:rPr>
              <a:t>与网络代理</a:t>
            </a:r>
          </a:p>
          <a:p>
            <a:pPr>
              <a:buFontTx/>
              <a:buNone/>
            </a:pP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同源的含义、同源限制了什么、</a:t>
            </a:r>
            <a:r>
              <a:rPr lang="en-US" altLang="zh-CN" sz="1400" dirty="0" smtClean="0">
                <a:cs typeface="+mn-ea"/>
                <a:sym typeface="+mn-lt"/>
              </a:rPr>
              <a:t>CORS</a:t>
            </a:r>
            <a:r>
              <a:rPr lang="zh-CN" altLang="en-US" sz="1400" dirty="0" smtClean="0">
                <a:cs typeface="+mn-ea"/>
                <a:sym typeface="+mn-lt"/>
              </a:rPr>
              <a:t>跨域资源共享、服务端同源</a:t>
            </a:r>
            <a:endParaRPr lang="en-US" altLang="zh-CN" sz="1400" dirty="0" smtClean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转换、跨域下的</a:t>
            </a:r>
            <a:r>
              <a:rPr lang="en-US" altLang="zh-CN" sz="1400" dirty="0" smtClean="0">
                <a:cs typeface="+mn-ea"/>
                <a:sym typeface="+mn-lt"/>
              </a:rPr>
              <a:t>cookie</a:t>
            </a:r>
            <a:r>
              <a:rPr lang="zh-CN" altLang="en-US" sz="1400" dirty="0" smtClean="0">
                <a:cs typeface="+mn-ea"/>
                <a:sym typeface="+mn-lt"/>
              </a:rPr>
              <a:t>信息传递、网络代理</a:t>
            </a:r>
            <a:r>
              <a:rPr lang="en-US" altLang="zh-CN" sz="1400" dirty="0" smtClean="0">
                <a:cs typeface="+mn-ea"/>
                <a:sym typeface="+mn-lt"/>
              </a:rPr>
              <a:t>Proxy</a:t>
            </a:r>
            <a:r>
              <a:rPr lang="zh-CN" altLang="en-US" sz="1400" dirty="0" smtClean="0">
                <a:cs typeface="+mn-ea"/>
                <a:sym typeface="+mn-lt"/>
              </a:rPr>
              <a:t>的使用等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 smtClean="0">
                <a:cs typeface="+mn-ea"/>
                <a:sym typeface="+mn-lt"/>
              </a:rPr>
              <a:t>什么</a:t>
            </a:r>
            <a:r>
              <a:rPr lang="zh-CN" altLang="en-US" sz="2000" b="1" dirty="0">
                <a:cs typeface="+mn-ea"/>
                <a:sym typeface="+mn-lt"/>
              </a:rPr>
              <a:t>是</a:t>
            </a:r>
            <a:r>
              <a:rPr lang="en-US" altLang="zh-CN" sz="2000" b="1" dirty="0" err="1">
                <a:cs typeface="+mn-ea"/>
                <a:sym typeface="+mn-lt"/>
              </a:rPr>
              <a:t>RESETful</a:t>
            </a:r>
            <a:r>
              <a:rPr lang="zh-CN" altLang="en-US" sz="2000" b="1" dirty="0">
                <a:cs typeface="+mn-ea"/>
                <a:sym typeface="+mn-lt"/>
              </a:rPr>
              <a:t>接口</a:t>
            </a:r>
          </a:p>
          <a:p>
            <a:pPr>
              <a:buFontTx/>
              <a:buNone/>
            </a:pP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72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 smtClean="0">
                <a:cs typeface="+mn-ea"/>
                <a:sym typeface="+mn-lt"/>
              </a:rPr>
              <a:t>$.ajax()</a:t>
            </a:r>
            <a:r>
              <a:rPr lang="zh-CN" altLang="en-US" sz="2000" b="1" dirty="0" smtClean="0">
                <a:cs typeface="+mn-ea"/>
                <a:sym typeface="+mn-lt"/>
              </a:rPr>
              <a:t>的使用及源码解析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同源的含义、同源限制了什么、</a:t>
            </a:r>
            <a:r>
              <a:rPr lang="en-US" altLang="zh-CN" sz="1400" dirty="0" smtClean="0">
                <a:cs typeface="+mn-ea"/>
                <a:sym typeface="+mn-lt"/>
              </a:rPr>
              <a:t>CORS</a:t>
            </a:r>
            <a:r>
              <a:rPr lang="zh-CN" altLang="en-US" sz="1400" dirty="0" smtClean="0">
                <a:cs typeface="+mn-ea"/>
                <a:sym typeface="+mn-lt"/>
              </a:rPr>
              <a:t>跨域资源共享、服务端同源</a:t>
            </a:r>
            <a:endParaRPr lang="en-US" altLang="zh-CN" sz="1400" dirty="0" smtClean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转换、跨域下的</a:t>
            </a:r>
            <a:r>
              <a:rPr lang="en-US" altLang="zh-CN" sz="1400" dirty="0" smtClean="0">
                <a:cs typeface="+mn-ea"/>
                <a:sym typeface="+mn-lt"/>
              </a:rPr>
              <a:t>cookie</a:t>
            </a:r>
            <a:r>
              <a:rPr lang="zh-CN" altLang="en-US" sz="1400" dirty="0" smtClean="0">
                <a:cs typeface="+mn-ea"/>
                <a:sym typeface="+mn-lt"/>
              </a:rPr>
              <a:t>信息传递、网络代理</a:t>
            </a:r>
            <a:r>
              <a:rPr lang="en-US" altLang="zh-CN" sz="1400" dirty="0" smtClean="0">
                <a:cs typeface="+mn-ea"/>
                <a:sym typeface="+mn-lt"/>
              </a:rPr>
              <a:t>Proxy</a:t>
            </a:r>
            <a:r>
              <a:rPr lang="zh-CN" altLang="en-US" sz="1400" dirty="0" smtClean="0">
                <a:cs typeface="+mn-ea"/>
                <a:sym typeface="+mn-lt"/>
              </a:rPr>
              <a:t>的使用等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 err="1">
                <a:cs typeface="+mn-ea"/>
                <a:sym typeface="+mn-lt"/>
              </a:rPr>
              <a:t>a</a:t>
            </a:r>
            <a:r>
              <a:rPr lang="en-US" altLang="zh-CN" sz="2000" b="1" dirty="0" err="1" smtClean="0">
                <a:cs typeface="+mn-ea"/>
                <a:sym typeface="+mn-lt"/>
              </a:rPr>
              <a:t>xios</a:t>
            </a:r>
            <a:r>
              <a:rPr lang="zh-CN" altLang="en-US" sz="2000" b="1" dirty="0" smtClean="0">
                <a:cs typeface="+mn-ea"/>
                <a:sym typeface="+mn-lt"/>
              </a:rPr>
              <a:t>发送异步请求及二次封装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51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第一部分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343437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1421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70868" y="1495746"/>
            <a:ext cx="57334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</a:t>
            </a:r>
            <a:r>
              <a:rPr lang="zh-CN" altLang="en-US" sz="1400" dirty="0">
                <a:cs typeface="+mn-ea"/>
                <a:sym typeface="+mn-lt"/>
              </a:rPr>
              <a:t> three ways. 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</a:t>
            </a:r>
          </a:p>
        </p:txBody>
      </p:sp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5970868" y="972526"/>
            <a:ext cx="4051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99004" y="4481016"/>
            <a:ext cx="5277689" cy="1262926"/>
            <a:chOff x="894511" y="2957513"/>
            <a:chExt cx="5277689" cy="1262926"/>
          </a:xfrm>
        </p:grpSpPr>
        <p:grpSp>
          <p:nvGrpSpPr>
            <p:cNvPr id="6" name="组合 5"/>
            <p:cNvGrpSpPr/>
            <p:nvPr/>
          </p:nvGrpSpPr>
          <p:grpSpPr>
            <a:xfrm>
              <a:off x="894511" y="2957513"/>
              <a:ext cx="646901" cy="656344"/>
              <a:chOff x="13535240" y="4290533"/>
              <a:chExt cx="2273896" cy="2307090"/>
            </a:xfrm>
          </p:grpSpPr>
          <p:grpSp>
            <p:nvGrpSpPr>
              <p:cNvPr id="10" name="Group 57"/>
              <p:cNvGrpSpPr/>
              <p:nvPr/>
            </p:nvGrpSpPr>
            <p:grpSpPr>
              <a:xfrm>
                <a:off x="13535240" y="4290533"/>
                <a:ext cx="2273896" cy="2307090"/>
                <a:chOff x="2285781" y="4847654"/>
                <a:chExt cx="952480" cy="966132"/>
              </a:xfrm>
            </p:grpSpPr>
            <p:sp>
              <p:nvSpPr>
                <p:cNvPr id="12" name="Oval 58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Oval 59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AutoShape 76"/>
              <p:cNvSpPr>
                <a:spLocks/>
              </p:cNvSpPr>
              <p:nvPr/>
            </p:nvSpPr>
            <p:spPr bwMode="auto">
              <a:xfrm>
                <a:off x="14260524" y="5019811"/>
                <a:ext cx="844982" cy="7891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12292" y="0"/>
                      <a:pt x="13696" y="342"/>
                      <a:pt x="15004" y="1019"/>
                    </a:cubicBezTo>
                    <a:cubicBezTo>
                      <a:pt x="16315" y="1698"/>
                      <a:pt x="17460" y="2628"/>
                      <a:pt x="18441" y="3806"/>
                    </a:cubicBezTo>
                    <a:cubicBezTo>
                      <a:pt x="19420" y="4981"/>
                      <a:pt x="20193" y="6354"/>
                      <a:pt x="20755" y="7923"/>
                    </a:cubicBezTo>
                    <a:cubicBezTo>
                      <a:pt x="21319" y="9498"/>
                      <a:pt x="21599" y="11174"/>
                      <a:pt x="21599" y="12956"/>
                    </a:cubicBezTo>
                    <a:cubicBezTo>
                      <a:pt x="21599" y="13673"/>
                      <a:pt x="21544" y="14402"/>
                      <a:pt x="21434" y="15147"/>
                    </a:cubicBezTo>
                    <a:cubicBezTo>
                      <a:pt x="21321" y="15893"/>
                      <a:pt x="21160" y="16624"/>
                      <a:pt x="20952" y="17338"/>
                    </a:cubicBezTo>
                    <a:cubicBezTo>
                      <a:pt x="20740" y="18058"/>
                      <a:pt x="20476" y="18743"/>
                      <a:pt x="20162" y="19403"/>
                    </a:cubicBezTo>
                    <a:cubicBezTo>
                      <a:pt x="19850" y="20056"/>
                      <a:pt x="19497" y="20655"/>
                      <a:pt x="19106" y="21199"/>
                    </a:cubicBezTo>
                    <a:cubicBezTo>
                      <a:pt x="18931" y="21467"/>
                      <a:pt x="18703" y="21599"/>
                      <a:pt x="18429" y="21599"/>
                    </a:cubicBezTo>
                    <a:lnTo>
                      <a:pt x="3170" y="21599"/>
                    </a:lnTo>
                    <a:cubicBezTo>
                      <a:pt x="2887" y="21599"/>
                      <a:pt x="2661" y="21467"/>
                      <a:pt x="2493" y="21199"/>
                    </a:cubicBezTo>
                    <a:cubicBezTo>
                      <a:pt x="2088" y="20655"/>
                      <a:pt x="1730" y="20056"/>
                      <a:pt x="1425" y="19403"/>
                    </a:cubicBezTo>
                    <a:cubicBezTo>
                      <a:pt x="1118" y="18743"/>
                      <a:pt x="859" y="18058"/>
                      <a:pt x="650" y="17338"/>
                    </a:cubicBezTo>
                    <a:cubicBezTo>
                      <a:pt x="439" y="16624"/>
                      <a:pt x="278" y="15893"/>
                      <a:pt x="165" y="15147"/>
                    </a:cubicBezTo>
                    <a:cubicBezTo>
                      <a:pt x="55" y="14402"/>
                      <a:pt x="0" y="13673"/>
                      <a:pt x="0" y="12956"/>
                    </a:cubicBezTo>
                    <a:cubicBezTo>
                      <a:pt x="0" y="11162"/>
                      <a:pt x="280" y="9487"/>
                      <a:pt x="844" y="7917"/>
                    </a:cubicBezTo>
                    <a:cubicBezTo>
                      <a:pt x="1406" y="6354"/>
                      <a:pt x="2179" y="4981"/>
                      <a:pt x="3158" y="3806"/>
                    </a:cubicBezTo>
                    <a:cubicBezTo>
                      <a:pt x="4140" y="2628"/>
                      <a:pt x="5284" y="1698"/>
                      <a:pt x="6595" y="1019"/>
                    </a:cubicBezTo>
                    <a:cubicBezTo>
                      <a:pt x="7903" y="342"/>
                      <a:pt x="9304" y="0"/>
                      <a:pt x="10800" y="0"/>
                    </a:cubicBezTo>
                    <a:moveTo>
                      <a:pt x="3148" y="14571"/>
                    </a:moveTo>
                    <a:cubicBezTo>
                      <a:pt x="3523" y="14571"/>
                      <a:pt x="3842" y="14413"/>
                      <a:pt x="4101" y="14099"/>
                    </a:cubicBezTo>
                    <a:cubicBezTo>
                      <a:pt x="4360" y="13791"/>
                      <a:pt x="4492" y="13408"/>
                      <a:pt x="4492" y="12956"/>
                    </a:cubicBezTo>
                    <a:cubicBezTo>
                      <a:pt x="4492" y="12507"/>
                      <a:pt x="4360" y="12127"/>
                      <a:pt x="4096" y="11822"/>
                    </a:cubicBezTo>
                    <a:cubicBezTo>
                      <a:pt x="3832" y="11511"/>
                      <a:pt x="3516" y="11358"/>
                      <a:pt x="3148" y="11358"/>
                    </a:cubicBezTo>
                    <a:cubicBezTo>
                      <a:pt x="2772" y="11358"/>
                      <a:pt x="2455" y="11511"/>
                      <a:pt x="2200" y="11822"/>
                    </a:cubicBezTo>
                    <a:cubicBezTo>
                      <a:pt x="1943" y="12127"/>
                      <a:pt x="1814" y="12507"/>
                      <a:pt x="1814" y="12956"/>
                    </a:cubicBezTo>
                    <a:cubicBezTo>
                      <a:pt x="1814" y="13408"/>
                      <a:pt x="1943" y="13791"/>
                      <a:pt x="2200" y="14099"/>
                    </a:cubicBezTo>
                    <a:cubicBezTo>
                      <a:pt x="2455" y="14413"/>
                      <a:pt x="2772" y="14571"/>
                      <a:pt x="3148" y="14571"/>
                    </a:cubicBezTo>
                    <a:moveTo>
                      <a:pt x="5388" y="8105"/>
                    </a:moveTo>
                    <a:cubicBezTo>
                      <a:pt x="5762" y="8105"/>
                      <a:pt x="6086" y="7943"/>
                      <a:pt x="6352" y="7621"/>
                    </a:cubicBezTo>
                    <a:cubicBezTo>
                      <a:pt x="6621" y="7301"/>
                      <a:pt x="6756" y="6915"/>
                      <a:pt x="6756" y="6466"/>
                    </a:cubicBezTo>
                    <a:cubicBezTo>
                      <a:pt x="6756" y="6014"/>
                      <a:pt x="6621" y="5634"/>
                      <a:pt x="6352" y="5326"/>
                    </a:cubicBezTo>
                    <a:cubicBezTo>
                      <a:pt x="6086" y="5021"/>
                      <a:pt x="5762" y="4865"/>
                      <a:pt x="5388" y="4865"/>
                    </a:cubicBezTo>
                    <a:cubicBezTo>
                      <a:pt x="5028" y="4865"/>
                      <a:pt x="4713" y="5021"/>
                      <a:pt x="4447" y="5326"/>
                    </a:cubicBezTo>
                    <a:cubicBezTo>
                      <a:pt x="4178" y="5634"/>
                      <a:pt x="4043" y="6014"/>
                      <a:pt x="4043" y="6466"/>
                    </a:cubicBezTo>
                    <a:cubicBezTo>
                      <a:pt x="4043" y="6915"/>
                      <a:pt x="4178" y="7301"/>
                      <a:pt x="4447" y="7621"/>
                    </a:cubicBezTo>
                    <a:cubicBezTo>
                      <a:pt x="4713" y="7943"/>
                      <a:pt x="5028" y="8105"/>
                      <a:pt x="5388" y="8105"/>
                    </a:cubicBezTo>
                    <a:moveTo>
                      <a:pt x="11995" y="15052"/>
                    </a:moveTo>
                    <a:cubicBezTo>
                      <a:pt x="12026" y="14923"/>
                      <a:pt x="12084" y="14672"/>
                      <a:pt x="12172" y="14292"/>
                    </a:cubicBezTo>
                    <a:cubicBezTo>
                      <a:pt x="12261" y="13918"/>
                      <a:pt x="12364" y="13477"/>
                      <a:pt x="12482" y="12977"/>
                    </a:cubicBezTo>
                    <a:cubicBezTo>
                      <a:pt x="12599" y="12475"/>
                      <a:pt x="12727" y="11954"/>
                      <a:pt x="12861" y="11404"/>
                    </a:cubicBezTo>
                    <a:cubicBezTo>
                      <a:pt x="12996" y="10860"/>
                      <a:pt x="13113" y="10351"/>
                      <a:pt x="13212" y="9881"/>
                    </a:cubicBezTo>
                    <a:cubicBezTo>
                      <a:pt x="13312" y="9415"/>
                      <a:pt x="13399" y="9009"/>
                      <a:pt x="13471" y="8669"/>
                    </a:cubicBezTo>
                    <a:cubicBezTo>
                      <a:pt x="13543" y="8329"/>
                      <a:pt x="13579" y="8131"/>
                      <a:pt x="13579" y="8076"/>
                    </a:cubicBezTo>
                    <a:cubicBezTo>
                      <a:pt x="13579" y="7869"/>
                      <a:pt x="13512" y="7681"/>
                      <a:pt x="13379" y="7526"/>
                    </a:cubicBezTo>
                    <a:cubicBezTo>
                      <a:pt x="13245" y="7371"/>
                      <a:pt x="13089" y="7293"/>
                      <a:pt x="12914" y="7293"/>
                    </a:cubicBezTo>
                    <a:cubicBezTo>
                      <a:pt x="12760" y="7293"/>
                      <a:pt x="12624" y="7345"/>
                      <a:pt x="12506" y="7457"/>
                    </a:cubicBezTo>
                    <a:cubicBezTo>
                      <a:pt x="12386" y="7566"/>
                      <a:pt x="12304" y="7710"/>
                      <a:pt x="12259" y="7886"/>
                    </a:cubicBezTo>
                    <a:lnTo>
                      <a:pt x="10706" y="14598"/>
                    </a:lnTo>
                    <a:cubicBezTo>
                      <a:pt x="10408" y="14618"/>
                      <a:pt x="10125" y="14695"/>
                      <a:pt x="9856" y="14839"/>
                    </a:cubicBezTo>
                    <a:cubicBezTo>
                      <a:pt x="9590" y="14983"/>
                      <a:pt x="9357" y="15173"/>
                      <a:pt x="9163" y="15418"/>
                    </a:cubicBezTo>
                    <a:cubicBezTo>
                      <a:pt x="8966" y="15663"/>
                      <a:pt x="8812" y="15945"/>
                      <a:pt x="8702" y="16265"/>
                    </a:cubicBezTo>
                    <a:cubicBezTo>
                      <a:pt x="8591" y="16587"/>
                      <a:pt x="8536" y="16927"/>
                      <a:pt x="8536" y="17284"/>
                    </a:cubicBezTo>
                    <a:cubicBezTo>
                      <a:pt x="8536" y="18038"/>
                      <a:pt x="8755" y="18677"/>
                      <a:pt x="9196" y="19198"/>
                    </a:cubicBezTo>
                    <a:cubicBezTo>
                      <a:pt x="9638" y="19725"/>
                      <a:pt x="10171" y="19987"/>
                      <a:pt x="10799" y="19987"/>
                    </a:cubicBezTo>
                    <a:cubicBezTo>
                      <a:pt x="11428" y="19987"/>
                      <a:pt x="11961" y="19725"/>
                      <a:pt x="12403" y="19198"/>
                    </a:cubicBezTo>
                    <a:cubicBezTo>
                      <a:pt x="12842" y="18677"/>
                      <a:pt x="13063" y="18038"/>
                      <a:pt x="13063" y="17284"/>
                    </a:cubicBezTo>
                    <a:cubicBezTo>
                      <a:pt x="13063" y="16835"/>
                      <a:pt x="12962" y="16417"/>
                      <a:pt x="12763" y="16031"/>
                    </a:cubicBezTo>
                    <a:cubicBezTo>
                      <a:pt x="12564" y="15645"/>
                      <a:pt x="12307" y="15320"/>
                      <a:pt x="11995" y="15052"/>
                    </a:cubicBezTo>
                    <a:moveTo>
                      <a:pt x="10800" y="2176"/>
                    </a:moveTo>
                    <a:cubicBezTo>
                      <a:pt x="10425" y="2176"/>
                      <a:pt x="10106" y="2335"/>
                      <a:pt x="9847" y="2646"/>
                    </a:cubicBezTo>
                    <a:cubicBezTo>
                      <a:pt x="9585" y="2960"/>
                      <a:pt x="9456" y="3343"/>
                      <a:pt x="9456" y="3792"/>
                    </a:cubicBezTo>
                    <a:cubicBezTo>
                      <a:pt x="9456" y="4241"/>
                      <a:pt x="9585" y="4621"/>
                      <a:pt x="9847" y="4926"/>
                    </a:cubicBezTo>
                    <a:cubicBezTo>
                      <a:pt x="10106" y="5237"/>
                      <a:pt x="10425" y="5390"/>
                      <a:pt x="10800" y="5390"/>
                    </a:cubicBezTo>
                    <a:cubicBezTo>
                      <a:pt x="11174" y="5390"/>
                      <a:pt x="11493" y="5237"/>
                      <a:pt x="11752" y="4926"/>
                    </a:cubicBezTo>
                    <a:cubicBezTo>
                      <a:pt x="12014" y="4621"/>
                      <a:pt x="12144" y="4241"/>
                      <a:pt x="12144" y="3792"/>
                    </a:cubicBezTo>
                    <a:cubicBezTo>
                      <a:pt x="12144" y="3343"/>
                      <a:pt x="12014" y="2960"/>
                      <a:pt x="11752" y="2646"/>
                    </a:cubicBezTo>
                    <a:cubicBezTo>
                      <a:pt x="11493" y="2335"/>
                      <a:pt x="11174" y="2176"/>
                      <a:pt x="10800" y="2176"/>
                    </a:cubicBezTo>
                    <a:moveTo>
                      <a:pt x="14844" y="6466"/>
                    </a:moveTo>
                    <a:cubicBezTo>
                      <a:pt x="14844" y="6916"/>
                      <a:pt x="14978" y="7299"/>
                      <a:pt x="15247" y="7609"/>
                    </a:cubicBezTo>
                    <a:cubicBezTo>
                      <a:pt x="15513" y="7920"/>
                      <a:pt x="15835" y="8076"/>
                      <a:pt x="16212" y="8076"/>
                    </a:cubicBezTo>
                    <a:cubicBezTo>
                      <a:pt x="16586" y="8076"/>
                      <a:pt x="16903" y="7920"/>
                      <a:pt x="17164" y="7609"/>
                    </a:cubicBezTo>
                    <a:cubicBezTo>
                      <a:pt x="17426" y="7299"/>
                      <a:pt x="17555" y="6915"/>
                      <a:pt x="17555" y="6466"/>
                    </a:cubicBezTo>
                    <a:cubicBezTo>
                      <a:pt x="17555" y="6014"/>
                      <a:pt x="17426" y="5634"/>
                      <a:pt x="17164" y="5326"/>
                    </a:cubicBezTo>
                    <a:cubicBezTo>
                      <a:pt x="16903" y="5021"/>
                      <a:pt x="16586" y="4866"/>
                      <a:pt x="16212" y="4866"/>
                    </a:cubicBezTo>
                    <a:cubicBezTo>
                      <a:pt x="15835" y="4866"/>
                      <a:pt x="15513" y="5021"/>
                      <a:pt x="15247" y="5326"/>
                    </a:cubicBezTo>
                    <a:cubicBezTo>
                      <a:pt x="14978" y="5634"/>
                      <a:pt x="14844" y="6014"/>
                      <a:pt x="14844" y="6466"/>
                    </a:cubicBezTo>
                    <a:moveTo>
                      <a:pt x="18451" y="14571"/>
                    </a:moveTo>
                    <a:cubicBezTo>
                      <a:pt x="18828" y="14571"/>
                      <a:pt x="19142" y="14413"/>
                      <a:pt x="19399" y="14099"/>
                    </a:cubicBezTo>
                    <a:cubicBezTo>
                      <a:pt x="19656" y="13791"/>
                      <a:pt x="19785" y="13408"/>
                      <a:pt x="19785" y="12956"/>
                    </a:cubicBezTo>
                    <a:cubicBezTo>
                      <a:pt x="19785" y="12507"/>
                      <a:pt x="19655" y="12127"/>
                      <a:pt x="19399" y="11822"/>
                    </a:cubicBezTo>
                    <a:cubicBezTo>
                      <a:pt x="19142" y="11511"/>
                      <a:pt x="18828" y="11358"/>
                      <a:pt x="18451" y="11358"/>
                    </a:cubicBezTo>
                    <a:cubicBezTo>
                      <a:pt x="18076" y="11358"/>
                      <a:pt x="17757" y="11511"/>
                      <a:pt x="17498" y="11822"/>
                    </a:cubicBezTo>
                    <a:cubicBezTo>
                      <a:pt x="17236" y="12127"/>
                      <a:pt x="17107" y="12507"/>
                      <a:pt x="17107" y="12956"/>
                    </a:cubicBezTo>
                    <a:cubicBezTo>
                      <a:pt x="17107" y="13408"/>
                      <a:pt x="17236" y="13791"/>
                      <a:pt x="17498" y="14099"/>
                    </a:cubicBezTo>
                    <a:cubicBezTo>
                      <a:pt x="17757" y="14413"/>
                      <a:pt x="18076" y="14571"/>
                      <a:pt x="18451" y="1457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722828" y="3016347"/>
              <a:ext cx="4449372" cy="1204092"/>
              <a:chOff x="1722828" y="3016347"/>
              <a:chExt cx="4449372" cy="120409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999004" y="3108539"/>
            <a:ext cx="5285848" cy="1273324"/>
            <a:chOff x="6533149" y="2947482"/>
            <a:chExt cx="5285848" cy="1273324"/>
          </a:xfrm>
        </p:grpSpPr>
        <p:grpSp>
          <p:nvGrpSpPr>
            <p:cNvPr id="15" name="组合 14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19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1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369625" y="3016714"/>
              <a:ext cx="4449372" cy="1204092"/>
              <a:chOff x="1722828" y="3016347"/>
              <a:chExt cx="4449372" cy="120409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50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c22ouk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2327</Words>
  <Application>Microsoft Office PowerPoint</Application>
  <PresentationFormat>宽屏</PresentationFormat>
  <Paragraphs>165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简洁办公</dc:title>
  <dc:creator>第一PPT</dc:creator>
  <cp:keywords>www.1ppt.com</cp:keywords>
  <dc:description>www.1ppt.com</dc:description>
  <cp:lastModifiedBy>郑昊01</cp:lastModifiedBy>
  <cp:revision>46</cp:revision>
  <dcterms:created xsi:type="dcterms:W3CDTF">2017-05-03T02:10:13Z</dcterms:created>
  <dcterms:modified xsi:type="dcterms:W3CDTF">2020-09-21T12:16:55Z</dcterms:modified>
</cp:coreProperties>
</file>