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86" r:id="rId6"/>
    <p:sldId id="287" r:id="rId7"/>
    <p:sldId id="289" r:id="rId8"/>
    <p:sldId id="288" r:id="rId9"/>
    <p:sldId id="278" r:id="rId10"/>
    <p:sldId id="292" r:id="rId11"/>
    <p:sldId id="293" r:id="rId12"/>
    <p:sldId id="294" r:id="rId13"/>
    <p:sldId id="295" r:id="rId14"/>
    <p:sldId id="296" r:id="rId15"/>
    <p:sldId id="266" r:id="rId16"/>
    <p:sldId id="267" r:id="rId17"/>
    <p:sldId id="265" r:id="rId18"/>
    <p:sldId id="271" r:id="rId19"/>
    <p:sldId id="261" r:id="rId20"/>
    <p:sldId id="262" r:id="rId21"/>
    <p:sldId id="269" r:id="rId22"/>
    <p:sldId id="270" r:id="rId23"/>
    <p:sldId id="272" r:id="rId24"/>
    <p:sldId id="273" r:id="rId25"/>
    <p:sldId id="291" r:id="rId26"/>
    <p:sldId id="263" r:id="rId27"/>
    <p:sldId id="275" r:id="rId28"/>
    <p:sldId id="285" r:id="rId29"/>
    <p:sldId id="276" r:id="rId30"/>
    <p:sldId id="274" r:id="rId31"/>
    <p:sldId id="290" r:id="rId32"/>
    <p:sldId id="264" r:id="rId33"/>
    <p:sldId id="260" r:id="rId34"/>
    <p:sldId id="279" r:id="rId35"/>
    <p:sldId id="280" r:id="rId36"/>
    <p:sldId id="268" r:id="rId37"/>
    <p:sldId id="257" r:id="rId38"/>
    <p:sldId id="281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4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46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68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221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512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5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199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144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081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89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196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13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8618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316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844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94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46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37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325228" y="389747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95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6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4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9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37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F8C74-9372-4247-9700-D83A8E8F0813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34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07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25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52891" y="3470261"/>
            <a:ext cx="6486159" cy="769441"/>
          </a:xfrm>
          <a:prstGeom prst="rect">
            <a:avLst/>
          </a:prstGeom>
          <a:noFill/>
          <a:ln w="19050">
            <a:noFill/>
            <a:prstDash val="dash"/>
          </a:ln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cs typeface="+mn-ea"/>
                <a:sym typeface="+mn-lt"/>
              </a:rPr>
              <a:t>异步请求、同源与跨域</a:t>
            </a:r>
          </a:p>
        </p:txBody>
      </p:sp>
      <p:sp>
        <p:nvSpPr>
          <p:cNvPr id="7" name="矩形 23"/>
          <p:cNvSpPr>
            <a:spLocks noChangeArrowheads="1"/>
          </p:cNvSpPr>
          <p:nvPr/>
        </p:nvSpPr>
        <p:spPr bwMode="auto">
          <a:xfrm>
            <a:off x="1227929" y="4396943"/>
            <a:ext cx="527134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4C686C"/>
                </a:solidFill>
                <a:cs typeface="+mn-ea"/>
                <a:sym typeface="+mn-lt"/>
              </a:rPr>
              <a:t>课件下载：</a:t>
            </a:r>
            <a:r>
              <a:rPr lang="en-US" altLang="zh-CN" sz="1200" dirty="0"/>
              <a:t>https://github.com/CowenZhengHao/ajax</a:t>
            </a:r>
            <a:endParaRPr lang="en-US" altLang="zh-CN" sz="1200" dirty="0">
              <a:solidFill>
                <a:srgbClr val="4C686C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12338" y="2569996"/>
            <a:ext cx="3379451" cy="461665"/>
          </a:xfrm>
          <a:prstGeom prst="rect">
            <a:avLst/>
          </a:prstGeom>
          <a:solidFill>
            <a:schemeClr val="tx1"/>
          </a:solidFill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AJAX / CORS / JSONP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44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3737" y="887787"/>
            <a:ext cx="4849312" cy="52322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en-US" altLang="zh-CN" sz="2800" b="1" dirty="0">
                <a:cs typeface="+mn-ea"/>
                <a:sym typeface="+mn-lt"/>
              </a:rPr>
              <a:t>1-3 XHR</a:t>
            </a:r>
            <a:r>
              <a:rPr lang="zh-CN" altLang="en-US" sz="2800" b="1" dirty="0" smtClean="0">
                <a:cs typeface="+mn-ea"/>
                <a:sym typeface="+mn-lt"/>
              </a:rPr>
              <a:t>请求定义</a:t>
            </a:r>
            <a:endParaRPr lang="en-US" altLang="zh-CN" sz="2800" b="1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8324" y="1524287"/>
            <a:ext cx="89401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24292E"/>
                </a:solidFill>
                <a:latin typeface="+mn-ea"/>
              </a:rPr>
              <a:t>XHR</a:t>
            </a:r>
            <a:r>
              <a:rPr lang="zh-CN" altLang="en-US" sz="1400" dirty="0" smtClean="0">
                <a:solidFill>
                  <a:srgbClr val="24292E"/>
                </a:solidFill>
                <a:latin typeface="+mn-ea"/>
              </a:rPr>
              <a:t>对象使用</a:t>
            </a:r>
            <a:r>
              <a:rPr lang="en-US" altLang="zh-CN" sz="1400" dirty="0" err="1" smtClean="0">
                <a:solidFill>
                  <a:srgbClr val="24292E"/>
                </a:solidFill>
                <a:latin typeface="+mn-ea"/>
              </a:rPr>
              <a:t>xhr.open</a:t>
            </a:r>
            <a:r>
              <a:rPr lang="en-US" altLang="zh-CN" sz="1400" dirty="0" smtClean="0">
                <a:solidFill>
                  <a:srgbClr val="24292E"/>
                </a:solidFill>
                <a:latin typeface="+mn-ea"/>
              </a:rPr>
              <a:t>()</a:t>
            </a:r>
            <a:r>
              <a:rPr lang="zh-CN" altLang="en-US" sz="1400" dirty="0" smtClean="0">
                <a:solidFill>
                  <a:srgbClr val="24292E"/>
                </a:solidFill>
                <a:latin typeface="+mn-ea"/>
              </a:rPr>
              <a:t>方法定义请求到服务器，传递三个参数：</a:t>
            </a:r>
            <a:endParaRPr lang="en-US" altLang="zh-CN" sz="1400" dirty="0" smtClean="0">
              <a:solidFill>
                <a:srgbClr val="24292E"/>
              </a:solidFill>
              <a:latin typeface="+mn-ea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1400" dirty="0">
                <a:solidFill>
                  <a:srgbClr val="24292E"/>
                </a:solidFill>
                <a:latin typeface="+mn-ea"/>
              </a:rPr>
              <a:t>m</a:t>
            </a:r>
            <a:r>
              <a:rPr lang="en-US" altLang="zh-CN" sz="1400" dirty="0" smtClean="0">
                <a:solidFill>
                  <a:srgbClr val="24292E"/>
                </a:solidFill>
                <a:latin typeface="+mn-ea"/>
              </a:rPr>
              <a:t>ethod</a:t>
            </a:r>
            <a:r>
              <a:rPr lang="zh-CN" altLang="en-US" sz="1400" dirty="0" smtClean="0">
                <a:solidFill>
                  <a:srgbClr val="24292E"/>
                </a:solidFill>
                <a:latin typeface="+mn-ea"/>
              </a:rPr>
              <a:t>：请求发送的类型。</a:t>
            </a:r>
            <a:r>
              <a:rPr lang="en-US" altLang="zh-CN" sz="1400" dirty="0" smtClean="0">
                <a:solidFill>
                  <a:srgbClr val="24292E"/>
                </a:solidFill>
                <a:latin typeface="+mn-ea"/>
              </a:rPr>
              <a:t>(GET / POST / PUT / DELETE)</a:t>
            </a:r>
            <a:endParaRPr lang="en-US" altLang="zh-CN" sz="1400" dirty="0">
              <a:latin typeface="+mn-ea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1400" dirty="0" err="1" smtClean="0">
                <a:solidFill>
                  <a:srgbClr val="24292E"/>
                </a:solidFill>
                <a:latin typeface="+mn-ea"/>
              </a:rPr>
              <a:t>url</a:t>
            </a:r>
            <a:r>
              <a:rPr lang="zh-CN" altLang="en-US" sz="1400" dirty="0" smtClean="0">
                <a:solidFill>
                  <a:srgbClr val="24292E"/>
                </a:solidFill>
                <a:latin typeface="+mn-ea"/>
              </a:rPr>
              <a:t>：要请求的地址。</a:t>
            </a:r>
            <a:endParaRPr lang="en-US" altLang="zh-CN" sz="1400" dirty="0" smtClean="0">
              <a:solidFill>
                <a:srgbClr val="24292E"/>
              </a:solidFill>
              <a:latin typeface="+mn-ea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1400" dirty="0" err="1" smtClean="0">
                <a:solidFill>
                  <a:srgbClr val="24292E"/>
                </a:solidFill>
                <a:latin typeface="+mn-ea"/>
              </a:rPr>
              <a:t>async</a:t>
            </a:r>
            <a:r>
              <a:rPr lang="zh-CN" altLang="en-US" sz="1400" dirty="0" smtClean="0">
                <a:solidFill>
                  <a:srgbClr val="24292E"/>
                </a:solidFill>
                <a:latin typeface="+mn-ea"/>
              </a:rPr>
              <a:t>：是否为异步请求，默认为</a:t>
            </a:r>
            <a:r>
              <a:rPr lang="en-US" altLang="zh-CN" sz="1400" dirty="0" smtClean="0">
                <a:solidFill>
                  <a:srgbClr val="24292E"/>
                </a:solidFill>
                <a:latin typeface="+mn-ea"/>
              </a:rPr>
              <a:t>true</a:t>
            </a:r>
            <a:r>
              <a:rPr lang="zh-CN" altLang="en-US" sz="1400" dirty="0" smtClean="0">
                <a:solidFill>
                  <a:srgbClr val="24292E"/>
                </a:solidFill>
                <a:latin typeface="+mn-ea"/>
              </a:rPr>
              <a:t>（异步），</a:t>
            </a:r>
            <a:r>
              <a:rPr lang="en-US" altLang="zh-CN" sz="1400" dirty="0" smtClean="0">
                <a:solidFill>
                  <a:srgbClr val="24292E"/>
                </a:solidFill>
                <a:latin typeface="+mn-ea"/>
              </a:rPr>
              <a:t>false</a:t>
            </a:r>
            <a:r>
              <a:rPr lang="zh-CN" altLang="en-US" sz="1400" dirty="0" smtClean="0">
                <a:solidFill>
                  <a:srgbClr val="24292E"/>
                </a:solidFill>
                <a:latin typeface="+mn-ea"/>
              </a:rPr>
              <a:t>则为同步。</a:t>
            </a:r>
            <a:endParaRPr lang="en-US" altLang="zh-CN" sz="1400" dirty="0" smtClean="0">
              <a:solidFill>
                <a:srgbClr val="24292E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62577" y="3505330"/>
            <a:ext cx="8785936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xhr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XMLHttpRequest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 err="1" smtClean="0">
                <a:solidFill>
                  <a:srgbClr val="4FC1FF"/>
                </a:solidFill>
                <a:latin typeface="Consolas" panose="020B0609020204030204" pitchFamily="49" charset="0"/>
              </a:rPr>
              <a:t>xhr</a:t>
            </a:r>
            <a:r>
              <a:rPr lang="en-US" altLang="zh-CN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GET"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"http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://localhost:3000/1"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346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3737" y="887787"/>
            <a:ext cx="4849312" cy="52322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en-US" altLang="zh-CN" sz="2800" b="1" dirty="0" smtClean="0">
                <a:cs typeface="+mn-ea"/>
                <a:sym typeface="+mn-lt"/>
              </a:rPr>
              <a:t>1-4 </a:t>
            </a:r>
            <a:r>
              <a:rPr lang="zh-CN" altLang="en-US" sz="2800" b="1" dirty="0" smtClean="0">
                <a:cs typeface="+mn-ea"/>
                <a:sym typeface="+mn-lt"/>
              </a:rPr>
              <a:t>状态码</a:t>
            </a:r>
            <a:r>
              <a:rPr lang="en-US" altLang="zh-CN" sz="2800" b="1" dirty="0" err="1" smtClean="0">
                <a:cs typeface="+mn-ea"/>
                <a:sym typeface="+mn-lt"/>
              </a:rPr>
              <a:t>readyState</a:t>
            </a:r>
            <a:endParaRPr lang="en-US" altLang="zh-CN" sz="2800" b="1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8324" y="1524287"/>
            <a:ext cx="89401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24292E"/>
                </a:solidFill>
                <a:latin typeface="+mn-ea"/>
              </a:rPr>
              <a:t>我们使用</a:t>
            </a:r>
            <a:r>
              <a:rPr lang="en-US" altLang="zh-CN" sz="1400" dirty="0" err="1" smtClean="0">
                <a:solidFill>
                  <a:srgbClr val="24292E"/>
                </a:solidFill>
                <a:latin typeface="+mn-ea"/>
              </a:rPr>
              <a:t>xhr.open</a:t>
            </a:r>
            <a:r>
              <a:rPr lang="en-US" altLang="zh-CN" sz="1400" dirty="0" smtClean="0">
                <a:solidFill>
                  <a:srgbClr val="24292E"/>
                </a:solidFill>
                <a:latin typeface="+mn-ea"/>
              </a:rPr>
              <a:t>()</a:t>
            </a:r>
            <a:r>
              <a:rPr lang="zh-CN" altLang="en-US" sz="1400" dirty="0" smtClean="0">
                <a:solidFill>
                  <a:srgbClr val="24292E"/>
                </a:solidFill>
                <a:latin typeface="+mn-ea"/>
              </a:rPr>
              <a:t>方法去试图发送请求，但是发现并没有任何的网络请求，使用</a:t>
            </a:r>
            <a:r>
              <a:rPr lang="en-US" altLang="zh-CN" sz="1400" dirty="0" err="1" smtClean="0">
                <a:solidFill>
                  <a:srgbClr val="24292E"/>
                </a:solidFill>
                <a:latin typeface="+mn-ea"/>
              </a:rPr>
              <a:t>xhr</a:t>
            </a:r>
            <a:r>
              <a:rPr lang="zh-CN" altLang="en-US" sz="1400" dirty="0" smtClean="0">
                <a:solidFill>
                  <a:srgbClr val="24292E"/>
                </a:solidFill>
                <a:latin typeface="+mn-ea"/>
              </a:rPr>
              <a:t>中的</a:t>
            </a:r>
            <a:r>
              <a:rPr lang="en-US" altLang="zh-CN" sz="1400" dirty="0" err="1" smtClean="0">
                <a:solidFill>
                  <a:srgbClr val="24292E"/>
                </a:solidFill>
                <a:latin typeface="+mn-ea"/>
              </a:rPr>
              <a:t>readyState</a:t>
            </a:r>
            <a:r>
              <a:rPr lang="zh-CN" altLang="en-US" sz="1400" dirty="0" smtClean="0">
                <a:solidFill>
                  <a:srgbClr val="24292E"/>
                </a:solidFill>
                <a:latin typeface="+mn-ea"/>
              </a:rPr>
              <a:t>属性来查看状态值</a:t>
            </a:r>
            <a:r>
              <a:rPr lang="zh-CN" altLang="en-US" sz="1400" dirty="0" smtClean="0">
                <a:solidFill>
                  <a:srgbClr val="24292E"/>
                </a:solidFill>
                <a:latin typeface="+mn-ea"/>
              </a:rPr>
              <a:t>：</a:t>
            </a:r>
            <a:endParaRPr lang="en-US" altLang="zh-CN" sz="1400" dirty="0" smtClean="0">
              <a:solidFill>
                <a:srgbClr val="24292E"/>
              </a:solidFill>
              <a:latin typeface="+mn-ea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1400" dirty="0" smtClean="0">
                <a:solidFill>
                  <a:srgbClr val="24292E"/>
                </a:solidFill>
                <a:latin typeface="+mn-ea"/>
              </a:rPr>
              <a:t>0  </a:t>
            </a:r>
            <a:r>
              <a:rPr lang="zh-CN" altLang="en-US" sz="1400" dirty="0" smtClean="0">
                <a:solidFill>
                  <a:srgbClr val="24292E"/>
                </a:solidFill>
                <a:latin typeface="+mn-ea"/>
              </a:rPr>
              <a:t>请求未初始化</a:t>
            </a:r>
            <a:endParaRPr lang="en-US" altLang="zh-CN" sz="1400" dirty="0" smtClean="0">
              <a:solidFill>
                <a:srgbClr val="24292E"/>
              </a:solidFill>
              <a:latin typeface="+mn-ea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1400" dirty="0" smtClean="0">
                <a:solidFill>
                  <a:srgbClr val="24292E"/>
                </a:solidFill>
                <a:latin typeface="+mn-ea"/>
              </a:rPr>
              <a:t>1  </a:t>
            </a:r>
            <a:r>
              <a:rPr lang="zh-CN" altLang="en-US" sz="1400" dirty="0" smtClean="0">
                <a:solidFill>
                  <a:srgbClr val="24292E"/>
                </a:solidFill>
                <a:latin typeface="+mn-ea"/>
              </a:rPr>
              <a:t>服务器连接已建立</a:t>
            </a:r>
            <a:endParaRPr lang="en-US" altLang="zh-CN" sz="1400" dirty="0" smtClean="0">
              <a:solidFill>
                <a:srgbClr val="24292E"/>
              </a:solidFill>
              <a:latin typeface="+mn-ea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1400" dirty="0" smtClean="0">
                <a:solidFill>
                  <a:srgbClr val="24292E"/>
                </a:solidFill>
                <a:latin typeface="+mn-ea"/>
              </a:rPr>
              <a:t>2  </a:t>
            </a:r>
            <a:r>
              <a:rPr lang="zh-CN" altLang="en-US" sz="1400" dirty="0" smtClean="0">
                <a:solidFill>
                  <a:srgbClr val="24292E"/>
                </a:solidFill>
                <a:latin typeface="+mn-ea"/>
              </a:rPr>
              <a:t>请求已接收</a:t>
            </a:r>
            <a:endParaRPr lang="en-US" altLang="zh-CN" sz="1400" dirty="0" smtClean="0">
              <a:solidFill>
                <a:srgbClr val="24292E"/>
              </a:solidFill>
              <a:latin typeface="+mn-ea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1400" dirty="0" smtClean="0">
                <a:solidFill>
                  <a:srgbClr val="24292E"/>
                </a:solidFill>
                <a:latin typeface="+mn-ea"/>
              </a:rPr>
              <a:t>3  </a:t>
            </a:r>
            <a:r>
              <a:rPr lang="zh-CN" altLang="en-US" sz="1400" dirty="0" smtClean="0">
                <a:solidFill>
                  <a:srgbClr val="24292E"/>
                </a:solidFill>
                <a:latin typeface="+mn-ea"/>
              </a:rPr>
              <a:t>请求处理中</a:t>
            </a:r>
            <a:endParaRPr lang="en-US" altLang="zh-CN" sz="1400" dirty="0" smtClean="0">
              <a:solidFill>
                <a:srgbClr val="24292E"/>
              </a:solidFill>
              <a:latin typeface="+mn-ea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1400" dirty="0" smtClean="0">
                <a:solidFill>
                  <a:srgbClr val="24292E"/>
                </a:solidFill>
                <a:latin typeface="+mn-ea"/>
              </a:rPr>
              <a:t>4  </a:t>
            </a:r>
            <a:r>
              <a:rPr lang="zh-CN" altLang="en-US" sz="1400" dirty="0" smtClean="0">
                <a:solidFill>
                  <a:srgbClr val="24292E"/>
                </a:solidFill>
                <a:latin typeface="+mn-ea"/>
              </a:rPr>
              <a:t>请求已完成，且响应已就绪（可以认为请求已被成功响应）</a:t>
            </a:r>
            <a:endParaRPr lang="en-US" altLang="zh-CN" sz="1400" dirty="0" smtClean="0">
              <a:solidFill>
                <a:srgbClr val="24292E"/>
              </a:solidFill>
              <a:latin typeface="+mn-ea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zh-CN" sz="1400" dirty="0" smtClean="0">
              <a:solidFill>
                <a:srgbClr val="24292E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83105" y="4020519"/>
            <a:ext cx="8590626" cy="21236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xhr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XMLHttpRequest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请求未初始化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xhr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GET"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"http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://localhost:3000/1"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服务器连接已建立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xhr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xhr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onreadystatechange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xhr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readyState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依次 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2 3 4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xhr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readyState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"4"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请求成功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043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3737" y="887787"/>
            <a:ext cx="4849312" cy="52322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en-US" altLang="zh-CN" sz="2800" b="1" dirty="0" smtClean="0">
                <a:cs typeface="+mn-ea"/>
                <a:sym typeface="+mn-lt"/>
              </a:rPr>
              <a:t>1-5 </a:t>
            </a:r>
            <a:r>
              <a:rPr lang="zh-CN" altLang="en-US" sz="2800" b="1" dirty="0" smtClean="0">
                <a:cs typeface="+mn-ea"/>
                <a:sym typeface="+mn-lt"/>
              </a:rPr>
              <a:t>请求成功</a:t>
            </a:r>
            <a:endParaRPr lang="en-US" altLang="zh-CN" sz="2800" b="1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8324" y="1524287"/>
            <a:ext cx="8940189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24292E"/>
                </a:solidFill>
                <a:latin typeface="+mn-ea"/>
              </a:rPr>
              <a:t>我们使用</a:t>
            </a:r>
            <a:r>
              <a:rPr lang="en-US" altLang="zh-CN" sz="1400" dirty="0" err="1" smtClean="0">
                <a:solidFill>
                  <a:srgbClr val="24292E"/>
                </a:solidFill>
                <a:latin typeface="+mn-ea"/>
              </a:rPr>
              <a:t>readyState</a:t>
            </a:r>
            <a:r>
              <a:rPr lang="zh-CN" altLang="en-US" sz="1400" dirty="0" smtClean="0">
                <a:solidFill>
                  <a:srgbClr val="24292E"/>
                </a:solidFill>
                <a:latin typeface="+mn-ea"/>
              </a:rPr>
              <a:t>状态值结合</a:t>
            </a:r>
            <a:r>
              <a:rPr lang="en-US" altLang="zh-CN" sz="1400" dirty="0" err="1" smtClean="0">
                <a:solidFill>
                  <a:srgbClr val="24292E"/>
                </a:solidFill>
                <a:latin typeface="+mn-ea"/>
              </a:rPr>
              <a:t>onreadystatechange</a:t>
            </a:r>
            <a:r>
              <a:rPr lang="zh-CN" altLang="en-US" sz="1400" dirty="0" smtClean="0">
                <a:solidFill>
                  <a:srgbClr val="24292E"/>
                </a:solidFill>
                <a:latin typeface="+mn-ea"/>
              </a:rPr>
              <a:t>事件，可以判断一个请求是否被服务器成功响应，此外还可以借助于</a:t>
            </a:r>
            <a:r>
              <a:rPr lang="en-US" altLang="zh-CN" sz="1400" dirty="0" err="1" smtClean="0">
                <a:solidFill>
                  <a:srgbClr val="24292E"/>
                </a:solidFill>
                <a:latin typeface="+mn-ea"/>
              </a:rPr>
              <a:t>onload</a:t>
            </a:r>
            <a:r>
              <a:rPr lang="en-US" altLang="zh-CN" sz="1400" dirty="0" smtClean="0">
                <a:solidFill>
                  <a:srgbClr val="24292E"/>
                </a:solidFill>
                <a:latin typeface="+mn-ea"/>
              </a:rPr>
              <a:t>()</a:t>
            </a:r>
            <a:r>
              <a:rPr lang="zh-CN" altLang="en-US" sz="1400" dirty="0" smtClean="0">
                <a:solidFill>
                  <a:srgbClr val="24292E"/>
                </a:solidFill>
                <a:latin typeface="+mn-ea"/>
              </a:rPr>
              <a:t>事件来判断</a:t>
            </a:r>
            <a:r>
              <a:rPr lang="zh-CN" altLang="en-US" sz="1400" dirty="0" smtClean="0">
                <a:solidFill>
                  <a:srgbClr val="24292E"/>
                </a:solidFill>
                <a:latin typeface="+mn-ea"/>
              </a:rPr>
              <a:t>：</a:t>
            </a:r>
            <a:endParaRPr lang="en-US" altLang="zh-CN" sz="1400" dirty="0" smtClean="0">
              <a:solidFill>
                <a:srgbClr val="24292E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08323" y="2338143"/>
            <a:ext cx="8940189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24292E"/>
                </a:solidFill>
                <a:latin typeface="+mn-ea"/>
              </a:rPr>
              <a:t>注意：</a:t>
            </a:r>
            <a:r>
              <a:rPr lang="en-US" altLang="zh-CN" sz="1400" dirty="0" err="1" smtClean="0">
                <a:solidFill>
                  <a:srgbClr val="24292E"/>
                </a:solidFill>
                <a:latin typeface="+mn-ea"/>
              </a:rPr>
              <a:t>onload</a:t>
            </a:r>
            <a:r>
              <a:rPr lang="en-US" altLang="zh-CN" sz="1400" dirty="0" smtClean="0">
                <a:solidFill>
                  <a:srgbClr val="24292E"/>
                </a:solidFill>
                <a:latin typeface="+mn-ea"/>
              </a:rPr>
              <a:t>()</a:t>
            </a:r>
            <a:r>
              <a:rPr lang="zh-CN" altLang="en-US" sz="1400" dirty="0" smtClean="0">
                <a:solidFill>
                  <a:srgbClr val="24292E"/>
                </a:solidFill>
                <a:latin typeface="+mn-ea"/>
              </a:rPr>
              <a:t>事件在低版本的</a:t>
            </a:r>
            <a:r>
              <a:rPr lang="en-US" altLang="zh-CN" sz="1400" dirty="0" smtClean="0">
                <a:solidFill>
                  <a:srgbClr val="24292E"/>
                </a:solidFill>
                <a:latin typeface="+mn-ea"/>
              </a:rPr>
              <a:t>IE</a:t>
            </a:r>
            <a:r>
              <a:rPr lang="zh-CN" altLang="en-US" sz="1400" dirty="0" smtClean="0">
                <a:solidFill>
                  <a:srgbClr val="24292E"/>
                </a:solidFill>
                <a:latin typeface="+mn-ea"/>
              </a:rPr>
              <a:t>浏览器是不支持的（可以忽略）</a:t>
            </a:r>
            <a:endParaRPr lang="en-US" altLang="zh-CN" sz="1400" dirty="0" smtClean="0">
              <a:solidFill>
                <a:srgbClr val="24292E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08322" y="3377461"/>
            <a:ext cx="894018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xhr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XMLHttpRequest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xhr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GET"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"http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://localhost:3000/1"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xhr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xhr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成功请求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781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4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3737" y="887787"/>
            <a:ext cx="4849312" cy="52322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en-US" altLang="zh-CN" sz="2800" b="1" dirty="0" smtClean="0">
                <a:cs typeface="+mn-ea"/>
                <a:sym typeface="+mn-lt"/>
              </a:rPr>
              <a:t>1-6 </a:t>
            </a:r>
            <a:r>
              <a:rPr lang="zh-CN" altLang="en-US" sz="2800" b="1" dirty="0" smtClean="0">
                <a:cs typeface="+mn-ea"/>
                <a:sym typeface="+mn-lt"/>
              </a:rPr>
              <a:t>数据</a:t>
            </a:r>
            <a:r>
              <a:rPr lang="zh-CN" altLang="en-US" sz="2800" b="1" dirty="0" smtClean="0">
                <a:cs typeface="+mn-ea"/>
                <a:sym typeface="+mn-lt"/>
              </a:rPr>
              <a:t>响应</a:t>
            </a:r>
            <a:endParaRPr lang="en-US" altLang="zh-CN" sz="2800" b="1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8324" y="1524287"/>
            <a:ext cx="8940189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24292E"/>
                </a:solidFill>
                <a:latin typeface="+mn-ea"/>
              </a:rPr>
              <a:t>我们使用</a:t>
            </a:r>
            <a:r>
              <a:rPr lang="en-US" altLang="zh-CN" sz="1400" dirty="0" err="1" smtClean="0">
                <a:solidFill>
                  <a:srgbClr val="24292E"/>
                </a:solidFill>
                <a:latin typeface="+mn-ea"/>
              </a:rPr>
              <a:t>readyState</a:t>
            </a:r>
            <a:r>
              <a:rPr lang="zh-CN" altLang="en-US" sz="1400" dirty="0" smtClean="0">
                <a:solidFill>
                  <a:srgbClr val="24292E"/>
                </a:solidFill>
                <a:latin typeface="+mn-ea"/>
              </a:rPr>
              <a:t>状态值结合</a:t>
            </a:r>
            <a:r>
              <a:rPr lang="en-US" altLang="zh-CN" sz="1400" dirty="0" err="1" smtClean="0">
                <a:solidFill>
                  <a:srgbClr val="24292E"/>
                </a:solidFill>
                <a:latin typeface="+mn-ea"/>
              </a:rPr>
              <a:t>onreadystatechange</a:t>
            </a:r>
            <a:r>
              <a:rPr lang="zh-CN" altLang="en-US" sz="1400" dirty="0" smtClean="0">
                <a:solidFill>
                  <a:srgbClr val="24292E"/>
                </a:solidFill>
                <a:latin typeface="+mn-ea"/>
              </a:rPr>
              <a:t>事件，可以判断一个请求是否被服务器成功响应，此外还可以借助于</a:t>
            </a:r>
            <a:r>
              <a:rPr lang="en-US" altLang="zh-CN" sz="1400" dirty="0" err="1" smtClean="0">
                <a:solidFill>
                  <a:srgbClr val="24292E"/>
                </a:solidFill>
                <a:latin typeface="+mn-ea"/>
              </a:rPr>
              <a:t>onload</a:t>
            </a:r>
            <a:r>
              <a:rPr lang="en-US" altLang="zh-CN" sz="1400" dirty="0" smtClean="0">
                <a:solidFill>
                  <a:srgbClr val="24292E"/>
                </a:solidFill>
                <a:latin typeface="+mn-ea"/>
              </a:rPr>
              <a:t>()</a:t>
            </a:r>
            <a:r>
              <a:rPr lang="zh-CN" altLang="en-US" sz="1400" dirty="0" smtClean="0">
                <a:solidFill>
                  <a:srgbClr val="24292E"/>
                </a:solidFill>
                <a:latin typeface="+mn-ea"/>
              </a:rPr>
              <a:t>事件来判断</a:t>
            </a:r>
            <a:r>
              <a:rPr lang="zh-CN" altLang="en-US" sz="1400" dirty="0" smtClean="0">
                <a:solidFill>
                  <a:srgbClr val="24292E"/>
                </a:solidFill>
                <a:latin typeface="+mn-ea"/>
              </a:rPr>
              <a:t>：</a:t>
            </a:r>
            <a:endParaRPr lang="en-US" altLang="zh-CN" sz="1400" dirty="0" smtClean="0">
              <a:solidFill>
                <a:srgbClr val="24292E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08323" y="2338143"/>
            <a:ext cx="8940189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24292E"/>
                </a:solidFill>
                <a:latin typeface="+mn-ea"/>
              </a:rPr>
              <a:t>注意：</a:t>
            </a:r>
            <a:r>
              <a:rPr lang="en-US" altLang="zh-CN" sz="1400" dirty="0" err="1" smtClean="0">
                <a:solidFill>
                  <a:srgbClr val="24292E"/>
                </a:solidFill>
                <a:latin typeface="+mn-ea"/>
              </a:rPr>
              <a:t>onload</a:t>
            </a:r>
            <a:r>
              <a:rPr lang="en-US" altLang="zh-CN" sz="1400" dirty="0" smtClean="0">
                <a:solidFill>
                  <a:srgbClr val="24292E"/>
                </a:solidFill>
                <a:latin typeface="+mn-ea"/>
              </a:rPr>
              <a:t>()</a:t>
            </a:r>
            <a:r>
              <a:rPr lang="zh-CN" altLang="en-US" sz="1400" dirty="0" smtClean="0">
                <a:solidFill>
                  <a:srgbClr val="24292E"/>
                </a:solidFill>
                <a:latin typeface="+mn-ea"/>
              </a:rPr>
              <a:t>事件在低版本的</a:t>
            </a:r>
            <a:r>
              <a:rPr lang="en-US" altLang="zh-CN" sz="1400" dirty="0" smtClean="0">
                <a:solidFill>
                  <a:srgbClr val="24292E"/>
                </a:solidFill>
                <a:latin typeface="+mn-ea"/>
              </a:rPr>
              <a:t>IE</a:t>
            </a:r>
            <a:r>
              <a:rPr lang="zh-CN" altLang="en-US" sz="1400" dirty="0" smtClean="0">
                <a:solidFill>
                  <a:srgbClr val="24292E"/>
                </a:solidFill>
                <a:latin typeface="+mn-ea"/>
              </a:rPr>
              <a:t>浏览器是不支持的（可以忽略）</a:t>
            </a:r>
            <a:endParaRPr lang="en-US" altLang="zh-CN" sz="1400" dirty="0" smtClean="0">
              <a:solidFill>
                <a:srgbClr val="24292E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08322" y="3377461"/>
            <a:ext cx="894018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xhr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XMLHttpRequest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xhr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GET"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"http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://localhost:3000/1"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xhr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xhr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成功请求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6384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4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414211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970868" y="1495746"/>
            <a:ext cx="57334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I will do somebody a good turn</a:t>
            </a: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</a:t>
            </a:r>
            <a:r>
              <a:rPr lang="zh-CN" altLang="en-US" sz="1400" dirty="0">
                <a:cs typeface="+mn-ea"/>
                <a:sym typeface="+mn-lt"/>
              </a:rPr>
              <a:t> three ways. I will do somebody a good turn</a:t>
            </a: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</a:t>
            </a:r>
          </a:p>
        </p:txBody>
      </p:sp>
      <p:sp>
        <p:nvSpPr>
          <p:cNvPr id="4" name="文本框 65"/>
          <p:cNvSpPr txBox="1">
            <a:spLocks noChangeArrowheads="1"/>
          </p:cNvSpPr>
          <p:nvPr/>
        </p:nvSpPr>
        <p:spPr bwMode="auto">
          <a:xfrm>
            <a:off x="5970868" y="972526"/>
            <a:ext cx="40517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zh-CN" altLang="en-US" sz="2800" b="1" dirty="0">
                <a:cs typeface="+mn-ea"/>
                <a:sym typeface="+mn-lt"/>
              </a:rPr>
              <a:t>点击即可添加标题</a:t>
            </a:r>
            <a:endParaRPr lang="en-US" altLang="zh-CN" sz="2800" b="1" dirty="0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999004" y="4481016"/>
            <a:ext cx="5277689" cy="1262926"/>
            <a:chOff x="894511" y="2957513"/>
            <a:chExt cx="5277689" cy="1262926"/>
          </a:xfrm>
        </p:grpSpPr>
        <p:grpSp>
          <p:nvGrpSpPr>
            <p:cNvPr id="6" name="组合 5"/>
            <p:cNvGrpSpPr/>
            <p:nvPr/>
          </p:nvGrpSpPr>
          <p:grpSpPr>
            <a:xfrm>
              <a:off x="894511" y="2957513"/>
              <a:ext cx="646901" cy="656344"/>
              <a:chOff x="13535240" y="4290533"/>
              <a:chExt cx="2273896" cy="2307090"/>
            </a:xfrm>
          </p:grpSpPr>
          <p:grpSp>
            <p:nvGrpSpPr>
              <p:cNvPr id="10" name="Group 57"/>
              <p:cNvGrpSpPr/>
              <p:nvPr/>
            </p:nvGrpSpPr>
            <p:grpSpPr>
              <a:xfrm>
                <a:off x="13535240" y="4290533"/>
                <a:ext cx="2273896" cy="2307090"/>
                <a:chOff x="2285781" y="4847654"/>
                <a:chExt cx="952480" cy="966132"/>
              </a:xfrm>
            </p:grpSpPr>
            <p:sp>
              <p:nvSpPr>
                <p:cNvPr id="12" name="Oval 58"/>
                <p:cNvSpPr/>
                <p:nvPr/>
              </p:nvSpPr>
              <p:spPr bwMode="auto">
                <a:xfrm>
                  <a:off x="2346028" y="4908765"/>
                  <a:ext cx="840592" cy="852640"/>
                </a:xfrm>
                <a:prstGeom prst="ellipse">
                  <a:avLst/>
                </a:prstGeom>
                <a:solidFill>
                  <a:schemeClr val="tx1"/>
                </a:solidFill>
                <a:ln w="3175" cmpd="sng">
                  <a:noFill/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" name="Oval 59"/>
                <p:cNvSpPr/>
                <p:nvPr/>
              </p:nvSpPr>
              <p:spPr bwMode="auto">
                <a:xfrm>
                  <a:off x="2285781" y="4847654"/>
                  <a:ext cx="952480" cy="966132"/>
                </a:xfrm>
                <a:prstGeom prst="ellipse">
                  <a:avLst/>
                </a:prstGeom>
                <a:noFill/>
                <a:ln w="3175" cmpd="sng">
                  <a:solidFill>
                    <a:schemeClr val="tx1">
                      <a:lumMod val="60000"/>
                      <a:lumOff val="40000"/>
                    </a:schemeClr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1" name="AutoShape 76"/>
              <p:cNvSpPr>
                <a:spLocks/>
              </p:cNvSpPr>
              <p:nvPr/>
            </p:nvSpPr>
            <p:spPr bwMode="auto">
              <a:xfrm>
                <a:off x="14260524" y="5019811"/>
                <a:ext cx="844982" cy="78910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12292" y="0"/>
                      <a:pt x="13696" y="342"/>
                      <a:pt x="15004" y="1019"/>
                    </a:cubicBezTo>
                    <a:cubicBezTo>
                      <a:pt x="16315" y="1698"/>
                      <a:pt x="17460" y="2628"/>
                      <a:pt x="18441" y="3806"/>
                    </a:cubicBezTo>
                    <a:cubicBezTo>
                      <a:pt x="19420" y="4981"/>
                      <a:pt x="20193" y="6354"/>
                      <a:pt x="20755" y="7923"/>
                    </a:cubicBezTo>
                    <a:cubicBezTo>
                      <a:pt x="21319" y="9498"/>
                      <a:pt x="21599" y="11174"/>
                      <a:pt x="21599" y="12956"/>
                    </a:cubicBezTo>
                    <a:cubicBezTo>
                      <a:pt x="21599" y="13673"/>
                      <a:pt x="21544" y="14402"/>
                      <a:pt x="21434" y="15147"/>
                    </a:cubicBezTo>
                    <a:cubicBezTo>
                      <a:pt x="21321" y="15893"/>
                      <a:pt x="21160" y="16624"/>
                      <a:pt x="20952" y="17338"/>
                    </a:cubicBezTo>
                    <a:cubicBezTo>
                      <a:pt x="20740" y="18058"/>
                      <a:pt x="20476" y="18743"/>
                      <a:pt x="20162" y="19403"/>
                    </a:cubicBezTo>
                    <a:cubicBezTo>
                      <a:pt x="19850" y="20056"/>
                      <a:pt x="19497" y="20655"/>
                      <a:pt x="19106" y="21199"/>
                    </a:cubicBezTo>
                    <a:cubicBezTo>
                      <a:pt x="18931" y="21467"/>
                      <a:pt x="18703" y="21599"/>
                      <a:pt x="18429" y="21599"/>
                    </a:cubicBezTo>
                    <a:lnTo>
                      <a:pt x="3170" y="21599"/>
                    </a:lnTo>
                    <a:cubicBezTo>
                      <a:pt x="2887" y="21599"/>
                      <a:pt x="2661" y="21467"/>
                      <a:pt x="2493" y="21199"/>
                    </a:cubicBezTo>
                    <a:cubicBezTo>
                      <a:pt x="2088" y="20655"/>
                      <a:pt x="1730" y="20056"/>
                      <a:pt x="1425" y="19403"/>
                    </a:cubicBezTo>
                    <a:cubicBezTo>
                      <a:pt x="1118" y="18743"/>
                      <a:pt x="859" y="18058"/>
                      <a:pt x="650" y="17338"/>
                    </a:cubicBezTo>
                    <a:cubicBezTo>
                      <a:pt x="439" y="16624"/>
                      <a:pt x="278" y="15893"/>
                      <a:pt x="165" y="15147"/>
                    </a:cubicBezTo>
                    <a:cubicBezTo>
                      <a:pt x="55" y="14402"/>
                      <a:pt x="0" y="13673"/>
                      <a:pt x="0" y="12956"/>
                    </a:cubicBezTo>
                    <a:cubicBezTo>
                      <a:pt x="0" y="11162"/>
                      <a:pt x="280" y="9487"/>
                      <a:pt x="844" y="7917"/>
                    </a:cubicBezTo>
                    <a:cubicBezTo>
                      <a:pt x="1406" y="6354"/>
                      <a:pt x="2179" y="4981"/>
                      <a:pt x="3158" y="3806"/>
                    </a:cubicBezTo>
                    <a:cubicBezTo>
                      <a:pt x="4140" y="2628"/>
                      <a:pt x="5284" y="1698"/>
                      <a:pt x="6595" y="1019"/>
                    </a:cubicBezTo>
                    <a:cubicBezTo>
                      <a:pt x="7903" y="342"/>
                      <a:pt x="9304" y="0"/>
                      <a:pt x="10800" y="0"/>
                    </a:cubicBezTo>
                    <a:moveTo>
                      <a:pt x="3148" y="14571"/>
                    </a:moveTo>
                    <a:cubicBezTo>
                      <a:pt x="3523" y="14571"/>
                      <a:pt x="3842" y="14413"/>
                      <a:pt x="4101" y="14099"/>
                    </a:cubicBezTo>
                    <a:cubicBezTo>
                      <a:pt x="4360" y="13791"/>
                      <a:pt x="4492" y="13408"/>
                      <a:pt x="4492" y="12956"/>
                    </a:cubicBezTo>
                    <a:cubicBezTo>
                      <a:pt x="4492" y="12507"/>
                      <a:pt x="4360" y="12127"/>
                      <a:pt x="4096" y="11822"/>
                    </a:cubicBezTo>
                    <a:cubicBezTo>
                      <a:pt x="3832" y="11511"/>
                      <a:pt x="3516" y="11358"/>
                      <a:pt x="3148" y="11358"/>
                    </a:cubicBezTo>
                    <a:cubicBezTo>
                      <a:pt x="2772" y="11358"/>
                      <a:pt x="2455" y="11511"/>
                      <a:pt x="2200" y="11822"/>
                    </a:cubicBezTo>
                    <a:cubicBezTo>
                      <a:pt x="1943" y="12127"/>
                      <a:pt x="1814" y="12507"/>
                      <a:pt x="1814" y="12956"/>
                    </a:cubicBezTo>
                    <a:cubicBezTo>
                      <a:pt x="1814" y="13408"/>
                      <a:pt x="1943" y="13791"/>
                      <a:pt x="2200" y="14099"/>
                    </a:cubicBezTo>
                    <a:cubicBezTo>
                      <a:pt x="2455" y="14413"/>
                      <a:pt x="2772" y="14571"/>
                      <a:pt x="3148" y="14571"/>
                    </a:cubicBezTo>
                    <a:moveTo>
                      <a:pt x="5388" y="8105"/>
                    </a:moveTo>
                    <a:cubicBezTo>
                      <a:pt x="5762" y="8105"/>
                      <a:pt x="6086" y="7943"/>
                      <a:pt x="6352" y="7621"/>
                    </a:cubicBezTo>
                    <a:cubicBezTo>
                      <a:pt x="6621" y="7301"/>
                      <a:pt x="6756" y="6915"/>
                      <a:pt x="6756" y="6466"/>
                    </a:cubicBezTo>
                    <a:cubicBezTo>
                      <a:pt x="6756" y="6014"/>
                      <a:pt x="6621" y="5634"/>
                      <a:pt x="6352" y="5326"/>
                    </a:cubicBezTo>
                    <a:cubicBezTo>
                      <a:pt x="6086" y="5021"/>
                      <a:pt x="5762" y="4865"/>
                      <a:pt x="5388" y="4865"/>
                    </a:cubicBezTo>
                    <a:cubicBezTo>
                      <a:pt x="5028" y="4865"/>
                      <a:pt x="4713" y="5021"/>
                      <a:pt x="4447" y="5326"/>
                    </a:cubicBezTo>
                    <a:cubicBezTo>
                      <a:pt x="4178" y="5634"/>
                      <a:pt x="4043" y="6014"/>
                      <a:pt x="4043" y="6466"/>
                    </a:cubicBezTo>
                    <a:cubicBezTo>
                      <a:pt x="4043" y="6915"/>
                      <a:pt x="4178" y="7301"/>
                      <a:pt x="4447" y="7621"/>
                    </a:cubicBezTo>
                    <a:cubicBezTo>
                      <a:pt x="4713" y="7943"/>
                      <a:pt x="5028" y="8105"/>
                      <a:pt x="5388" y="8105"/>
                    </a:cubicBezTo>
                    <a:moveTo>
                      <a:pt x="11995" y="15052"/>
                    </a:moveTo>
                    <a:cubicBezTo>
                      <a:pt x="12026" y="14923"/>
                      <a:pt x="12084" y="14672"/>
                      <a:pt x="12172" y="14292"/>
                    </a:cubicBezTo>
                    <a:cubicBezTo>
                      <a:pt x="12261" y="13918"/>
                      <a:pt x="12364" y="13477"/>
                      <a:pt x="12482" y="12977"/>
                    </a:cubicBezTo>
                    <a:cubicBezTo>
                      <a:pt x="12599" y="12475"/>
                      <a:pt x="12727" y="11954"/>
                      <a:pt x="12861" y="11404"/>
                    </a:cubicBezTo>
                    <a:cubicBezTo>
                      <a:pt x="12996" y="10860"/>
                      <a:pt x="13113" y="10351"/>
                      <a:pt x="13212" y="9881"/>
                    </a:cubicBezTo>
                    <a:cubicBezTo>
                      <a:pt x="13312" y="9415"/>
                      <a:pt x="13399" y="9009"/>
                      <a:pt x="13471" y="8669"/>
                    </a:cubicBezTo>
                    <a:cubicBezTo>
                      <a:pt x="13543" y="8329"/>
                      <a:pt x="13579" y="8131"/>
                      <a:pt x="13579" y="8076"/>
                    </a:cubicBezTo>
                    <a:cubicBezTo>
                      <a:pt x="13579" y="7869"/>
                      <a:pt x="13512" y="7681"/>
                      <a:pt x="13379" y="7526"/>
                    </a:cubicBezTo>
                    <a:cubicBezTo>
                      <a:pt x="13245" y="7371"/>
                      <a:pt x="13089" y="7293"/>
                      <a:pt x="12914" y="7293"/>
                    </a:cubicBezTo>
                    <a:cubicBezTo>
                      <a:pt x="12760" y="7293"/>
                      <a:pt x="12624" y="7345"/>
                      <a:pt x="12506" y="7457"/>
                    </a:cubicBezTo>
                    <a:cubicBezTo>
                      <a:pt x="12386" y="7566"/>
                      <a:pt x="12304" y="7710"/>
                      <a:pt x="12259" y="7886"/>
                    </a:cubicBezTo>
                    <a:lnTo>
                      <a:pt x="10706" y="14598"/>
                    </a:lnTo>
                    <a:cubicBezTo>
                      <a:pt x="10408" y="14618"/>
                      <a:pt x="10125" y="14695"/>
                      <a:pt x="9856" y="14839"/>
                    </a:cubicBezTo>
                    <a:cubicBezTo>
                      <a:pt x="9590" y="14983"/>
                      <a:pt x="9357" y="15173"/>
                      <a:pt x="9163" y="15418"/>
                    </a:cubicBezTo>
                    <a:cubicBezTo>
                      <a:pt x="8966" y="15663"/>
                      <a:pt x="8812" y="15945"/>
                      <a:pt x="8702" y="16265"/>
                    </a:cubicBezTo>
                    <a:cubicBezTo>
                      <a:pt x="8591" y="16587"/>
                      <a:pt x="8536" y="16927"/>
                      <a:pt x="8536" y="17284"/>
                    </a:cubicBezTo>
                    <a:cubicBezTo>
                      <a:pt x="8536" y="18038"/>
                      <a:pt x="8755" y="18677"/>
                      <a:pt x="9196" y="19198"/>
                    </a:cubicBezTo>
                    <a:cubicBezTo>
                      <a:pt x="9638" y="19725"/>
                      <a:pt x="10171" y="19987"/>
                      <a:pt x="10799" y="19987"/>
                    </a:cubicBezTo>
                    <a:cubicBezTo>
                      <a:pt x="11428" y="19987"/>
                      <a:pt x="11961" y="19725"/>
                      <a:pt x="12403" y="19198"/>
                    </a:cubicBezTo>
                    <a:cubicBezTo>
                      <a:pt x="12842" y="18677"/>
                      <a:pt x="13063" y="18038"/>
                      <a:pt x="13063" y="17284"/>
                    </a:cubicBezTo>
                    <a:cubicBezTo>
                      <a:pt x="13063" y="16835"/>
                      <a:pt x="12962" y="16417"/>
                      <a:pt x="12763" y="16031"/>
                    </a:cubicBezTo>
                    <a:cubicBezTo>
                      <a:pt x="12564" y="15645"/>
                      <a:pt x="12307" y="15320"/>
                      <a:pt x="11995" y="15052"/>
                    </a:cubicBezTo>
                    <a:moveTo>
                      <a:pt x="10800" y="2176"/>
                    </a:moveTo>
                    <a:cubicBezTo>
                      <a:pt x="10425" y="2176"/>
                      <a:pt x="10106" y="2335"/>
                      <a:pt x="9847" y="2646"/>
                    </a:cubicBezTo>
                    <a:cubicBezTo>
                      <a:pt x="9585" y="2960"/>
                      <a:pt x="9456" y="3343"/>
                      <a:pt x="9456" y="3792"/>
                    </a:cubicBezTo>
                    <a:cubicBezTo>
                      <a:pt x="9456" y="4241"/>
                      <a:pt x="9585" y="4621"/>
                      <a:pt x="9847" y="4926"/>
                    </a:cubicBezTo>
                    <a:cubicBezTo>
                      <a:pt x="10106" y="5237"/>
                      <a:pt x="10425" y="5390"/>
                      <a:pt x="10800" y="5390"/>
                    </a:cubicBezTo>
                    <a:cubicBezTo>
                      <a:pt x="11174" y="5390"/>
                      <a:pt x="11493" y="5237"/>
                      <a:pt x="11752" y="4926"/>
                    </a:cubicBezTo>
                    <a:cubicBezTo>
                      <a:pt x="12014" y="4621"/>
                      <a:pt x="12144" y="4241"/>
                      <a:pt x="12144" y="3792"/>
                    </a:cubicBezTo>
                    <a:cubicBezTo>
                      <a:pt x="12144" y="3343"/>
                      <a:pt x="12014" y="2960"/>
                      <a:pt x="11752" y="2646"/>
                    </a:cubicBezTo>
                    <a:cubicBezTo>
                      <a:pt x="11493" y="2335"/>
                      <a:pt x="11174" y="2176"/>
                      <a:pt x="10800" y="2176"/>
                    </a:cubicBezTo>
                    <a:moveTo>
                      <a:pt x="14844" y="6466"/>
                    </a:moveTo>
                    <a:cubicBezTo>
                      <a:pt x="14844" y="6916"/>
                      <a:pt x="14978" y="7299"/>
                      <a:pt x="15247" y="7609"/>
                    </a:cubicBezTo>
                    <a:cubicBezTo>
                      <a:pt x="15513" y="7920"/>
                      <a:pt x="15835" y="8076"/>
                      <a:pt x="16212" y="8076"/>
                    </a:cubicBezTo>
                    <a:cubicBezTo>
                      <a:pt x="16586" y="8076"/>
                      <a:pt x="16903" y="7920"/>
                      <a:pt x="17164" y="7609"/>
                    </a:cubicBezTo>
                    <a:cubicBezTo>
                      <a:pt x="17426" y="7299"/>
                      <a:pt x="17555" y="6915"/>
                      <a:pt x="17555" y="6466"/>
                    </a:cubicBezTo>
                    <a:cubicBezTo>
                      <a:pt x="17555" y="6014"/>
                      <a:pt x="17426" y="5634"/>
                      <a:pt x="17164" y="5326"/>
                    </a:cubicBezTo>
                    <a:cubicBezTo>
                      <a:pt x="16903" y="5021"/>
                      <a:pt x="16586" y="4866"/>
                      <a:pt x="16212" y="4866"/>
                    </a:cubicBezTo>
                    <a:cubicBezTo>
                      <a:pt x="15835" y="4866"/>
                      <a:pt x="15513" y="5021"/>
                      <a:pt x="15247" y="5326"/>
                    </a:cubicBezTo>
                    <a:cubicBezTo>
                      <a:pt x="14978" y="5634"/>
                      <a:pt x="14844" y="6014"/>
                      <a:pt x="14844" y="6466"/>
                    </a:cubicBezTo>
                    <a:moveTo>
                      <a:pt x="18451" y="14571"/>
                    </a:moveTo>
                    <a:cubicBezTo>
                      <a:pt x="18828" y="14571"/>
                      <a:pt x="19142" y="14413"/>
                      <a:pt x="19399" y="14099"/>
                    </a:cubicBezTo>
                    <a:cubicBezTo>
                      <a:pt x="19656" y="13791"/>
                      <a:pt x="19785" y="13408"/>
                      <a:pt x="19785" y="12956"/>
                    </a:cubicBezTo>
                    <a:cubicBezTo>
                      <a:pt x="19785" y="12507"/>
                      <a:pt x="19655" y="12127"/>
                      <a:pt x="19399" y="11822"/>
                    </a:cubicBezTo>
                    <a:cubicBezTo>
                      <a:pt x="19142" y="11511"/>
                      <a:pt x="18828" y="11358"/>
                      <a:pt x="18451" y="11358"/>
                    </a:cubicBezTo>
                    <a:cubicBezTo>
                      <a:pt x="18076" y="11358"/>
                      <a:pt x="17757" y="11511"/>
                      <a:pt x="17498" y="11822"/>
                    </a:cubicBezTo>
                    <a:cubicBezTo>
                      <a:pt x="17236" y="12127"/>
                      <a:pt x="17107" y="12507"/>
                      <a:pt x="17107" y="12956"/>
                    </a:cubicBezTo>
                    <a:cubicBezTo>
                      <a:pt x="17107" y="13408"/>
                      <a:pt x="17236" y="13791"/>
                      <a:pt x="17498" y="14099"/>
                    </a:cubicBezTo>
                    <a:cubicBezTo>
                      <a:pt x="17757" y="14413"/>
                      <a:pt x="18076" y="14571"/>
                      <a:pt x="18451" y="1457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101578" tIns="101578" rIns="101578" bIns="101578" anchor="ctr"/>
              <a:lstStyle/>
              <a:p>
                <a:pPr defTabSz="914195">
                  <a:defRPr/>
                </a:pPr>
                <a:endParaRPr lang="es-ES" sz="58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722828" y="3016347"/>
              <a:ext cx="4449372" cy="1204092"/>
              <a:chOff x="1722828" y="3016347"/>
              <a:chExt cx="4449372" cy="120409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765612" y="3016347"/>
                <a:ext cx="2236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</a:pPr>
                <a:r>
                  <a:rPr lang="zh-CN" altLang="en-US" sz="2000" b="1" dirty="0">
                    <a:cs typeface="+mn-ea"/>
                    <a:sym typeface="+mn-lt"/>
                  </a:rPr>
                  <a:t>点击即可添加标题</a:t>
                </a:r>
                <a:endParaRPr lang="en-US" altLang="zh-CN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722828" y="3481775"/>
                <a:ext cx="4449372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sz="1400" dirty="0">
                    <a:cs typeface="+mn-ea"/>
                    <a:sym typeface="+mn-lt"/>
                  </a:rPr>
                  <a:t>Just for today I will exercise my soul in three ways. I will do somebody a good turn and not get found out: If anybody knows of it,</a:t>
                </a: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5999004" y="3108539"/>
            <a:ext cx="5285848" cy="1273324"/>
            <a:chOff x="6533149" y="2947482"/>
            <a:chExt cx="5285848" cy="1273324"/>
          </a:xfrm>
        </p:grpSpPr>
        <p:grpSp>
          <p:nvGrpSpPr>
            <p:cNvPr id="15" name="组合 14"/>
            <p:cNvGrpSpPr/>
            <p:nvPr/>
          </p:nvGrpSpPr>
          <p:grpSpPr>
            <a:xfrm>
              <a:off x="6533149" y="2947482"/>
              <a:ext cx="666674" cy="676406"/>
              <a:chOff x="13540907" y="9856605"/>
              <a:chExt cx="2273896" cy="2307090"/>
            </a:xfrm>
          </p:grpSpPr>
          <p:grpSp>
            <p:nvGrpSpPr>
              <p:cNvPr id="19" name="Group 36"/>
              <p:cNvGrpSpPr/>
              <p:nvPr/>
            </p:nvGrpSpPr>
            <p:grpSpPr>
              <a:xfrm>
                <a:off x="13540907" y="9856605"/>
                <a:ext cx="2273896" cy="2307090"/>
                <a:chOff x="2285781" y="4847654"/>
                <a:chExt cx="952480" cy="966132"/>
              </a:xfrm>
            </p:grpSpPr>
            <p:sp>
              <p:nvSpPr>
                <p:cNvPr id="21" name="Oval 45"/>
                <p:cNvSpPr/>
                <p:nvPr/>
              </p:nvSpPr>
              <p:spPr bwMode="auto">
                <a:xfrm>
                  <a:off x="2346028" y="4908765"/>
                  <a:ext cx="840592" cy="852640"/>
                </a:xfrm>
                <a:prstGeom prst="ellipse">
                  <a:avLst/>
                </a:prstGeom>
                <a:solidFill>
                  <a:schemeClr val="tx1"/>
                </a:solidFill>
                <a:ln w="3175" cmpd="sng">
                  <a:noFill/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Oval 46"/>
                <p:cNvSpPr/>
                <p:nvPr/>
              </p:nvSpPr>
              <p:spPr bwMode="auto">
                <a:xfrm>
                  <a:off x="2285781" y="4847654"/>
                  <a:ext cx="952480" cy="966132"/>
                </a:xfrm>
                <a:prstGeom prst="ellipse">
                  <a:avLst/>
                </a:prstGeom>
                <a:noFill/>
                <a:ln w="3175" cmpd="sng">
                  <a:solidFill>
                    <a:schemeClr val="tx1">
                      <a:lumMod val="60000"/>
                      <a:lumOff val="40000"/>
                    </a:schemeClr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0" name="AutoShape 123"/>
              <p:cNvSpPr>
                <a:spLocks/>
              </p:cNvSpPr>
              <p:nvPr/>
            </p:nvSpPr>
            <p:spPr bwMode="auto">
              <a:xfrm>
                <a:off x="14263900" y="10590779"/>
                <a:ext cx="841605" cy="86801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9" y="6949"/>
                    </a:moveTo>
                    <a:cubicBezTo>
                      <a:pt x="21599" y="7542"/>
                      <a:pt x="21407" y="8153"/>
                      <a:pt x="21017" y="8781"/>
                    </a:cubicBezTo>
                    <a:cubicBezTo>
                      <a:pt x="20628" y="9416"/>
                      <a:pt x="20109" y="10015"/>
                      <a:pt x="19458" y="10585"/>
                    </a:cubicBezTo>
                    <a:cubicBezTo>
                      <a:pt x="18806" y="11152"/>
                      <a:pt x="18040" y="11651"/>
                      <a:pt x="17159" y="12083"/>
                    </a:cubicBezTo>
                    <a:cubicBezTo>
                      <a:pt x="16275" y="12512"/>
                      <a:pt x="15327" y="12820"/>
                      <a:pt x="14315" y="12996"/>
                    </a:cubicBezTo>
                    <a:cubicBezTo>
                      <a:pt x="13880" y="13090"/>
                      <a:pt x="13492" y="13284"/>
                      <a:pt x="13151" y="13578"/>
                    </a:cubicBezTo>
                    <a:cubicBezTo>
                      <a:pt x="12809" y="13872"/>
                      <a:pt x="12641" y="14204"/>
                      <a:pt x="12641" y="14571"/>
                    </a:cubicBezTo>
                    <a:cubicBezTo>
                      <a:pt x="12641" y="14900"/>
                      <a:pt x="12713" y="15140"/>
                      <a:pt x="12865" y="15293"/>
                    </a:cubicBezTo>
                    <a:cubicBezTo>
                      <a:pt x="13015" y="15449"/>
                      <a:pt x="13177" y="15596"/>
                      <a:pt x="13364" y="15728"/>
                    </a:cubicBezTo>
                    <a:cubicBezTo>
                      <a:pt x="13546" y="15866"/>
                      <a:pt x="13717" y="16010"/>
                      <a:pt x="13874" y="16169"/>
                    </a:cubicBezTo>
                    <a:cubicBezTo>
                      <a:pt x="14032" y="16330"/>
                      <a:pt x="14125" y="16574"/>
                      <a:pt x="14160" y="16903"/>
                    </a:cubicBezTo>
                    <a:cubicBezTo>
                      <a:pt x="14195" y="17117"/>
                      <a:pt x="14187" y="17340"/>
                      <a:pt x="14133" y="17564"/>
                    </a:cubicBezTo>
                    <a:cubicBezTo>
                      <a:pt x="14099" y="17696"/>
                      <a:pt x="14200" y="17805"/>
                      <a:pt x="14432" y="17893"/>
                    </a:cubicBezTo>
                    <a:cubicBezTo>
                      <a:pt x="14667" y="17981"/>
                      <a:pt x="14956" y="18069"/>
                      <a:pt x="15295" y="18154"/>
                    </a:cubicBezTo>
                    <a:cubicBezTo>
                      <a:pt x="15637" y="18236"/>
                      <a:pt x="15987" y="18342"/>
                      <a:pt x="16344" y="18468"/>
                    </a:cubicBezTo>
                    <a:cubicBezTo>
                      <a:pt x="16705" y="18595"/>
                      <a:pt x="16975" y="18756"/>
                      <a:pt x="17164" y="18953"/>
                    </a:cubicBezTo>
                    <a:cubicBezTo>
                      <a:pt x="17266" y="19050"/>
                      <a:pt x="17351" y="19232"/>
                      <a:pt x="17415" y="19511"/>
                    </a:cubicBezTo>
                    <a:cubicBezTo>
                      <a:pt x="17477" y="19790"/>
                      <a:pt x="17519" y="20090"/>
                      <a:pt x="17535" y="20416"/>
                    </a:cubicBezTo>
                    <a:cubicBezTo>
                      <a:pt x="17554" y="20727"/>
                      <a:pt x="17527" y="21000"/>
                      <a:pt x="17463" y="21241"/>
                    </a:cubicBezTo>
                    <a:cubicBezTo>
                      <a:pt x="17394" y="21479"/>
                      <a:pt x="17268" y="21599"/>
                      <a:pt x="17089" y="21599"/>
                    </a:cubicBezTo>
                    <a:lnTo>
                      <a:pt x="4496" y="21599"/>
                    </a:lnTo>
                    <a:cubicBezTo>
                      <a:pt x="4328" y="21599"/>
                      <a:pt x="4205" y="21479"/>
                      <a:pt x="4130" y="21241"/>
                    </a:cubicBezTo>
                    <a:cubicBezTo>
                      <a:pt x="4061" y="21000"/>
                      <a:pt x="4032" y="20727"/>
                      <a:pt x="4048" y="20416"/>
                    </a:cubicBezTo>
                    <a:cubicBezTo>
                      <a:pt x="4066" y="20090"/>
                      <a:pt x="4109" y="19790"/>
                      <a:pt x="4170" y="19511"/>
                    </a:cubicBezTo>
                    <a:cubicBezTo>
                      <a:pt x="4235" y="19232"/>
                      <a:pt x="4317" y="19050"/>
                      <a:pt x="4421" y="18953"/>
                    </a:cubicBezTo>
                    <a:cubicBezTo>
                      <a:pt x="4616" y="18768"/>
                      <a:pt x="4889" y="18606"/>
                      <a:pt x="5239" y="18474"/>
                    </a:cubicBezTo>
                    <a:cubicBezTo>
                      <a:pt x="5588" y="18345"/>
                      <a:pt x="5933" y="18236"/>
                      <a:pt x="6269" y="18154"/>
                    </a:cubicBezTo>
                    <a:cubicBezTo>
                      <a:pt x="6606" y="18069"/>
                      <a:pt x="6897" y="17984"/>
                      <a:pt x="7145" y="17901"/>
                    </a:cubicBezTo>
                    <a:cubicBezTo>
                      <a:pt x="7394" y="17816"/>
                      <a:pt x="7498" y="17705"/>
                      <a:pt x="7463" y="17564"/>
                    </a:cubicBezTo>
                    <a:cubicBezTo>
                      <a:pt x="7428" y="17432"/>
                      <a:pt x="7412" y="17311"/>
                      <a:pt x="7412" y="17205"/>
                    </a:cubicBezTo>
                    <a:lnTo>
                      <a:pt x="7412" y="16903"/>
                    </a:lnTo>
                    <a:cubicBezTo>
                      <a:pt x="7428" y="16574"/>
                      <a:pt x="7519" y="16330"/>
                      <a:pt x="7687" y="16169"/>
                    </a:cubicBezTo>
                    <a:cubicBezTo>
                      <a:pt x="7853" y="16010"/>
                      <a:pt x="8034" y="15866"/>
                      <a:pt x="8224" y="15728"/>
                    </a:cubicBezTo>
                    <a:cubicBezTo>
                      <a:pt x="8416" y="15593"/>
                      <a:pt x="8584" y="15446"/>
                      <a:pt x="8729" y="15293"/>
                    </a:cubicBezTo>
                    <a:cubicBezTo>
                      <a:pt x="8873" y="15140"/>
                      <a:pt x="8945" y="14900"/>
                      <a:pt x="8945" y="14571"/>
                    </a:cubicBezTo>
                    <a:cubicBezTo>
                      <a:pt x="8945" y="14204"/>
                      <a:pt x="8777" y="13875"/>
                      <a:pt x="8440" y="13578"/>
                    </a:cubicBezTo>
                    <a:cubicBezTo>
                      <a:pt x="8104" y="13281"/>
                      <a:pt x="7706" y="13090"/>
                      <a:pt x="7247" y="12996"/>
                    </a:cubicBezTo>
                    <a:cubicBezTo>
                      <a:pt x="6251" y="12811"/>
                      <a:pt x="5311" y="12497"/>
                      <a:pt x="4435" y="12062"/>
                    </a:cubicBezTo>
                    <a:cubicBezTo>
                      <a:pt x="3554" y="11628"/>
                      <a:pt x="2790" y="11128"/>
                      <a:pt x="2133" y="10570"/>
                    </a:cubicBezTo>
                    <a:cubicBezTo>
                      <a:pt x="1479" y="10012"/>
                      <a:pt x="958" y="9416"/>
                      <a:pt x="574" y="8781"/>
                    </a:cubicBezTo>
                    <a:cubicBezTo>
                      <a:pt x="189" y="8153"/>
                      <a:pt x="0" y="7542"/>
                      <a:pt x="0" y="6949"/>
                    </a:cubicBezTo>
                    <a:lnTo>
                      <a:pt x="0" y="4320"/>
                    </a:lnTo>
                    <a:cubicBezTo>
                      <a:pt x="0" y="4009"/>
                      <a:pt x="93" y="3756"/>
                      <a:pt x="285" y="3553"/>
                    </a:cubicBezTo>
                    <a:cubicBezTo>
                      <a:pt x="475" y="3354"/>
                      <a:pt x="712" y="3254"/>
                      <a:pt x="998" y="3254"/>
                    </a:cubicBezTo>
                    <a:lnTo>
                      <a:pt x="5124" y="3254"/>
                    </a:lnTo>
                    <a:cubicBezTo>
                      <a:pt x="5108" y="3139"/>
                      <a:pt x="5097" y="3025"/>
                      <a:pt x="5097" y="2901"/>
                    </a:cubicBezTo>
                    <a:lnTo>
                      <a:pt x="5097" y="2564"/>
                    </a:lnTo>
                    <a:lnTo>
                      <a:pt x="5097" y="2505"/>
                    </a:lnTo>
                    <a:cubicBezTo>
                      <a:pt x="5097" y="2005"/>
                      <a:pt x="5118" y="1594"/>
                      <a:pt x="5156" y="1265"/>
                    </a:cubicBezTo>
                    <a:cubicBezTo>
                      <a:pt x="5193" y="939"/>
                      <a:pt x="5260" y="684"/>
                      <a:pt x="5353" y="499"/>
                    </a:cubicBezTo>
                    <a:cubicBezTo>
                      <a:pt x="5444" y="320"/>
                      <a:pt x="5580" y="187"/>
                      <a:pt x="5754" y="111"/>
                    </a:cubicBezTo>
                    <a:cubicBezTo>
                      <a:pt x="5928" y="38"/>
                      <a:pt x="6165" y="0"/>
                      <a:pt x="6464" y="0"/>
                    </a:cubicBezTo>
                    <a:lnTo>
                      <a:pt x="15132" y="0"/>
                    </a:lnTo>
                    <a:cubicBezTo>
                      <a:pt x="15410" y="0"/>
                      <a:pt x="15645" y="38"/>
                      <a:pt x="15829" y="111"/>
                    </a:cubicBezTo>
                    <a:cubicBezTo>
                      <a:pt x="16011" y="187"/>
                      <a:pt x="16149" y="320"/>
                      <a:pt x="16243" y="499"/>
                    </a:cubicBezTo>
                    <a:cubicBezTo>
                      <a:pt x="16336" y="684"/>
                      <a:pt x="16403" y="939"/>
                      <a:pt x="16435" y="1265"/>
                    </a:cubicBezTo>
                    <a:cubicBezTo>
                      <a:pt x="16470" y="1594"/>
                      <a:pt x="16486" y="2006"/>
                      <a:pt x="16486" y="2505"/>
                    </a:cubicBezTo>
                    <a:lnTo>
                      <a:pt x="16486" y="2863"/>
                    </a:lnTo>
                    <a:cubicBezTo>
                      <a:pt x="16486" y="2989"/>
                      <a:pt x="16478" y="3119"/>
                      <a:pt x="16459" y="3251"/>
                    </a:cubicBezTo>
                    <a:lnTo>
                      <a:pt x="20603" y="3251"/>
                    </a:lnTo>
                    <a:cubicBezTo>
                      <a:pt x="20884" y="3251"/>
                      <a:pt x="21119" y="3351"/>
                      <a:pt x="21314" y="3550"/>
                    </a:cubicBezTo>
                    <a:cubicBezTo>
                      <a:pt x="21503" y="3753"/>
                      <a:pt x="21599" y="4006"/>
                      <a:pt x="21599" y="4317"/>
                    </a:cubicBezTo>
                    <a:lnTo>
                      <a:pt x="21599" y="6949"/>
                    </a:lnTo>
                    <a:close/>
                    <a:moveTo>
                      <a:pt x="6283" y="10550"/>
                    </a:moveTo>
                    <a:cubicBezTo>
                      <a:pt x="6072" y="9798"/>
                      <a:pt x="5882" y="8978"/>
                      <a:pt x="5714" y="8082"/>
                    </a:cubicBezTo>
                    <a:cubicBezTo>
                      <a:pt x="5548" y="7189"/>
                      <a:pt x="5407" y="6299"/>
                      <a:pt x="5287" y="5415"/>
                    </a:cubicBezTo>
                    <a:lnTo>
                      <a:pt x="1962" y="5415"/>
                    </a:lnTo>
                    <a:lnTo>
                      <a:pt x="1962" y="6949"/>
                    </a:lnTo>
                    <a:cubicBezTo>
                      <a:pt x="1962" y="7137"/>
                      <a:pt x="2064" y="7389"/>
                      <a:pt x="2264" y="7709"/>
                    </a:cubicBezTo>
                    <a:cubicBezTo>
                      <a:pt x="2462" y="8029"/>
                      <a:pt x="2753" y="8358"/>
                      <a:pt x="3126" y="8699"/>
                    </a:cubicBezTo>
                    <a:cubicBezTo>
                      <a:pt x="3500" y="9040"/>
                      <a:pt x="3954" y="9381"/>
                      <a:pt x="4488" y="9707"/>
                    </a:cubicBezTo>
                    <a:cubicBezTo>
                      <a:pt x="5022" y="10033"/>
                      <a:pt x="5618" y="10315"/>
                      <a:pt x="6283" y="10550"/>
                    </a:cubicBezTo>
                    <a:moveTo>
                      <a:pt x="19629" y="5415"/>
                    </a:moveTo>
                    <a:lnTo>
                      <a:pt x="16280" y="5415"/>
                    </a:lnTo>
                    <a:cubicBezTo>
                      <a:pt x="16179" y="6299"/>
                      <a:pt x="16043" y="7189"/>
                      <a:pt x="15877" y="8082"/>
                    </a:cubicBezTo>
                    <a:cubicBezTo>
                      <a:pt x="15712" y="8978"/>
                      <a:pt x="15522" y="9798"/>
                      <a:pt x="15308" y="10550"/>
                    </a:cubicBezTo>
                    <a:cubicBezTo>
                      <a:pt x="15973" y="10315"/>
                      <a:pt x="16574" y="10033"/>
                      <a:pt x="17105" y="9707"/>
                    </a:cubicBezTo>
                    <a:cubicBezTo>
                      <a:pt x="17637" y="9381"/>
                      <a:pt x="18091" y="9040"/>
                      <a:pt x="18467" y="8699"/>
                    </a:cubicBezTo>
                    <a:cubicBezTo>
                      <a:pt x="18844" y="8358"/>
                      <a:pt x="19130" y="8029"/>
                      <a:pt x="19330" y="7709"/>
                    </a:cubicBezTo>
                    <a:cubicBezTo>
                      <a:pt x="19530" y="7389"/>
                      <a:pt x="19629" y="7137"/>
                      <a:pt x="19629" y="6949"/>
                    </a:cubicBezTo>
                    <a:lnTo>
                      <a:pt x="19629" y="541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101578" tIns="101578" rIns="101578" bIns="101578" anchor="ctr"/>
              <a:lstStyle/>
              <a:p>
                <a:pPr defTabSz="914195">
                  <a:defRPr/>
                </a:pPr>
                <a:endParaRPr lang="es-ES" sz="58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7369625" y="3016714"/>
              <a:ext cx="4449372" cy="1204092"/>
              <a:chOff x="1722828" y="3016347"/>
              <a:chExt cx="4449372" cy="1204092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65612" y="3016347"/>
                <a:ext cx="2236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</a:pPr>
                <a:r>
                  <a:rPr lang="zh-CN" altLang="en-US" sz="2000" b="1" dirty="0">
                    <a:cs typeface="+mn-ea"/>
                    <a:sym typeface="+mn-lt"/>
                  </a:rPr>
                  <a:t>点击即可添加标题</a:t>
                </a:r>
                <a:endParaRPr lang="en-US" altLang="zh-CN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722828" y="3481775"/>
                <a:ext cx="4449372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sz="1400" dirty="0">
                    <a:cs typeface="+mn-ea"/>
                    <a:sym typeface="+mn-lt"/>
                  </a:rPr>
                  <a:t>Just for today I will exercise my soul in three ways. I will do somebody a good turn and not get found out: If anybody knows of it,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8508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622" y="1290583"/>
            <a:ext cx="11943471" cy="28734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Rectangle 85"/>
          <p:cNvSpPr/>
          <p:nvPr/>
        </p:nvSpPr>
        <p:spPr>
          <a:xfrm>
            <a:off x="3981298" y="1421650"/>
            <a:ext cx="4063689" cy="258893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Freeform 110"/>
          <p:cNvSpPr>
            <a:spLocks noChangeArrowheads="1"/>
          </p:cNvSpPr>
          <p:nvPr/>
        </p:nvSpPr>
        <p:spPr bwMode="auto">
          <a:xfrm>
            <a:off x="5657153" y="2054009"/>
            <a:ext cx="732727" cy="581805"/>
          </a:xfrm>
          <a:custGeom>
            <a:avLst/>
            <a:gdLst>
              <a:gd name="T0" fmla="*/ 444 w 462"/>
              <a:gd name="T1" fmla="*/ 9 h 373"/>
              <a:gd name="T2" fmla="*/ 444 w 462"/>
              <a:gd name="T3" fmla="*/ 9 h 373"/>
              <a:gd name="T4" fmla="*/ 9 w 462"/>
              <a:gd name="T5" fmla="*/ 160 h 373"/>
              <a:gd name="T6" fmla="*/ 9 w 462"/>
              <a:gd name="T7" fmla="*/ 169 h 373"/>
              <a:gd name="T8" fmla="*/ 98 w 462"/>
              <a:gd name="T9" fmla="*/ 213 h 373"/>
              <a:gd name="T10" fmla="*/ 98 w 462"/>
              <a:gd name="T11" fmla="*/ 213 h 373"/>
              <a:gd name="T12" fmla="*/ 160 w 462"/>
              <a:gd name="T13" fmla="*/ 230 h 373"/>
              <a:gd name="T14" fmla="*/ 434 w 462"/>
              <a:gd name="T15" fmla="*/ 35 h 373"/>
              <a:gd name="T16" fmla="*/ 434 w 462"/>
              <a:gd name="T17" fmla="*/ 35 h 373"/>
              <a:gd name="T18" fmla="*/ 240 w 462"/>
              <a:gd name="T19" fmla="*/ 248 h 373"/>
              <a:gd name="T20" fmla="*/ 240 w 462"/>
              <a:gd name="T21" fmla="*/ 248 h 373"/>
              <a:gd name="T22" fmla="*/ 231 w 462"/>
              <a:gd name="T23" fmla="*/ 257 h 373"/>
              <a:gd name="T24" fmla="*/ 240 w 462"/>
              <a:gd name="T25" fmla="*/ 266 h 373"/>
              <a:gd name="T26" fmla="*/ 240 w 462"/>
              <a:gd name="T27" fmla="*/ 266 h 373"/>
              <a:gd name="T28" fmla="*/ 363 w 462"/>
              <a:gd name="T29" fmla="*/ 337 h 373"/>
              <a:gd name="T30" fmla="*/ 390 w 462"/>
              <a:gd name="T31" fmla="*/ 328 h 373"/>
              <a:gd name="T32" fmla="*/ 461 w 462"/>
              <a:gd name="T33" fmla="*/ 18 h 373"/>
              <a:gd name="T34" fmla="*/ 444 w 462"/>
              <a:gd name="T35" fmla="*/ 9 h 373"/>
              <a:gd name="T36" fmla="*/ 160 w 462"/>
              <a:gd name="T37" fmla="*/ 363 h 373"/>
              <a:gd name="T38" fmla="*/ 160 w 462"/>
              <a:gd name="T39" fmla="*/ 363 h 373"/>
              <a:gd name="T40" fmla="*/ 169 w 462"/>
              <a:gd name="T41" fmla="*/ 372 h 373"/>
              <a:gd name="T42" fmla="*/ 240 w 462"/>
              <a:gd name="T43" fmla="*/ 310 h 373"/>
              <a:gd name="T44" fmla="*/ 160 w 462"/>
              <a:gd name="T45" fmla="*/ 266 h 373"/>
              <a:gd name="T46" fmla="*/ 160 w 462"/>
              <a:gd name="T47" fmla="*/ 363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2" h="373">
                <a:moveTo>
                  <a:pt x="444" y="9"/>
                </a:moveTo>
                <a:lnTo>
                  <a:pt x="444" y="9"/>
                </a:lnTo>
                <a:cubicBezTo>
                  <a:pt x="434" y="9"/>
                  <a:pt x="18" y="160"/>
                  <a:pt x="9" y="160"/>
                </a:cubicBezTo>
                <a:cubicBezTo>
                  <a:pt x="0" y="160"/>
                  <a:pt x="0" y="169"/>
                  <a:pt x="9" y="169"/>
                </a:cubicBezTo>
                <a:cubicBezTo>
                  <a:pt x="18" y="177"/>
                  <a:pt x="98" y="213"/>
                  <a:pt x="98" y="213"/>
                </a:cubicBezTo>
                <a:lnTo>
                  <a:pt x="98" y="213"/>
                </a:lnTo>
                <a:cubicBezTo>
                  <a:pt x="160" y="230"/>
                  <a:pt x="160" y="230"/>
                  <a:pt x="160" y="230"/>
                </a:cubicBezTo>
                <a:cubicBezTo>
                  <a:pt x="160" y="230"/>
                  <a:pt x="425" y="35"/>
                  <a:pt x="434" y="35"/>
                </a:cubicBezTo>
                <a:cubicBezTo>
                  <a:pt x="434" y="26"/>
                  <a:pt x="434" y="35"/>
                  <a:pt x="434" y="35"/>
                </a:cubicBezTo>
                <a:lnTo>
                  <a:pt x="240" y="248"/>
                </a:lnTo>
                <a:lnTo>
                  <a:pt x="240" y="248"/>
                </a:lnTo>
                <a:cubicBezTo>
                  <a:pt x="231" y="257"/>
                  <a:pt x="231" y="257"/>
                  <a:pt x="231" y="257"/>
                </a:cubicBezTo>
                <a:cubicBezTo>
                  <a:pt x="240" y="266"/>
                  <a:pt x="240" y="266"/>
                  <a:pt x="240" y="266"/>
                </a:cubicBezTo>
                <a:lnTo>
                  <a:pt x="240" y="266"/>
                </a:lnTo>
                <a:cubicBezTo>
                  <a:pt x="240" y="266"/>
                  <a:pt x="363" y="328"/>
                  <a:pt x="363" y="337"/>
                </a:cubicBezTo>
                <a:cubicBezTo>
                  <a:pt x="372" y="337"/>
                  <a:pt x="381" y="337"/>
                  <a:pt x="390" y="328"/>
                </a:cubicBezTo>
                <a:cubicBezTo>
                  <a:pt x="390" y="319"/>
                  <a:pt x="461" y="26"/>
                  <a:pt x="461" y="18"/>
                </a:cubicBezTo>
                <a:cubicBezTo>
                  <a:pt x="461" y="9"/>
                  <a:pt x="453" y="0"/>
                  <a:pt x="444" y="9"/>
                </a:cubicBezTo>
                <a:close/>
                <a:moveTo>
                  <a:pt x="160" y="363"/>
                </a:moveTo>
                <a:lnTo>
                  <a:pt x="160" y="363"/>
                </a:lnTo>
                <a:cubicBezTo>
                  <a:pt x="160" y="372"/>
                  <a:pt x="160" y="372"/>
                  <a:pt x="169" y="372"/>
                </a:cubicBezTo>
                <a:cubicBezTo>
                  <a:pt x="169" y="363"/>
                  <a:pt x="240" y="310"/>
                  <a:pt x="240" y="310"/>
                </a:cubicBezTo>
                <a:cubicBezTo>
                  <a:pt x="160" y="266"/>
                  <a:pt x="160" y="266"/>
                  <a:pt x="160" y="266"/>
                </a:cubicBezTo>
                <a:lnTo>
                  <a:pt x="160" y="3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TextBox 89"/>
          <p:cNvSpPr txBox="1"/>
          <p:nvPr/>
        </p:nvSpPr>
        <p:spPr>
          <a:xfrm>
            <a:off x="4570429" y="2792137"/>
            <a:ext cx="2901041" cy="461628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cs typeface="+mn-ea"/>
                <a:sym typeface="+mn-lt"/>
              </a:rPr>
              <a:t>ADD TITTLE HERE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729" y="1457842"/>
            <a:ext cx="3774821" cy="2516547"/>
          </a:xfrm>
          <a:prstGeom prst="rect">
            <a:avLst/>
          </a:prstGeom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5349" y="1433772"/>
            <a:ext cx="3864062" cy="2564687"/>
          </a:xfrm>
          <a:prstGeom prst="rect">
            <a:avLst/>
          </a:prstGeom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8" name="TextBox 86"/>
          <p:cNvSpPr txBox="1"/>
          <p:nvPr/>
        </p:nvSpPr>
        <p:spPr>
          <a:xfrm>
            <a:off x="783760" y="4812915"/>
            <a:ext cx="10486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I can do for twelve Just for today I will try to live through this day only and not tackle my whole life problem at once. I can do for twelve Just for today I will try to live through this day only and not tackle my whole life problem at once. I can do for twelve</a:t>
            </a:r>
          </a:p>
          <a:p>
            <a:pPr algn="ctr">
              <a:lnSpc>
                <a:spcPct val="150000"/>
              </a:lnSpc>
            </a:pPr>
            <a:endParaRPr lang="en-US" altLang="zh-CN" sz="1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31186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43695" y="1080433"/>
            <a:ext cx="7501263" cy="1212600"/>
            <a:chOff x="4643695" y="1080433"/>
            <a:chExt cx="7501263" cy="1212600"/>
          </a:xfrm>
        </p:grpSpPr>
        <p:grpSp>
          <p:nvGrpSpPr>
            <p:cNvPr id="3" name="组合 2"/>
            <p:cNvGrpSpPr/>
            <p:nvPr/>
          </p:nvGrpSpPr>
          <p:grpSpPr>
            <a:xfrm>
              <a:off x="4643695" y="1080433"/>
              <a:ext cx="3137095" cy="1212600"/>
              <a:chOff x="4431323" y="1125415"/>
              <a:chExt cx="3493852" cy="1350499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4431323" y="1125415"/>
                <a:ext cx="3235570" cy="1350499"/>
              </a:xfrm>
              <a:prstGeom prst="rect">
                <a:avLst/>
              </a:prstGeom>
              <a:noFill/>
              <a:ln>
                <a:solidFill>
                  <a:srgbClr val="0D0D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19809630">
                <a:off x="7582487" y="1589648"/>
                <a:ext cx="342688" cy="295421"/>
              </a:xfrm>
              <a:prstGeom prst="triangle">
                <a:avLst/>
              </a:prstGeom>
              <a:solidFill>
                <a:srgbClr val="0D0D0D"/>
              </a:solidFill>
              <a:ln>
                <a:solidFill>
                  <a:srgbClr val="0D0D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4705446" y="1501287"/>
              <a:ext cx="2802074" cy="400110"/>
            </a:xfrm>
            <a:prstGeom prst="rect">
              <a:avLst/>
            </a:prstGeom>
            <a:noFill/>
            <a:ln w="19050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>
                <a:buFontTx/>
                <a:buNone/>
              </a:pPr>
              <a:r>
                <a:rPr lang="zh-CN" altLang="en-US" sz="2000" b="1" dirty="0">
                  <a:cs typeface="+mn-ea"/>
                  <a:sym typeface="+mn-lt"/>
                </a:rPr>
                <a:t>点击即可添加标题</a:t>
              </a:r>
              <a:endParaRPr lang="en-US" altLang="zh-CN" sz="2000" b="1" dirty="0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944060" y="1389687"/>
              <a:ext cx="842962" cy="646331"/>
            </a:xfrm>
            <a:prstGeom prst="rect">
              <a:avLst/>
            </a:prstGeom>
            <a:noFill/>
            <a:effectLst>
              <a:outerShdw blurRad="50800" dist="12700" dir="5400000" algn="ctr" rotWithShape="0">
                <a:srgbClr val="000000">
                  <a:alpha val="43137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cs typeface="+mn-ea"/>
                  <a:sym typeface="+mn-lt"/>
                </a:rPr>
                <a:t>0 1</a:t>
              </a:r>
              <a:endParaRPr lang="zh-CN" altLang="en-US" sz="3600" dirty="0">
                <a:cs typeface="+mn-ea"/>
                <a:sym typeface="+mn-lt"/>
              </a:endParaRPr>
            </a:p>
          </p:txBody>
        </p:sp>
        <p:sp>
          <p:nvSpPr>
            <p:cNvPr id="6" name="TextBox 13"/>
            <p:cNvSpPr txBox="1"/>
            <p:nvPr/>
          </p:nvSpPr>
          <p:spPr>
            <a:xfrm>
              <a:off x="8946543" y="1228443"/>
              <a:ext cx="31984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CC0099"/>
                </a:buClr>
              </a:pPr>
              <a:r>
                <a:rPr lang="en-US" altLang="zh-CN" sz="1200" dirty="0">
                  <a:cs typeface="+mn-ea"/>
                  <a:sym typeface="+mn-lt"/>
                </a:rPr>
                <a:t>Just for today I will try to live through this day only and not tackle my whole life problem at once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643695" y="4693485"/>
            <a:ext cx="7498130" cy="1212600"/>
            <a:chOff x="4643695" y="4693485"/>
            <a:chExt cx="7498130" cy="1212600"/>
          </a:xfrm>
        </p:grpSpPr>
        <p:grpSp>
          <p:nvGrpSpPr>
            <p:cNvPr id="10" name="组合 9"/>
            <p:cNvGrpSpPr/>
            <p:nvPr/>
          </p:nvGrpSpPr>
          <p:grpSpPr>
            <a:xfrm>
              <a:off x="4643695" y="4693485"/>
              <a:ext cx="3137095" cy="1212600"/>
              <a:chOff x="4431323" y="1125415"/>
              <a:chExt cx="3493852" cy="1350499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431323" y="1125415"/>
                <a:ext cx="3235570" cy="1350499"/>
              </a:xfrm>
              <a:prstGeom prst="rect">
                <a:avLst/>
              </a:prstGeom>
              <a:noFill/>
              <a:ln>
                <a:solidFill>
                  <a:srgbClr val="0D0D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9809630">
                <a:off x="7582487" y="1589648"/>
                <a:ext cx="342688" cy="295421"/>
              </a:xfrm>
              <a:prstGeom prst="triangle">
                <a:avLst/>
              </a:prstGeom>
              <a:solidFill>
                <a:srgbClr val="0D0D0D"/>
              </a:solidFill>
              <a:ln>
                <a:solidFill>
                  <a:srgbClr val="0D0D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4671831" y="5131259"/>
              <a:ext cx="2802074" cy="400110"/>
            </a:xfrm>
            <a:prstGeom prst="rect">
              <a:avLst/>
            </a:prstGeom>
            <a:noFill/>
            <a:ln w="19050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>
                <a:buFontTx/>
                <a:buNone/>
              </a:pPr>
              <a:r>
                <a:rPr lang="zh-CN" altLang="en-US" sz="2000" b="1" dirty="0">
                  <a:cs typeface="+mn-ea"/>
                  <a:sym typeface="+mn-lt"/>
                </a:rPr>
                <a:t>点击即可添加标题</a:t>
              </a:r>
              <a:endParaRPr lang="en-US" altLang="zh-CN" sz="2000" b="1" dirty="0"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940927" y="4963713"/>
              <a:ext cx="842962" cy="646331"/>
            </a:xfrm>
            <a:prstGeom prst="rect">
              <a:avLst/>
            </a:prstGeom>
            <a:noFill/>
            <a:effectLst>
              <a:outerShdw blurRad="50800" dist="12700" dir="5400000" algn="ctr" rotWithShape="0">
                <a:srgbClr val="000000">
                  <a:alpha val="43137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cs typeface="+mn-ea"/>
                  <a:sym typeface="+mn-lt"/>
                </a:rPr>
                <a:t>0 3</a:t>
              </a:r>
              <a:endParaRPr lang="zh-CN" altLang="en-US" sz="3600" dirty="0">
                <a:cs typeface="+mn-ea"/>
                <a:sym typeface="+mn-lt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8943410" y="4802469"/>
              <a:ext cx="31984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CC0099"/>
                </a:buClr>
              </a:pPr>
              <a:r>
                <a:rPr lang="en-US" altLang="zh-CN" sz="1200" dirty="0">
                  <a:cs typeface="+mn-ea"/>
                  <a:sym typeface="+mn-lt"/>
                </a:rPr>
                <a:t>Just for today I will try to live through this day only and not tackle my whole life problem at once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-2899" y="2892817"/>
            <a:ext cx="7524487" cy="1212600"/>
            <a:chOff x="-2899" y="2892817"/>
            <a:chExt cx="7524487" cy="1212600"/>
          </a:xfrm>
        </p:grpSpPr>
        <p:grpSp>
          <p:nvGrpSpPr>
            <p:cNvPr id="17" name="组合 16"/>
            <p:cNvGrpSpPr/>
            <p:nvPr/>
          </p:nvGrpSpPr>
          <p:grpSpPr>
            <a:xfrm flipH="1">
              <a:off x="4390475" y="2892817"/>
              <a:ext cx="3131113" cy="1212600"/>
              <a:chOff x="4431323" y="1125415"/>
              <a:chExt cx="3478225" cy="1350499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4431323" y="1125415"/>
                <a:ext cx="3235570" cy="1350499"/>
              </a:xfrm>
              <a:prstGeom prst="rect">
                <a:avLst/>
              </a:prstGeom>
              <a:noFill/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 rot="19809630">
                <a:off x="7566860" y="1589648"/>
                <a:ext cx="342688" cy="295421"/>
              </a:xfrm>
              <a:prstGeom prst="triangle">
                <a:avLst/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4681183" y="3327937"/>
              <a:ext cx="2802074" cy="400110"/>
            </a:xfrm>
            <a:prstGeom prst="rect">
              <a:avLst/>
            </a:prstGeom>
            <a:noFill/>
            <a:ln w="19050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>
                <a:buFontTx/>
                <a:buNone/>
              </a:pPr>
              <a:r>
                <a:rPr lang="zh-CN" altLang="en-US" sz="2000" b="1" dirty="0">
                  <a:cs typeface="+mn-ea"/>
                  <a:sym typeface="+mn-lt"/>
                </a:rPr>
                <a:t>点击即可添加标题</a:t>
              </a:r>
              <a:endParaRPr lang="en-US" altLang="zh-CN" sz="2000" b="1" dirty="0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306866" y="3192849"/>
              <a:ext cx="842962" cy="646331"/>
            </a:xfrm>
            <a:prstGeom prst="rect">
              <a:avLst/>
            </a:prstGeom>
            <a:noFill/>
            <a:effectLst>
              <a:outerShdw blurRad="50800" dist="12700" dir="5400000" algn="ctr" rotWithShape="0">
                <a:srgbClr val="000000">
                  <a:alpha val="43137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cs typeface="+mn-ea"/>
                  <a:sym typeface="+mn-lt"/>
                </a:rPr>
                <a:t>0 2</a:t>
              </a:r>
              <a:endParaRPr lang="zh-CN" altLang="en-US" sz="3600" dirty="0">
                <a:cs typeface="+mn-ea"/>
                <a:sym typeface="+mn-lt"/>
              </a:endParaRPr>
            </a:p>
          </p:txBody>
        </p:sp>
        <p:sp>
          <p:nvSpPr>
            <p:cNvPr id="20" name="TextBox 13"/>
            <p:cNvSpPr txBox="1"/>
            <p:nvPr/>
          </p:nvSpPr>
          <p:spPr>
            <a:xfrm>
              <a:off x="-2899" y="3010801"/>
              <a:ext cx="31984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  <a:buClr>
                  <a:srgbClr val="CC0099"/>
                </a:buClr>
              </a:pPr>
              <a:r>
                <a:rPr lang="en-US" altLang="zh-CN" sz="1200" dirty="0">
                  <a:cs typeface="+mn-ea"/>
                  <a:sym typeface="+mn-lt"/>
                </a:rPr>
                <a:t>Just for today I will try to live through this day only and not tackle my whole life problem at once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2389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09824" y="1250811"/>
            <a:ext cx="4574337" cy="4511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10999" y="1250811"/>
            <a:ext cx="4574337" cy="4511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4067" y="1474839"/>
            <a:ext cx="4000091" cy="26694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13868" y="1474839"/>
            <a:ext cx="4004187" cy="2669458"/>
          </a:xfrm>
          <a:prstGeom prst="rect">
            <a:avLst/>
          </a:prstGeom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429653" y="4626371"/>
            <a:ext cx="4227901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only and not tackle my whole life problem at once. 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716759" y="4626371"/>
            <a:ext cx="4227901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only and not tackle my whole life problem at once. </a:t>
            </a:r>
          </a:p>
        </p:txBody>
      </p:sp>
    </p:spTree>
    <p:extLst>
      <p:ext uri="{BB962C8B-B14F-4D97-AF65-F5344CB8AC3E}">
        <p14:creationId xmlns:p14="http://schemas.microsoft.com/office/powerpoint/2010/main" val="19115525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124998" y="1843167"/>
            <a:ext cx="4874304" cy="1630776"/>
            <a:chOff x="6124998" y="1547746"/>
            <a:chExt cx="4874304" cy="1630776"/>
          </a:xfrm>
        </p:grpSpPr>
        <p:grpSp>
          <p:nvGrpSpPr>
            <p:cNvPr id="6" name="组合 5"/>
            <p:cNvGrpSpPr/>
            <p:nvPr/>
          </p:nvGrpSpPr>
          <p:grpSpPr>
            <a:xfrm>
              <a:off x="6124998" y="1547746"/>
              <a:ext cx="1630776" cy="1630776"/>
              <a:chOff x="5169194" y="1865140"/>
              <a:chExt cx="1422928" cy="1422928"/>
            </a:xfrm>
          </p:grpSpPr>
          <p:sp>
            <p:nvSpPr>
              <p:cNvPr id="11" name="同心圆 114"/>
              <p:cNvSpPr/>
              <p:nvPr/>
            </p:nvSpPr>
            <p:spPr>
              <a:xfrm>
                <a:off x="5169194" y="1865140"/>
                <a:ext cx="1422928" cy="1422928"/>
              </a:xfrm>
              <a:prstGeom prst="donut">
                <a:avLst>
                  <a:gd name="adj" fmla="val 21282"/>
                </a:avLst>
              </a:prstGeom>
              <a:gradFill>
                <a:gsLst>
                  <a:gs pos="0">
                    <a:schemeClr val="bg1"/>
                  </a:gs>
                  <a:gs pos="3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空心弧 11"/>
              <p:cNvSpPr/>
              <p:nvPr/>
            </p:nvSpPr>
            <p:spPr>
              <a:xfrm>
                <a:off x="5169194" y="1869365"/>
                <a:ext cx="1418703" cy="1418703"/>
              </a:xfrm>
              <a:prstGeom prst="blockArc">
                <a:avLst>
                  <a:gd name="adj1" fmla="val 16145242"/>
                  <a:gd name="adj2" fmla="val 8247052"/>
                  <a:gd name="adj3" fmla="val 21901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7887225" y="2208451"/>
              <a:ext cx="311207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cs typeface="+mn-ea"/>
                  <a:sym typeface="+mn-lt"/>
                </a:rPr>
                <a:t>Just for today I will try to live through this day only and not tackle my whole life problem at once. </a:t>
              </a:r>
            </a:p>
          </p:txBody>
        </p:sp>
        <p:sp>
          <p:nvSpPr>
            <p:cNvPr id="8" name="矩形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7892067" y="1861822"/>
              <a:ext cx="1989640" cy="400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dirty="0">
                  <a:cs typeface="+mn-ea"/>
                  <a:sym typeface="+mn-lt"/>
                </a:rPr>
                <a:t>ADD TITTLE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8005970" y="2258795"/>
              <a:ext cx="268566" cy="0"/>
            </a:xfrm>
            <a:prstGeom prst="line">
              <a:avLst/>
            </a:prstGeom>
            <a:ln w="19050">
              <a:solidFill>
                <a:srgbClr val="4C8A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6579871" y="2089403"/>
              <a:ext cx="8707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latin typeface="+mn-lt"/>
                  <a:ea typeface="+mn-ea"/>
                  <a:cs typeface="+mn-ea"/>
                  <a:sym typeface="+mn-lt"/>
                </a:rPr>
                <a:t>55</a:t>
              </a:r>
              <a:r>
                <a:rPr lang="en-US" altLang="zh-CN" sz="1800" dirty="0">
                  <a:latin typeface="+mn-lt"/>
                  <a:ea typeface="+mn-ea"/>
                  <a:cs typeface="+mn-ea"/>
                  <a:sym typeface="+mn-lt"/>
                </a:rPr>
                <a:t>%</a:t>
              </a:r>
              <a:endParaRPr lang="zh-CN" altLang="en-US" sz="1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73315" y="4072793"/>
            <a:ext cx="4831236" cy="1630776"/>
            <a:chOff x="1273315" y="3777372"/>
            <a:chExt cx="4831236" cy="1630776"/>
          </a:xfrm>
        </p:grpSpPr>
        <p:sp>
          <p:nvSpPr>
            <p:cNvPr id="14" name="文本框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1706566" y="4328209"/>
              <a:ext cx="8707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latin typeface="+mn-lt"/>
                  <a:ea typeface="+mn-ea"/>
                  <a:cs typeface="+mn-ea"/>
                  <a:sym typeface="+mn-lt"/>
                </a:rPr>
                <a:t>80</a:t>
              </a:r>
              <a:r>
                <a:rPr lang="en-US" altLang="zh-CN" sz="1800" dirty="0">
                  <a:latin typeface="+mn-lt"/>
                  <a:ea typeface="+mn-ea"/>
                  <a:cs typeface="+mn-ea"/>
                  <a:sym typeface="+mn-lt"/>
                </a:rPr>
                <a:t>%</a:t>
              </a:r>
              <a:endParaRPr lang="zh-CN" altLang="en-US" sz="1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273315" y="3777372"/>
              <a:ext cx="1630776" cy="1630776"/>
              <a:chOff x="5169194" y="1865140"/>
              <a:chExt cx="1422928" cy="1422928"/>
            </a:xfrm>
          </p:grpSpPr>
          <p:sp>
            <p:nvSpPr>
              <p:cNvPr id="19" name="同心圆 125"/>
              <p:cNvSpPr/>
              <p:nvPr/>
            </p:nvSpPr>
            <p:spPr>
              <a:xfrm>
                <a:off x="5169194" y="1865140"/>
                <a:ext cx="1422928" cy="1422928"/>
              </a:xfrm>
              <a:prstGeom prst="donut">
                <a:avLst>
                  <a:gd name="adj" fmla="val 21282"/>
                </a:avLst>
              </a:prstGeom>
              <a:gradFill>
                <a:gsLst>
                  <a:gs pos="0">
                    <a:schemeClr val="bg1"/>
                  </a:gs>
                  <a:gs pos="3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空心弧 19"/>
              <p:cNvSpPr/>
              <p:nvPr/>
            </p:nvSpPr>
            <p:spPr>
              <a:xfrm>
                <a:off x="5169194" y="1869365"/>
                <a:ext cx="1418703" cy="1418703"/>
              </a:xfrm>
              <a:prstGeom prst="blockArc">
                <a:avLst>
                  <a:gd name="adj1" fmla="val 16145242"/>
                  <a:gd name="adj2" fmla="val 12144625"/>
                  <a:gd name="adj3" fmla="val 21689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2992474" y="4387732"/>
              <a:ext cx="311207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cs typeface="+mn-ea"/>
                  <a:sym typeface="+mn-lt"/>
                </a:rPr>
                <a:t>Just for today I will try to live through this day only and not tackle my whole life problem at once. </a:t>
              </a:r>
            </a:p>
          </p:txBody>
        </p:sp>
        <p:sp>
          <p:nvSpPr>
            <p:cNvPr id="17" name="矩形 1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2997316" y="4041103"/>
              <a:ext cx="1989640" cy="400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dirty="0">
                  <a:cs typeface="+mn-ea"/>
                  <a:sym typeface="+mn-lt"/>
                </a:rPr>
                <a:t>ADD TITTLE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3111220" y="4438076"/>
              <a:ext cx="268566" cy="0"/>
            </a:xfrm>
            <a:prstGeom prst="line">
              <a:avLst/>
            </a:prstGeom>
            <a:ln w="19050">
              <a:solidFill>
                <a:srgbClr val="4C8A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6120156" y="4072793"/>
            <a:ext cx="4879146" cy="1630776"/>
            <a:chOff x="6120156" y="3777372"/>
            <a:chExt cx="4879146" cy="1630776"/>
          </a:xfrm>
        </p:grpSpPr>
        <p:grpSp>
          <p:nvGrpSpPr>
            <p:cNvPr id="22" name="组合 21"/>
            <p:cNvGrpSpPr/>
            <p:nvPr/>
          </p:nvGrpSpPr>
          <p:grpSpPr>
            <a:xfrm>
              <a:off x="6120156" y="3777372"/>
              <a:ext cx="1630776" cy="1630776"/>
              <a:chOff x="5169194" y="1865140"/>
              <a:chExt cx="1422928" cy="1422928"/>
            </a:xfrm>
          </p:grpSpPr>
          <p:sp>
            <p:nvSpPr>
              <p:cNvPr id="27" name="同心圆 128"/>
              <p:cNvSpPr/>
              <p:nvPr/>
            </p:nvSpPr>
            <p:spPr>
              <a:xfrm>
                <a:off x="5169194" y="1865140"/>
                <a:ext cx="1422928" cy="1422928"/>
              </a:xfrm>
              <a:prstGeom prst="donut">
                <a:avLst>
                  <a:gd name="adj" fmla="val 21282"/>
                </a:avLst>
              </a:prstGeom>
              <a:gradFill>
                <a:gsLst>
                  <a:gs pos="0">
                    <a:schemeClr val="bg1"/>
                  </a:gs>
                  <a:gs pos="3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空心弧 27"/>
              <p:cNvSpPr/>
              <p:nvPr/>
            </p:nvSpPr>
            <p:spPr>
              <a:xfrm>
                <a:off x="5169194" y="1869365"/>
                <a:ext cx="1418703" cy="1418703"/>
              </a:xfrm>
              <a:prstGeom prst="blockArc">
                <a:avLst>
                  <a:gd name="adj1" fmla="val 16145242"/>
                  <a:gd name="adj2" fmla="val 8247052"/>
                  <a:gd name="adj3" fmla="val 21901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7887225" y="4438076"/>
              <a:ext cx="311207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cs typeface="+mn-ea"/>
                  <a:sym typeface="+mn-lt"/>
                </a:rPr>
                <a:t>Just for today I will try to live through this day only and not tackle my whole life problem at once. </a:t>
              </a:r>
            </a:p>
          </p:txBody>
        </p:sp>
        <p:sp>
          <p:nvSpPr>
            <p:cNvPr id="24" name="矩形 23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7892067" y="4091447"/>
              <a:ext cx="1989640" cy="400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dirty="0">
                  <a:cs typeface="+mn-ea"/>
                  <a:sym typeface="+mn-lt"/>
                </a:rPr>
                <a:t>ADD TITTLE</a:t>
              </a: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8005970" y="4488419"/>
              <a:ext cx="268566" cy="0"/>
            </a:xfrm>
            <a:prstGeom prst="line">
              <a:avLst/>
            </a:prstGeom>
            <a:ln w="19050">
              <a:solidFill>
                <a:srgbClr val="4C8A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6579871" y="4319028"/>
              <a:ext cx="8707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latin typeface="+mn-lt"/>
                  <a:ea typeface="+mn-ea"/>
                  <a:cs typeface="+mn-ea"/>
                  <a:sym typeface="+mn-lt"/>
                </a:rPr>
                <a:t>60</a:t>
              </a:r>
              <a:r>
                <a:rPr lang="en-US" altLang="zh-CN" sz="1800" dirty="0">
                  <a:latin typeface="+mn-lt"/>
                  <a:ea typeface="+mn-ea"/>
                  <a:cs typeface="+mn-ea"/>
                  <a:sym typeface="+mn-lt"/>
                </a:rPr>
                <a:t>%</a:t>
              </a:r>
              <a:endParaRPr lang="zh-CN" altLang="en-US" sz="1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273315" y="1848009"/>
            <a:ext cx="4879146" cy="1630776"/>
            <a:chOff x="6120156" y="3777372"/>
            <a:chExt cx="4879146" cy="1630776"/>
          </a:xfrm>
        </p:grpSpPr>
        <p:grpSp>
          <p:nvGrpSpPr>
            <p:cNvPr id="30" name="组合 29"/>
            <p:cNvGrpSpPr/>
            <p:nvPr/>
          </p:nvGrpSpPr>
          <p:grpSpPr>
            <a:xfrm>
              <a:off x="6120156" y="3777372"/>
              <a:ext cx="1630776" cy="1630776"/>
              <a:chOff x="5169194" y="1865140"/>
              <a:chExt cx="1422928" cy="1422928"/>
            </a:xfrm>
          </p:grpSpPr>
          <p:sp>
            <p:nvSpPr>
              <p:cNvPr id="35" name="同心圆 128"/>
              <p:cNvSpPr/>
              <p:nvPr/>
            </p:nvSpPr>
            <p:spPr>
              <a:xfrm>
                <a:off x="5169194" y="1865140"/>
                <a:ext cx="1422928" cy="1422928"/>
              </a:xfrm>
              <a:prstGeom prst="donut">
                <a:avLst>
                  <a:gd name="adj" fmla="val 21282"/>
                </a:avLst>
              </a:prstGeom>
              <a:gradFill>
                <a:gsLst>
                  <a:gs pos="0">
                    <a:schemeClr val="bg1"/>
                  </a:gs>
                  <a:gs pos="3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空心弧 35"/>
              <p:cNvSpPr/>
              <p:nvPr/>
            </p:nvSpPr>
            <p:spPr>
              <a:xfrm>
                <a:off x="5169194" y="1869365"/>
                <a:ext cx="1418703" cy="1418703"/>
              </a:xfrm>
              <a:prstGeom prst="blockArc">
                <a:avLst>
                  <a:gd name="adj1" fmla="val 16145242"/>
                  <a:gd name="adj2" fmla="val 8247052"/>
                  <a:gd name="adj3" fmla="val 21901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7887225" y="4438076"/>
              <a:ext cx="311207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cs typeface="+mn-ea"/>
                  <a:sym typeface="+mn-lt"/>
                </a:rPr>
                <a:t>Just for today I will try to live through this day only and not tackle my whole life problem at once. </a:t>
              </a:r>
            </a:p>
          </p:txBody>
        </p:sp>
        <p:sp>
          <p:nvSpPr>
            <p:cNvPr id="32" name="矩形 3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7892067" y="4091447"/>
              <a:ext cx="1989640" cy="400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dirty="0">
                  <a:cs typeface="+mn-ea"/>
                  <a:sym typeface="+mn-lt"/>
                </a:rPr>
                <a:t>ADD TITTLE</a:t>
              </a: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8005970" y="4488419"/>
              <a:ext cx="268566" cy="0"/>
            </a:xfrm>
            <a:prstGeom prst="line">
              <a:avLst/>
            </a:prstGeom>
            <a:ln w="19050">
              <a:solidFill>
                <a:srgbClr val="4C8A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6579871" y="4319028"/>
              <a:ext cx="8707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latin typeface="+mn-lt"/>
                  <a:ea typeface="+mn-ea"/>
                  <a:cs typeface="+mn-ea"/>
                  <a:sym typeface="+mn-lt"/>
                </a:rPr>
                <a:t>60</a:t>
              </a:r>
              <a:r>
                <a:rPr lang="en-US" altLang="zh-CN" sz="1800" dirty="0">
                  <a:latin typeface="+mn-lt"/>
                  <a:ea typeface="+mn-ea"/>
                  <a:cs typeface="+mn-ea"/>
                  <a:sym typeface="+mn-lt"/>
                </a:rPr>
                <a:t>%</a:t>
              </a:r>
              <a:endParaRPr lang="zh-CN" altLang="en-US" sz="1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01596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88897" y="1121898"/>
            <a:ext cx="4614203" cy="46142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7336" y="2620531"/>
            <a:ext cx="4137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cs typeface="+mn-ea"/>
                <a:sym typeface="+mn-lt"/>
              </a:rPr>
              <a:t>第二部分</a:t>
            </a: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4067126" y="3585294"/>
            <a:ext cx="4057744" cy="61369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THIS IS A ART TEMPLATE , THANK YOU WATCHING THIS ONE. THIS IS A ART TEMPLATE , </a:t>
            </a:r>
          </a:p>
        </p:txBody>
      </p:sp>
    </p:spTree>
    <p:extLst>
      <p:ext uri="{BB962C8B-B14F-4D97-AF65-F5344CB8AC3E}">
        <p14:creationId xmlns:p14="http://schemas.microsoft.com/office/powerpoint/2010/main" val="9391014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648" y="235970"/>
            <a:ext cx="11494473" cy="63726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28572" y="235971"/>
            <a:ext cx="4541003" cy="96251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54108" y="367718"/>
            <a:ext cx="3689930" cy="707886"/>
          </a:xfrm>
          <a:prstGeom prst="rect">
            <a:avLst/>
          </a:prstGeom>
          <a:noFill/>
          <a:ln w="19050">
            <a:noFill/>
            <a:prstDash val="dash"/>
          </a:ln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前言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089653" y="1993573"/>
            <a:ext cx="5285848" cy="1234852"/>
            <a:chOff x="6533149" y="2947482"/>
            <a:chExt cx="5285848" cy="1234852"/>
          </a:xfrm>
        </p:grpSpPr>
        <p:grpSp>
          <p:nvGrpSpPr>
            <p:cNvPr id="20" name="组合 19"/>
            <p:cNvGrpSpPr/>
            <p:nvPr/>
          </p:nvGrpSpPr>
          <p:grpSpPr>
            <a:xfrm>
              <a:off x="6533149" y="2947482"/>
              <a:ext cx="666674" cy="676406"/>
              <a:chOff x="13540907" y="9856605"/>
              <a:chExt cx="2273896" cy="2307090"/>
            </a:xfrm>
          </p:grpSpPr>
          <p:grpSp>
            <p:nvGrpSpPr>
              <p:cNvPr id="24" name="Group 36"/>
              <p:cNvGrpSpPr/>
              <p:nvPr/>
            </p:nvGrpSpPr>
            <p:grpSpPr>
              <a:xfrm>
                <a:off x="13540907" y="9856605"/>
                <a:ext cx="2273896" cy="2307090"/>
                <a:chOff x="2285781" y="4847654"/>
                <a:chExt cx="952480" cy="966132"/>
              </a:xfrm>
            </p:grpSpPr>
            <p:sp>
              <p:nvSpPr>
                <p:cNvPr id="26" name="Oval 45"/>
                <p:cNvSpPr/>
                <p:nvPr/>
              </p:nvSpPr>
              <p:spPr bwMode="auto">
                <a:xfrm>
                  <a:off x="2346028" y="4908765"/>
                  <a:ext cx="840592" cy="852640"/>
                </a:xfrm>
                <a:prstGeom prst="ellipse">
                  <a:avLst/>
                </a:prstGeom>
                <a:solidFill>
                  <a:schemeClr val="tx1"/>
                </a:solidFill>
                <a:ln w="3175" cmpd="sng">
                  <a:noFill/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Oval 46"/>
                <p:cNvSpPr/>
                <p:nvPr/>
              </p:nvSpPr>
              <p:spPr bwMode="auto">
                <a:xfrm>
                  <a:off x="2285781" y="4847654"/>
                  <a:ext cx="952480" cy="966132"/>
                </a:xfrm>
                <a:prstGeom prst="ellipse">
                  <a:avLst/>
                </a:prstGeom>
                <a:noFill/>
                <a:ln w="3175" cmpd="sng">
                  <a:solidFill>
                    <a:schemeClr val="tx1">
                      <a:lumMod val="60000"/>
                      <a:lumOff val="40000"/>
                    </a:schemeClr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AutoShape 123"/>
              <p:cNvSpPr>
                <a:spLocks/>
              </p:cNvSpPr>
              <p:nvPr/>
            </p:nvSpPr>
            <p:spPr bwMode="auto">
              <a:xfrm>
                <a:off x="14263900" y="10590779"/>
                <a:ext cx="841605" cy="86801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9" y="6949"/>
                    </a:moveTo>
                    <a:cubicBezTo>
                      <a:pt x="21599" y="7542"/>
                      <a:pt x="21407" y="8153"/>
                      <a:pt x="21017" y="8781"/>
                    </a:cubicBezTo>
                    <a:cubicBezTo>
                      <a:pt x="20628" y="9416"/>
                      <a:pt x="20109" y="10015"/>
                      <a:pt x="19458" y="10585"/>
                    </a:cubicBezTo>
                    <a:cubicBezTo>
                      <a:pt x="18806" y="11152"/>
                      <a:pt x="18040" y="11651"/>
                      <a:pt x="17159" y="12083"/>
                    </a:cubicBezTo>
                    <a:cubicBezTo>
                      <a:pt x="16275" y="12512"/>
                      <a:pt x="15327" y="12820"/>
                      <a:pt x="14315" y="12996"/>
                    </a:cubicBezTo>
                    <a:cubicBezTo>
                      <a:pt x="13880" y="13090"/>
                      <a:pt x="13492" y="13284"/>
                      <a:pt x="13151" y="13578"/>
                    </a:cubicBezTo>
                    <a:cubicBezTo>
                      <a:pt x="12809" y="13872"/>
                      <a:pt x="12641" y="14204"/>
                      <a:pt x="12641" y="14571"/>
                    </a:cubicBezTo>
                    <a:cubicBezTo>
                      <a:pt x="12641" y="14900"/>
                      <a:pt x="12713" y="15140"/>
                      <a:pt x="12865" y="15293"/>
                    </a:cubicBezTo>
                    <a:cubicBezTo>
                      <a:pt x="13015" y="15449"/>
                      <a:pt x="13177" y="15596"/>
                      <a:pt x="13364" y="15728"/>
                    </a:cubicBezTo>
                    <a:cubicBezTo>
                      <a:pt x="13546" y="15866"/>
                      <a:pt x="13717" y="16010"/>
                      <a:pt x="13874" y="16169"/>
                    </a:cubicBezTo>
                    <a:cubicBezTo>
                      <a:pt x="14032" y="16330"/>
                      <a:pt x="14125" y="16574"/>
                      <a:pt x="14160" y="16903"/>
                    </a:cubicBezTo>
                    <a:cubicBezTo>
                      <a:pt x="14195" y="17117"/>
                      <a:pt x="14187" y="17340"/>
                      <a:pt x="14133" y="17564"/>
                    </a:cubicBezTo>
                    <a:cubicBezTo>
                      <a:pt x="14099" y="17696"/>
                      <a:pt x="14200" y="17805"/>
                      <a:pt x="14432" y="17893"/>
                    </a:cubicBezTo>
                    <a:cubicBezTo>
                      <a:pt x="14667" y="17981"/>
                      <a:pt x="14956" y="18069"/>
                      <a:pt x="15295" y="18154"/>
                    </a:cubicBezTo>
                    <a:cubicBezTo>
                      <a:pt x="15637" y="18236"/>
                      <a:pt x="15987" y="18342"/>
                      <a:pt x="16344" y="18468"/>
                    </a:cubicBezTo>
                    <a:cubicBezTo>
                      <a:pt x="16705" y="18595"/>
                      <a:pt x="16975" y="18756"/>
                      <a:pt x="17164" y="18953"/>
                    </a:cubicBezTo>
                    <a:cubicBezTo>
                      <a:pt x="17266" y="19050"/>
                      <a:pt x="17351" y="19232"/>
                      <a:pt x="17415" y="19511"/>
                    </a:cubicBezTo>
                    <a:cubicBezTo>
                      <a:pt x="17477" y="19790"/>
                      <a:pt x="17519" y="20090"/>
                      <a:pt x="17535" y="20416"/>
                    </a:cubicBezTo>
                    <a:cubicBezTo>
                      <a:pt x="17554" y="20727"/>
                      <a:pt x="17527" y="21000"/>
                      <a:pt x="17463" y="21241"/>
                    </a:cubicBezTo>
                    <a:cubicBezTo>
                      <a:pt x="17394" y="21479"/>
                      <a:pt x="17268" y="21599"/>
                      <a:pt x="17089" y="21599"/>
                    </a:cubicBezTo>
                    <a:lnTo>
                      <a:pt x="4496" y="21599"/>
                    </a:lnTo>
                    <a:cubicBezTo>
                      <a:pt x="4328" y="21599"/>
                      <a:pt x="4205" y="21479"/>
                      <a:pt x="4130" y="21241"/>
                    </a:cubicBezTo>
                    <a:cubicBezTo>
                      <a:pt x="4061" y="21000"/>
                      <a:pt x="4032" y="20727"/>
                      <a:pt x="4048" y="20416"/>
                    </a:cubicBezTo>
                    <a:cubicBezTo>
                      <a:pt x="4066" y="20090"/>
                      <a:pt x="4109" y="19790"/>
                      <a:pt x="4170" y="19511"/>
                    </a:cubicBezTo>
                    <a:cubicBezTo>
                      <a:pt x="4235" y="19232"/>
                      <a:pt x="4317" y="19050"/>
                      <a:pt x="4421" y="18953"/>
                    </a:cubicBezTo>
                    <a:cubicBezTo>
                      <a:pt x="4616" y="18768"/>
                      <a:pt x="4889" y="18606"/>
                      <a:pt x="5239" y="18474"/>
                    </a:cubicBezTo>
                    <a:cubicBezTo>
                      <a:pt x="5588" y="18345"/>
                      <a:pt x="5933" y="18236"/>
                      <a:pt x="6269" y="18154"/>
                    </a:cubicBezTo>
                    <a:cubicBezTo>
                      <a:pt x="6606" y="18069"/>
                      <a:pt x="6897" y="17984"/>
                      <a:pt x="7145" y="17901"/>
                    </a:cubicBezTo>
                    <a:cubicBezTo>
                      <a:pt x="7394" y="17816"/>
                      <a:pt x="7498" y="17705"/>
                      <a:pt x="7463" y="17564"/>
                    </a:cubicBezTo>
                    <a:cubicBezTo>
                      <a:pt x="7428" y="17432"/>
                      <a:pt x="7412" y="17311"/>
                      <a:pt x="7412" y="17205"/>
                    </a:cubicBezTo>
                    <a:lnTo>
                      <a:pt x="7412" y="16903"/>
                    </a:lnTo>
                    <a:cubicBezTo>
                      <a:pt x="7428" y="16574"/>
                      <a:pt x="7519" y="16330"/>
                      <a:pt x="7687" y="16169"/>
                    </a:cubicBezTo>
                    <a:cubicBezTo>
                      <a:pt x="7853" y="16010"/>
                      <a:pt x="8034" y="15866"/>
                      <a:pt x="8224" y="15728"/>
                    </a:cubicBezTo>
                    <a:cubicBezTo>
                      <a:pt x="8416" y="15593"/>
                      <a:pt x="8584" y="15446"/>
                      <a:pt x="8729" y="15293"/>
                    </a:cubicBezTo>
                    <a:cubicBezTo>
                      <a:pt x="8873" y="15140"/>
                      <a:pt x="8945" y="14900"/>
                      <a:pt x="8945" y="14571"/>
                    </a:cubicBezTo>
                    <a:cubicBezTo>
                      <a:pt x="8945" y="14204"/>
                      <a:pt x="8777" y="13875"/>
                      <a:pt x="8440" y="13578"/>
                    </a:cubicBezTo>
                    <a:cubicBezTo>
                      <a:pt x="8104" y="13281"/>
                      <a:pt x="7706" y="13090"/>
                      <a:pt x="7247" y="12996"/>
                    </a:cubicBezTo>
                    <a:cubicBezTo>
                      <a:pt x="6251" y="12811"/>
                      <a:pt x="5311" y="12497"/>
                      <a:pt x="4435" y="12062"/>
                    </a:cubicBezTo>
                    <a:cubicBezTo>
                      <a:pt x="3554" y="11628"/>
                      <a:pt x="2790" y="11128"/>
                      <a:pt x="2133" y="10570"/>
                    </a:cubicBezTo>
                    <a:cubicBezTo>
                      <a:pt x="1479" y="10012"/>
                      <a:pt x="958" y="9416"/>
                      <a:pt x="574" y="8781"/>
                    </a:cubicBezTo>
                    <a:cubicBezTo>
                      <a:pt x="189" y="8153"/>
                      <a:pt x="0" y="7542"/>
                      <a:pt x="0" y="6949"/>
                    </a:cubicBezTo>
                    <a:lnTo>
                      <a:pt x="0" y="4320"/>
                    </a:lnTo>
                    <a:cubicBezTo>
                      <a:pt x="0" y="4009"/>
                      <a:pt x="93" y="3756"/>
                      <a:pt x="285" y="3553"/>
                    </a:cubicBezTo>
                    <a:cubicBezTo>
                      <a:pt x="475" y="3354"/>
                      <a:pt x="712" y="3254"/>
                      <a:pt x="998" y="3254"/>
                    </a:cubicBezTo>
                    <a:lnTo>
                      <a:pt x="5124" y="3254"/>
                    </a:lnTo>
                    <a:cubicBezTo>
                      <a:pt x="5108" y="3139"/>
                      <a:pt x="5097" y="3025"/>
                      <a:pt x="5097" y="2901"/>
                    </a:cubicBezTo>
                    <a:lnTo>
                      <a:pt x="5097" y="2564"/>
                    </a:lnTo>
                    <a:lnTo>
                      <a:pt x="5097" y="2505"/>
                    </a:lnTo>
                    <a:cubicBezTo>
                      <a:pt x="5097" y="2005"/>
                      <a:pt x="5118" y="1594"/>
                      <a:pt x="5156" y="1265"/>
                    </a:cubicBezTo>
                    <a:cubicBezTo>
                      <a:pt x="5193" y="939"/>
                      <a:pt x="5260" y="684"/>
                      <a:pt x="5353" y="499"/>
                    </a:cubicBezTo>
                    <a:cubicBezTo>
                      <a:pt x="5444" y="320"/>
                      <a:pt x="5580" y="187"/>
                      <a:pt x="5754" y="111"/>
                    </a:cubicBezTo>
                    <a:cubicBezTo>
                      <a:pt x="5928" y="38"/>
                      <a:pt x="6165" y="0"/>
                      <a:pt x="6464" y="0"/>
                    </a:cubicBezTo>
                    <a:lnTo>
                      <a:pt x="15132" y="0"/>
                    </a:lnTo>
                    <a:cubicBezTo>
                      <a:pt x="15410" y="0"/>
                      <a:pt x="15645" y="38"/>
                      <a:pt x="15829" y="111"/>
                    </a:cubicBezTo>
                    <a:cubicBezTo>
                      <a:pt x="16011" y="187"/>
                      <a:pt x="16149" y="320"/>
                      <a:pt x="16243" y="499"/>
                    </a:cubicBezTo>
                    <a:cubicBezTo>
                      <a:pt x="16336" y="684"/>
                      <a:pt x="16403" y="939"/>
                      <a:pt x="16435" y="1265"/>
                    </a:cubicBezTo>
                    <a:cubicBezTo>
                      <a:pt x="16470" y="1594"/>
                      <a:pt x="16486" y="2006"/>
                      <a:pt x="16486" y="2505"/>
                    </a:cubicBezTo>
                    <a:lnTo>
                      <a:pt x="16486" y="2863"/>
                    </a:lnTo>
                    <a:cubicBezTo>
                      <a:pt x="16486" y="2989"/>
                      <a:pt x="16478" y="3119"/>
                      <a:pt x="16459" y="3251"/>
                    </a:cubicBezTo>
                    <a:lnTo>
                      <a:pt x="20603" y="3251"/>
                    </a:lnTo>
                    <a:cubicBezTo>
                      <a:pt x="20884" y="3251"/>
                      <a:pt x="21119" y="3351"/>
                      <a:pt x="21314" y="3550"/>
                    </a:cubicBezTo>
                    <a:cubicBezTo>
                      <a:pt x="21503" y="3753"/>
                      <a:pt x="21599" y="4006"/>
                      <a:pt x="21599" y="4317"/>
                    </a:cubicBezTo>
                    <a:lnTo>
                      <a:pt x="21599" y="6949"/>
                    </a:lnTo>
                    <a:close/>
                    <a:moveTo>
                      <a:pt x="6283" y="10550"/>
                    </a:moveTo>
                    <a:cubicBezTo>
                      <a:pt x="6072" y="9798"/>
                      <a:pt x="5882" y="8978"/>
                      <a:pt x="5714" y="8082"/>
                    </a:cubicBezTo>
                    <a:cubicBezTo>
                      <a:pt x="5548" y="7189"/>
                      <a:pt x="5407" y="6299"/>
                      <a:pt x="5287" y="5415"/>
                    </a:cubicBezTo>
                    <a:lnTo>
                      <a:pt x="1962" y="5415"/>
                    </a:lnTo>
                    <a:lnTo>
                      <a:pt x="1962" y="6949"/>
                    </a:lnTo>
                    <a:cubicBezTo>
                      <a:pt x="1962" y="7137"/>
                      <a:pt x="2064" y="7389"/>
                      <a:pt x="2264" y="7709"/>
                    </a:cubicBezTo>
                    <a:cubicBezTo>
                      <a:pt x="2462" y="8029"/>
                      <a:pt x="2753" y="8358"/>
                      <a:pt x="3126" y="8699"/>
                    </a:cubicBezTo>
                    <a:cubicBezTo>
                      <a:pt x="3500" y="9040"/>
                      <a:pt x="3954" y="9381"/>
                      <a:pt x="4488" y="9707"/>
                    </a:cubicBezTo>
                    <a:cubicBezTo>
                      <a:pt x="5022" y="10033"/>
                      <a:pt x="5618" y="10315"/>
                      <a:pt x="6283" y="10550"/>
                    </a:cubicBezTo>
                    <a:moveTo>
                      <a:pt x="19629" y="5415"/>
                    </a:moveTo>
                    <a:lnTo>
                      <a:pt x="16280" y="5415"/>
                    </a:lnTo>
                    <a:cubicBezTo>
                      <a:pt x="16179" y="6299"/>
                      <a:pt x="16043" y="7189"/>
                      <a:pt x="15877" y="8082"/>
                    </a:cubicBezTo>
                    <a:cubicBezTo>
                      <a:pt x="15712" y="8978"/>
                      <a:pt x="15522" y="9798"/>
                      <a:pt x="15308" y="10550"/>
                    </a:cubicBezTo>
                    <a:cubicBezTo>
                      <a:pt x="15973" y="10315"/>
                      <a:pt x="16574" y="10033"/>
                      <a:pt x="17105" y="9707"/>
                    </a:cubicBezTo>
                    <a:cubicBezTo>
                      <a:pt x="17637" y="9381"/>
                      <a:pt x="18091" y="9040"/>
                      <a:pt x="18467" y="8699"/>
                    </a:cubicBezTo>
                    <a:cubicBezTo>
                      <a:pt x="18844" y="8358"/>
                      <a:pt x="19130" y="8029"/>
                      <a:pt x="19330" y="7709"/>
                    </a:cubicBezTo>
                    <a:cubicBezTo>
                      <a:pt x="19530" y="7389"/>
                      <a:pt x="19629" y="7137"/>
                      <a:pt x="19629" y="6949"/>
                    </a:cubicBezTo>
                    <a:lnTo>
                      <a:pt x="19629" y="541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101578" tIns="101578" rIns="101578" bIns="101578" anchor="ctr"/>
              <a:lstStyle/>
              <a:p>
                <a:pPr defTabSz="914195">
                  <a:defRPr/>
                </a:pPr>
                <a:endParaRPr lang="es-ES" sz="58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7369625" y="3016714"/>
              <a:ext cx="4449372" cy="1165620"/>
              <a:chOff x="1722828" y="3016347"/>
              <a:chExt cx="4449372" cy="116562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765612" y="3016347"/>
                <a:ext cx="12105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</a:pPr>
                <a:r>
                  <a:rPr lang="zh-CN" altLang="en-US" sz="2000" b="1" dirty="0">
                    <a:cs typeface="+mn-ea"/>
                    <a:sym typeface="+mn-lt"/>
                  </a:rPr>
                  <a:t>课程目标</a:t>
                </a:r>
                <a:endParaRPr lang="en-US" altLang="zh-CN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722828" y="3481775"/>
                <a:ext cx="4449372" cy="7001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400" dirty="0">
                    <a:cs typeface="+mn-ea"/>
                    <a:sym typeface="+mn-lt"/>
                  </a:rPr>
                  <a:t>能胜任前端开发中的数据联调，在发现问题后能迅速的定位问题，快速解决数据请求中出现的各种问题。</a:t>
                </a: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1089653" y="3790920"/>
            <a:ext cx="5285848" cy="1558017"/>
            <a:chOff x="6533149" y="2947482"/>
            <a:chExt cx="5285848" cy="1558017"/>
          </a:xfrm>
        </p:grpSpPr>
        <p:grpSp>
          <p:nvGrpSpPr>
            <p:cNvPr id="29" name="组合 28"/>
            <p:cNvGrpSpPr/>
            <p:nvPr/>
          </p:nvGrpSpPr>
          <p:grpSpPr>
            <a:xfrm>
              <a:off x="6533149" y="2947482"/>
              <a:ext cx="666674" cy="676406"/>
              <a:chOff x="13540907" y="9856605"/>
              <a:chExt cx="2273896" cy="2307090"/>
            </a:xfrm>
          </p:grpSpPr>
          <p:grpSp>
            <p:nvGrpSpPr>
              <p:cNvPr id="33" name="Group 36"/>
              <p:cNvGrpSpPr/>
              <p:nvPr/>
            </p:nvGrpSpPr>
            <p:grpSpPr>
              <a:xfrm>
                <a:off x="13540907" y="9856605"/>
                <a:ext cx="2273896" cy="2307090"/>
                <a:chOff x="2285781" y="4847654"/>
                <a:chExt cx="952480" cy="966132"/>
              </a:xfrm>
            </p:grpSpPr>
            <p:sp>
              <p:nvSpPr>
                <p:cNvPr id="35" name="Oval 45"/>
                <p:cNvSpPr/>
                <p:nvPr/>
              </p:nvSpPr>
              <p:spPr bwMode="auto">
                <a:xfrm>
                  <a:off x="2346028" y="4908765"/>
                  <a:ext cx="840592" cy="852640"/>
                </a:xfrm>
                <a:prstGeom prst="ellipse">
                  <a:avLst/>
                </a:prstGeom>
                <a:solidFill>
                  <a:schemeClr val="tx1"/>
                </a:solidFill>
                <a:ln w="3175" cmpd="sng">
                  <a:noFill/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Oval 46"/>
                <p:cNvSpPr/>
                <p:nvPr/>
              </p:nvSpPr>
              <p:spPr bwMode="auto">
                <a:xfrm>
                  <a:off x="2285781" y="4847654"/>
                  <a:ext cx="952480" cy="966132"/>
                </a:xfrm>
                <a:prstGeom prst="ellipse">
                  <a:avLst/>
                </a:prstGeom>
                <a:noFill/>
                <a:ln w="3175" cmpd="sng">
                  <a:solidFill>
                    <a:schemeClr val="tx1">
                      <a:lumMod val="60000"/>
                      <a:lumOff val="40000"/>
                    </a:schemeClr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4" name="AutoShape 123"/>
              <p:cNvSpPr>
                <a:spLocks/>
              </p:cNvSpPr>
              <p:nvPr/>
            </p:nvSpPr>
            <p:spPr bwMode="auto">
              <a:xfrm>
                <a:off x="14263900" y="10590779"/>
                <a:ext cx="841605" cy="86801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9" y="6949"/>
                    </a:moveTo>
                    <a:cubicBezTo>
                      <a:pt x="21599" y="7542"/>
                      <a:pt x="21407" y="8153"/>
                      <a:pt x="21017" y="8781"/>
                    </a:cubicBezTo>
                    <a:cubicBezTo>
                      <a:pt x="20628" y="9416"/>
                      <a:pt x="20109" y="10015"/>
                      <a:pt x="19458" y="10585"/>
                    </a:cubicBezTo>
                    <a:cubicBezTo>
                      <a:pt x="18806" y="11152"/>
                      <a:pt x="18040" y="11651"/>
                      <a:pt x="17159" y="12083"/>
                    </a:cubicBezTo>
                    <a:cubicBezTo>
                      <a:pt x="16275" y="12512"/>
                      <a:pt x="15327" y="12820"/>
                      <a:pt x="14315" y="12996"/>
                    </a:cubicBezTo>
                    <a:cubicBezTo>
                      <a:pt x="13880" y="13090"/>
                      <a:pt x="13492" y="13284"/>
                      <a:pt x="13151" y="13578"/>
                    </a:cubicBezTo>
                    <a:cubicBezTo>
                      <a:pt x="12809" y="13872"/>
                      <a:pt x="12641" y="14204"/>
                      <a:pt x="12641" y="14571"/>
                    </a:cubicBezTo>
                    <a:cubicBezTo>
                      <a:pt x="12641" y="14900"/>
                      <a:pt x="12713" y="15140"/>
                      <a:pt x="12865" y="15293"/>
                    </a:cubicBezTo>
                    <a:cubicBezTo>
                      <a:pt x="13015" y="15449"/>
                      <a:pt x="13177" y="15596"/>
                      <a:pt x="13364" y="15728"/>
                    </a:cubicBezTo>
                    <a:cubicBezTo>
                      <a:pt x="13546" y="15866"/>
                      <a:pt x="13717" y="16010"/>
                      <a:pt x="13874" y="16169"/>
                    </a:cubicBezTo>
                    <a:cubicBezTo>
                      <a:pt x="14032" y="16330"/>
                      <a:pt x="14125" y="16574"/>
                      <a:pt x="14160" y="16903"/>
                    </a:cubicBezTo>
                    <a:cubicBezTo>
                      <a:pt x="14195" y="17117"/>
                      <a:pt x="14187" y="17340"/>
                      <a:pt x="14133" y="17564"/>
                    </a:cubicBezTo>
                    <a:cubicBezTo>
                      <a:pt x="14099" y="17696"/>
                      <a:pt x="14200" y="17805"/>
                      <a:pt x="14432" y="17893"/>
                    </a:cubicBezTo>
                    <a:cubicBezTo>
                      <a:pt x="14667" y="17981"/>
                      <a:pt x="14956" y="18069"/>
                      <a:pt x="15295" y="18154"/>
                    </a:cubicBezTo>
                    <a:cubicBezTo>
                      <a:pt x="15637" y="18236"/>
                      <a:pt x="15987" y="18342"/>
                      <a:pt x="16344" y="18468"/>
                    </a:cubicBezTo>
                    <a:cubicBezTo>
                      <a:pt x="16705" y="18595"/>
                      <a:pt x="16975" y="18756"/>
                      <a:pt x="17164" y="18953"/>
                    </a:cubicBezTo>
                    <a:cubicBezTo>
                      <a:pt x="17266" y="19050"/>
                      <a:pt x="17351" y="19232"/>
                      <a:pt x="17415" y="19511"/>
                    </a:cubicBezTo>
                    <a:cubicBezTo>
                      <a:pt x="17477" y="19790"/>
                      <a:pt x="17519" y="20090"/>
                      <a:pt x="17535" y="20416"/>
                    </a:cubicBezTo>
                    <a:cubicBezTo>
                      <a:pt x="17554" y="20727"/>
                      <a:pt x="17527" y="21000"/>
                      <a:pt x="17463" y="21241"/>
                    </a:cubicBezTo>
                    <a:cubicBezTo>
                      <a:pt x="17394" y="21479"/>
                      <a:pt x="17268" y="21599"/>
                      <a:pt x="17089" y="21599"/>
                    </a:cubicBezTo>
                    <a:lnTo>
                      <a:pt x="4496" y="21599"/>
                    </a:lnTo>
                    <a:cubicBezTo>
                      <a:pt x="4328" y="21599"/>
                      <a:pt x="4205" y="21479"/>
                      <a:pt x="4130" y="21241"/>
                    </a:cubicBezTo>
                    <a:cubicBezTo>
                      <a:pt x="4061" y="21000"/>
                      <a:pt x="4032" y="20727"/>
                      <a:pt x="4048" y="20416"/>
                    </a:cubicBezTo>
                    <a:cubicBezTo>
                      <a:pt x="4066" y="20090"/>
                      <a:pt x="4109" y="19790"/>
                      <a:pt x="4170" y="19511"/>
                    </a:cubicBezTo>
                    <a:cubicBezTo>
                      <a:pt x="4235" y="19232"/>
                      <a:pt x="4317" y="19050"/>
                      <a:pt x="4421" y="18953"/>
                    </a:cubicBezTo>
                    <a:cubicBezTo>
                      <a:pt x="4616" y="18768"/>
                      <a:pt x="4889" y="18606"/>
                      <a:pt x="5239" y="18474"/>
                    </a:cubicBezTo>
                    <a:cubicBezTo>
                      <a:pt x="5588" y="18345"/>
                      <a:pt x="5933" y="18236"/>
                      <a:pt x="6269" y="18154"/>
                    </a:cubicBezTo>
                    <a:cubicBezTo>
                      <a:pt x="6606" y="18069"/>
                      <a:pt x="6897" y="17984"/>
                      <a:pt x="7145" y="17901"/>
                    </a:cubicBezTo>
                    <a:cubicBezTo>
                      <a:pt x="7394" y="17816"/>
                      <a:pt x="7498" y="17705"/>
                      <a:pt x="7463" y="17564"/>
                    </a:cubicBezTo>
                    <a:cubicBezTo>
                      <a:pt x="7428" y="17432"/>
                      <a:pt x="7412" y="17311"/>
                      <a:pt x="7412" y="17205"/>
                    </a:cubicBezTo>
                    <a:lnTo>
                      <a:pt x="7412" y="16903"/>
                    </a:lnTo>
                    <a:cubicBezTo>
                      <a:pt x="7428" y="16574"/>
                      <a:pt x="7519" y="16330"/>
                      <a:pt x="7687" y="16169"/>
                    </a:cubicBezTo>
                    <a:cubicBezTo>
                      <a:pt x="7853" y="16010"/>
                      <a:pt x="8034" y="15866"/>
                      <a:pt x="8224" y="15728"/>
                    </a:cubicBezTo>
                    <a:cubicBezTo>
                      <a:pt x="8416" y="15593"/>
                      <a:pt x="8584" y="15446"/>
                      <a:pt x="8729" y="15293"/>
                    </a:cubicBezTo>
                    <a:cubicBezTo>
                      <a:pt x="8873" y="15140"/>
                      <a:pt x="8945" y="14900"/>
                      <a:pt x="8945" y="14571"/>
                    </a:cubicBezTo>
                    <a:cubicBezTo>
                      <a:pt x="8945" y="14204"/>
                      <a:pt x="8777" y="13875"/>
                      <a:pt x="8440" y="13578"/>
                    </a:cubicBezTo>
                    <a:cubicBezTo>
                      <a:pt x="8104" y="13281"/>
                      <a:pt x="7706" y="13090"/>
                      <a:pt x="7247" y="12996"/>
                    </a:cubicBezTo>
                    <a:cubicBezTo>
                      <a:pt x="6251" y="12811"/>
                      <a:pt x="5311" y="12497"/>
                      <a:pt x="4435" y="12062"/>
                    </a:cubicBezTo>
                    <a:cubicBezTo>
                      <a:pt x="3554" y="11628"/>
                      <a:pt x="2790" y="11128"/>
                      <a:pt x="2133" y="10570"/>
                    </a:cubicBezTo>
                    <a:cubicBezTo>
                      <a:pt x="1479" y="10012"/>
                      <a:pt x="958" y="9416"/>
                      <a:pt x="574" y="8781"/>
                    </a:cubicBezTo>
                    <a:cubicBezTo>
                      <a:pt x="189" y="8153"/>
                      <a:pt x="0" y="7542"/>
                      <a:pt x="0" y="6949"/>
                    </a:cubicBezTo>
                    <a:lnTo>
                      <a:pt x="0" y="4320"/>
                    </a:lnTo>
                    <a:cubicBezTo>
                      <a:pt x="0" y="4009"/>
                      <a:pt x="93" y="3756"/>
                      <a:pt x="285" y="3553"/>
                    </a:cubicBezTo>
                    <a:cubicBezTo>
                      <a:pt x="475" y="3354"/>
                      <a:pt x="712" y="3254"/>
                      <a:pt x="998" y="3254"/>
                    </a:cubicBezTo>
                    <a:lnTo>
                      <a:pt x="5124" y="3254"/>
                    </a:lnTo>
                    <a:cubicBezTo>
                      <a:pt x="5108" y="3139"/>
                      <a:pt x="5097" y="3025"/>
                      <a:pt x="5097" y="2901"/>
                    </a:cubicBezTo>
                    <a:lnTo>
                      <a:pt x="5097" y="2564"/>
                    </a:lnTo>
                    <a:lnTo>
                      <a:pt x="5097" y="2505"/>
                    </a:lnTo>
                    <a:cubicBezTo>
                      <a:pt x="5097" y="2005"/>
                      <a:pt x="5118" y="1594"/>
                      <a:pt x="5156" y="1265"/>
                    </a:cubicBezTo>
                    <a:cubicBezTo>
                      <a:pt x="5193" y="939"/>
                      <a:pt x="5260" y="684"/>
                      <a:pt x="5353" y="499"/>
                    </a:cubicBezTo>
                    <a:cubicBezTo>
                      <a:pt x="5444" y="320"/>
                      <a:pt x="5580" y="187"/>
                      <a:pt x="5754" y="111"/>
                    </a:cubicBezTo>
                    <a:cubicBezTo>
                      <a:pt x="5928" y="38"/>
                      <a:pt x="6165" y="0"/>
                      <a:pt x="6464" y="0"/>
                    </a:cubicBezTo>
                    <a:lnTo>
                      <a:pt x="15132" y="0"/>
                    </a:lnTo>
                    <a:cubicBezTo>
                      <a:pt x="15410" y="0"/>
                      <a:pt x="15645" y="38"/>
                      <a:pt x="15829" y="111"/>
                    </a:cubicBezTo>
                    <a:cubicBezTo>
                      <a:pt x="16011" y="187"/>
                      <a:pt x="16149" y="320"/>
                      <a:pt x="16243" y="499"/>
                    </a:cubicBezTo>
                    <a:cubicBezTo>
                      <a:pt x="16336" y="684"/>
                      <a:pt x="16403" y="939"/>
                      <a:pt x="16435" y="1265"/>
                    </a:cubicBezTo>
                    <a:cubicBezTo>
                      <a:pt x="16470" y="1594"/>
                      <a:pt x="16486" y="2006"/>
                      <a:pt x="16486" y="2505"/>
                    </a:cubicBezTo>
                    <a:lnTo>
                      <a:pt x="16486" y="2863"/>
                    </a:lnTo>
                    <a:cubicBezTo>
                      <a:pt x="16486" y="2989"/>
                      <a:pt x="16478" y="3119"/>
                      <a:pt x="16459" y="3251"/>
                    </a:cubicBezTo>
                    <a:lnTo>
                      <a:pt x="20603" y="3251"/>
                    </a:lnTo>
                    <a:cubicBezTo>
                      <a:pt x="20884" y="3251"/>
                      <a:pt x="21119" y="3351"/>
                      <a:pt x="21314" y="3550"/>
                    </a:cubicBezTo>
                    <a:cubicBezTo>
                      <a:pt x="21503" y="3753"/>
                      <a:pt x="21599" y="4006"/>
                      <a:pt x="21599" y="4317"/>
                    </a:cubicBezTo>
                    <a:lnTo>
                      <a:pt x="21599" y="6949"/>
                    </a:lnTo>
                    <a:close/>
                    <a:moveTo>
                      <a:pt x="6283" y="10550"/>
                    </a:moveTo>
                    <a:cubicBezTo>
                      <a:pt x="6072" y="9798"/>
                      <a:pt x="5882" y="8978"/>
                      <a:pt x="5714" y="8082"/>
                    </a:cubicBezTo>
                    <a:cubicBezTo>
                      <a:pt x="5548" y="7189"/>
                      <a:pt x="5407" y="6299"/>
                      <a:pt x="5287" y="5415"/>
                    </a:cubicBezTo>
                    <a:lnTo>
                      <a:pt x="1962" y="5415"/>
                    </a:lnTo>
                    <a:lnTo>
                      <a:pt x="1962" y="6949"/>
                    </a:lnTo>
                    <a:cubicBezTo>
                      <a:pt x="1962" y="7137"/>
                      <a:pt x="2064" y="7389"/>
                      <a:pt x="2264" y="7709"/>
                    </a:cubicBezTo>
                    <a:cubicBezTo>
                      <a:pt x="2462" y="8029"/>
                      <a:pt x="2753" y="8358"/>
                      <a:pt x="3126" y="8699"/>
                    </a:cubicBezTo>
                    <a:cubicBezTo>
                      <a:pt x="3500" y="9040"/>
                      <a:pt x="3954" y="9381"/>
                      <a:pt x="4488" y="9707"/>
                    </a:cubicBezTo>
                    <a:cubicBezTo>
                      <a:pt x="5022" y="10033"/>
                      <a:pt x="5618" y="10315"/>
                      <a:pt x="6283" y="10550"/>
                    </a:cubicBezTo>
                    <a:moveTo>
                      <a:pt x="19629" y="5415"/>
                    </a:moveTo>
                    <a:lnTo>
                      <a:pt x="16280" y="5415"/>
                    </a:lnTo>
                    <a:cubicBezTo>
                      <a:pt x="16179" y="6299"/>
                      <a:pt x="16043" y="7189"/>
                      <a:pt x="15877" y="8082"/>
                    </a:cubicBezTo>
                    <a:cubicBezTo>
                      <a:pt x="15712" y="8978"/>
                      <a:pt x="15522" y="9798"/>
                      <a:pt x="15308" y="10550"/>
                    </a:cubicBezTo>
                    <a:cubicBezTo>
                      <a:pt x="15973" y="10315"/>
                      <a:pt x="16574" y="10033"/>
                      <a:pt x="17105" y="9707"/>
                    </a:cubicBezTo>
                    <a:cubicBezTo>
                      <a:pt x="17637" y="9381"/>
                      <a:pt x="18091" y="9040"/>
                      <a:pt x="18467" y="8699"/>
                    </a:cubicBezTo>
                    <a:cubicBezTo>
                      <a:pt x="18844" y="8358"/>
                      <a:pt x="19130" y="8029"/>
                      <a:pt x="19330" y="7709"/>
                    </a:cubicBezTo>
                    <a:cubicBezTo>
                      <a:pt x="19530" y="7389"/>
                      <a:pt x="19629" y="7137"/>
                      <a:pt x="19629" y="6949"/>
                    </a:cubicBezTo>
                    <a:lnTo>
                      <a:pt x="19629" y="541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101578" tIns="101578" rIns="101578" bIns="101578" anchor="ctr"/>
              <a:lstStyle/>
              <a:p>
                <a:pPr defTabSz="914195">
                  <a:defRPr/>
                </a:pPr>
                <a:endParaRPr lang="es-ES" sz="58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7369625" y="3016714"/>
              <a:ext cx="4449372" cy="1488785"/>
              <a:chOff x="1722828" y="3016347"/>
              <a:chExt cx="4449372" cy="1488785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765612" y="3016347"/>
                <a:ext cx="12105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</a:pPr>
                <a:r>
                  <a:rPr lang="zh-CN" altLang="en-US" sz="2000" b="1" dirty="0">
                    <a:cs typeface="+mn-ea"/>
                    <a:sym typeface="+mn-lt"/>
                  </a:rPr>
                  <a:t>前置知识</a:t>
                </a:r>
                <a:endParaRPr lang="en-US" altLang="zh-CN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722828" y="3481775"/>
                <a:ext cx="4449372" cy="1023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1400" dirty="0" err="1">
                    <a:cs typeface="+mn-ea"/>
                    <a:sym typeface="+mn-lt"/>
                  </a:rPr>
                  <a:t>Javascript</a:t>
                </a:r>
                <a:r>
                  <a:rPr lang="zh-CN" altLang="en-US" sz="1400" dirty="0">
                    <a:cs typeface="+mn-ea"/>
                    <a:sym typeface="+mn-lt"/>
                  </a:rPr>
                  <a:t>基础、</a:t>
                </a:r>
                <a:r>
                  <a:rPr lang="en-US" altLang="zh-CN" sz="1400" dirty="0">
                    <a:cs typeface="+mn-ea"/>
                    <a:sym typeface="+mn-lt"/>
                  </a:rPr>
                  <a:t>node</a:t>
                </a:r>
                <a:r>
                  <a:rPr lang="zh-CN" altLang="en-US" sz="1400" dirty="0">
                    <a:cs typeface="+mn-ea"/>
                    <a:sym typeface="+mn-lt"/>
                  </a:rPr>
                  <a:t>基础（</a:t>
                </a:r>
                <a:r>
                  <a:rPr lang="en-US" altLang="zh-CN" sz="1400" dirty="0" err="1">
                    <a:cs typeface="+mn-ea"/>
                    <a:sym typeface="+mn-lt"/>
                  </a:rPr>
                  <a:t>npm</a:t>
                </a:r>
                <a:r>
                  <a:rPr lang="zh-CN" altLang="en-US" sz="1400" dirty="0">
                    <a:cs typeface="+mn-ea"/>
                    <a:sym typeface="+mn-lt"/>
                  </a:rPr>
                  <a:t>配置命令）、</a:t>
                </a:r>
                <a:r>
                  <a:rPr lang="en-US" altLang="zh-CN" sz="1400" dirty="0">
                    <a:cs typeface="+mn-ea"/>
                    <a:sym typeface="+mn-lt"/>
                  </a:rPr>
                  <a:t>express</a:t>
                </a:r>
                <a:r>
                  <a:rPr lang="zh-CN" altLang="en-US" sz="1400" dirty="0">
                    <a:cs typeface="+mn-ea"/>
                    <a:sym typeface="+mn-lt"/>
                  </a:rPr>
                  <a:t>基础（常见第三方库的使用）、</a:t>
                </a:r>
                <a:r>
                  <a:rPr lang="en-US" altLang="zh-CN" sz="1400" dirty="0">
                    <a:cs typeface="+mn-ea"/>
                    <a:sym typeface="+mn-lt"/>
                  </a:rPr>
                  <a:t>http</a:t>
                </a:r>
                <a:r>
                  <a:rPr lang="zh-CN" altLang="en-US" sz="1400" dirty="0">
                    <a:cs typeface="+mn-ea"/>
                    <a:sym typeface="+mn-lt"/>
                  </a:rPr>
                  <a:t>协议相关知识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2480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411896"/>
            <a:ext cx="12192000" cy="204083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381380" y="5016819"/>
            <a:ext cx="659730" cy="6597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sx="102000" sy="10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974549" y="5043320"/>
            <a:ext cx="659730" cy="6597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sx="102000" sy="10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2868" y="1852340"/>
            <a:ext cx="4363212" cy="52322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sz="2800" b="1" dirty="0">
                <a:cs typeface="+mn-ea"/>
                <a:sym typeface="+mn-lt"/>
              </a:rPr>
              <a:t>点击即可添加标题</a:t>
            </a:r>
            <a:endParaRPr lang="en-US" altLang="zh-CN" sz="2800" b="1" dirty="0">
              <a:cs typeface="+mn-ea"/>
              <a:sym typeface="+mn-lt"/>
            </a:endParaRP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762868" y="2797997"/>
            <a:ext cx="4363212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Just for today I will try to live through this day only and not tackle my whole life problem at once. Just for today I will try to live through this day only and not tackle my whole life problem at once. </a:t>
            </a:r>
          </a:p>
        </p:txBody>
      </p:sp>
      <p:sp>
        <p:nvSpPr>
          <p:cNvPr id="7" name="AutoShape 18"/>
          <p:cNvSpPr>
            <a:spLocks/>
          </p:cNvSpPr>
          <p:nvPr/>
        </p:nvSpPr>
        <p:spPr bwMode="auto">
          <a:xfrm>
            <a:off x="2111074" y="5168503"/>
            <a:ext cx="386680" cy="3611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1152"/>
                </a:moveTo>
                <a:lnTo>
                  <a:pt x="0" y="5936"/>
                </a:lnTo>
                <a:cubicBezTo>
                  <a:pt x="0" y="5498"/>
                  <a:pt x="132" y="5116"/>
                  <a:pt x="396" y="4796"/>
                </a:cubicBezTo>
                <a:cubicBezTo>
                  <a:pt x="663" y="4479"/>
                  <a:pt x="979" y="4317"/>
                  <a:pt x="1346" y="4317"/>
                </a:cubicBezTo>
                <a:lnTo>
                  <a:pt x="6316" y="4317"/>
                </a:lnTo>
                <a:lnTo>
                  <a:pt x="6316" y="1072"/>
                </a:lnTo>
                <a:cubicBezTo>
                  <a:pt x="6316" y="781"/>
                  <a:pt x="6399" y="528"/>
                  <a:pt x="6568" y="320"/>
                </a:cubicBezTo>
                <a:cubicBezTo>
                  <a:pt x="6737" y="108"/>
                  <a:pt x="6945" y="0"/>
                  <a:pt x="7195" y="0"/>
                </a:cubicBezTo>
                <a:lnTo>
                  <a:pt x="14402" y="0"/>
                </a:lnTo>
                <a:cubicBezTo>
                  <a:pt x="14661" y="0"/>
                  <a:pt x="14877" y="108"/>
                  <a:pt x="15053" y="320"/>
                </a:cubicBezTo>
                <a:cubicBezTo>
                  <a:pt x="15227" y="528"/>
                  <a:pt x="15318" y="781"/>
                  <a:pt x="15318" y="1072"/>
                </a:cubicBezTo>
                <a:lnTo>
                  <a:pt x="15318" y="4317"/>
                </a:lnTo>
                <a:lnTo>
                  <a:pt x="20263" y="4317"/>
                </a:lnTo>
                <a:cubicBezTo>
                  <a:pt x="20630" y="4317"/>
                  <a:pt x="20943" y="4479"/>
                  <a:pt x="21205" y="4796"/>
                </a:cubicBezTo>
                <a:cubicBezTo>
                  <a:pt x="21467" y="5116"/>
                  <a:pt x="21599" y="5498"/>
                  <a:pt x="21599" y="5936"/>
                </a:cubicBezTo>
                <a:lnTo>
                  <a:pt x="21599" y="11152"/>
                </a:lnTo>
                <a:lnTo>
                  <a:pt x="0" y="11152"/>
                </a:lnTo>
                <a:close/>
                <a:moveTo>
                  <a:pt x="21599" y="12782"/>
                </a:moveTo>
                <a:lnTo>
                  <a:pt x="21599" y="19981"/>
                </a:lnTo>
                <a:cubicBezTo>
                  <a:pt x="21599" y="20425"/>
                  <a:pt x="21467" y="20801"/>
                  <a:pt x="21205" y="21121"/>
                </a:cubicBezTo>
                <a:cubicBezTo>
                  <a:pt x="20943" y="21438"/>
                  <a:pt x="20630" y="21599"/>
                  <a:pt x="20263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21"/>
                </a:cubicBezTo>
                <a:cubicBezTo>
                  <a:pt x="132" y="20801"/>
                  <a:pt x="0" y="20425"/>
                  <a:pt x="0" y="19981"/>
                </a:cubicBezTo>
                <a:lnTo>
                  <a:pt x="0" y="12782"/>
                </a:lnTo>
                <a:lnTo>
                  <a:pt x="8355" y="12782"/>
                </a:lnTo>
                <a:cubicBezTo>
                  <a:pt x="8340" y="12841"/>
                  <a:pt x="8333" y="12929"/>
                  <a:pt x="8333" y="13052"/>
                </a:cubicBezTo>
                <a:lnTo>
                  <a:pt x="8333" y="15199"/>
                </a:lnTo>
                <a:cubicBezTo>
                  <a:pt x="8333" y="15713"/>
                  <a:pt x="8482" y="16160"/>
                  <a:pt x="8783" y="16542"/>
                </a:cubicBezTo>
                <a:cubicBezTo>
                  <a:pt x="9085" y="16921"/>
                  <a:pt x="9462" y="17112"/>
                  <a:pt x="9914" y="17112"/>
                </a:cubicBezTo>
                <a:lnTo>
                  <a:pt x="11707" y="17112"/>
                </a:lnTo>
                <a:cubicBezTo>
                  <a:pt x="12137" y="17112"/>
                  <a:pt x="12507" y="16924"/>
                  <a:pt x="12816" y="16548"/>
                </a:cubicBezTo>
                <a:cubicBezTo>
                  <a:pt x="13124" y="16175"/>
                  <a:pt x="13278" y="15725"/>
                  <a:pt x="13278" y="15199"/>
                </a:cubicBezTo>
                <a:lnTo>
                  <a:pt x="13278" y="13052"/>
                </a:lnTo>
                <a:cubicBezTo>
                  <a:pt x="13278" y="12938"/>
                  <a:pt x="13266" y="12847"/>
                  <a:pt x="13242" y="12782"/>
                </a:cubicBezTo>
                <a:lnTo>
                  <a:pt x="21599" y="12782"/>
                </a:lnTo>
                <a:close/>
                <a:moveTo>
                  <a:pt x="8108" y="4320"/>
                </a:moveTo>
                <a:lnTo>
                  <a:pt x="13511" y="4320"/>
                </a:lnTo>
                <a:lnTo>
                  <a:pt x="13511" y="2170"/>
                </a:lnTo>
                <a:lnTo>
                  <a:pt x="8108" y="2170"/>
                </a:lnTo>
                <a:lnTo>
                  <a:pt x="8108" y="4320"/>
                </a:lnTo>
                <a:close/>
                <a:moveTo>
                  <a:pt x="11707" y="12782"/>
                </a:moveTo>
                <a:cubicBezTo>
                  <a:pt x="11849" y="12782"/>
                  <a:pt x="11922" y="12873"/>
                  <a:pt x="11929" y="13052"/>
                </a:cubicBezTo>
                <a:lnTo>
                  <a:pt x="11929" y="15199"/>
                </a:lnTo>
                <a:cubicBezTo>
                  <a:pt x="11929" y="15367"/>
                  <a:pt x="11856" y="15455"/>
                  <a:pt x="11707" y="15467"/>
                </a:cubicBezTo>
                <a:lnTo>
                  <a:pt x="9914" y="15467"/>
                </a:lnTo>
                <a:cubicBezTo>
                  <a:pt x="9758" y="15467"/>
                  <a:pt x="9675" y="15379"/>
                  <a:pt x="9667" y="15199"/>
                </a:cubicBezTo>
                <a:lnTo>
                  <a:pt x="9667" y="13052"/>
                </a:lnTo>
                <a:cubicBezTo>
                  <a:pt x="9667" y="12882"/>
                  <a:pt x="9750" y="12794"/>
                  <a:pt x="9914" y="12782"/>
                </a:cubicBezTo>
                <a:lnTo>
                  <a:pt x="11707" y="127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101578" tIns="101578" rIns="101578" bIns="101578" anchor="ctr"/>
          <a:lstStyle/>
          <a:p>
            <a:pPr defTabSz="914195">
              <a:defRPr/>
            </a:pPr>
            <a:endParaRPr lang="es-ES" sz="5800" dirty="0"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AutoShape 123"/>
          <p:cNvSpPr>
            <a:spLocks/>
          </p:cNvSpPr>
          <p:nvPr/>
        </p:nvSpPr>
        <p:spPr bwMode="auto">
          <a:xfrm>
            <a:off x="6512792" y="5142002"/>
            <a:ext cx="396907" cy="4093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6949"/>
                </a:moveTo>
                <a:cubicBezTo>
                  <a:pt x="21599" y="7542"/>
                  <a:pt x="21407" y="8153"/>
                  <a:pt x="21017" y="8781"/>
                </a:cubicBezTo>
                <a:cubicBezTo>
                  <a:pt x="20628" y="9416"/>
                  <a:pt x="20109" y="10015"/>
                  <a:pt x="19458" y="10585"/>
                </a:cubicBezTo>
                <a:cubicBezTo>
                  <a:pt x="18806" y="11152"/>
                  <a:pt x="18040" y="11651"/>
                  <a:pt x="17159" y="12083"/>
                </a:cubicBezTo>
                <a:cubicBezTo>
                  <a:pt x="16275" y="12512"/>
                  <a:pt x="15327" y="12820"/>
                  <a:pt x="14315" y="12996"/>
                </a:cubicBezTo>
                <a:cubicBezTo>
                  <a:pt x="13880" y="13090"/>
                  <a:pt x="13492" y="13284"/>
                  <a:pt x="13151" y="13578"/>
                </a:cubicBezTo>
                <a:cubicBezTo>
                  <a:pt x="12809" y="13872"/>
                  <a:pt x="12641" y="14204"/>
                  <a:pt x="12641" y="14571"/>
                </a:cubicBezTo>
                <a:cubicBezTo>
                  <a:pt x="12641" y="14900"/>
                  <a:pt x="12713" y="15140"/>
                  <a:pt x="12865" y="15293"/>
                </a:cubicBezTo>
                <a:cubicBezTo>
                  <a:pt x="13015" y="15449"/>
                  <a:pt x="13177" y="15596"/>
                  <a:pt x="13364" y="15728"/>
                </a:cubicBezTo>
                <a:cubicBezTo>
                  <a:pt x="13546" y="15866"/>
                  <a:pt x="13717" y="16010"/>
                  <a:pt x="13874" y="16169"/>
                </a:cubicBezTo>
                <a:cubicBezTo>
                  <a:pt x="14032" y="16330"/>
                  <a:pt x="14125" y="16574"/>
                  <a:pt x="14160" y="16903"/>
                </a:cubicBezTo>
                <a:cubicBezTo>
                  <a:pt x="14195" y="17117"/>
                  <a:pt x="14187" y="17340"/>
                  <a:pt x="14133" y="17564"/>
                </a:cubicBezTo>
                <a:cubicBezTo>
                  <a:pt x="14099" y="17696"/>
                  <a:pt x="14200" y="17805"/>
                  <a:pt x="14432" y="17893"/>
                </a:cubicBezTo>
                <a:cubicBezTo>
                  <a:pt x="14667" y="17981"/>
                  <a:pt x="14956" y="18069"/>
                  <a:pt x="15295" y="18154"/>
                </a:cubicBezTo>
                <a:cubicBezTo>
                  <a:pt x="15637" y="18236"/>
                  <a:pt x="15987" y="18342"/>
                  <a:pt x="16344" y="18468"/>
                </a:cubicBezTo>
                <a:cubicBezTo>
                  <a:pt x="16705" y="18595"/>
                  <a:pt x="16975" y="18756"/>
                  <a:pt x="17164" y="18953"/>
                </a:cubicBezTo>
                <a:cubicBezTo>
                  <a:pt x="17266" y="19050"/>
                  <a:pt x="17351" y="19232"/>
                  <a:pt x="17415" y="19511"/>
                </a:cubicBezTo>
                <a:cubicBezTo>
                  <a:pt x="17477" y="19790"/>
                  <a:pt x="17519" y="20090"/>
                  <a:pt x="17535" y="20416"/>
                </a:cubicBezTo>
                <a:cubicBezTo>
                  <a:pt x="17554" y="20727"/>
                  <a:pt x="17527" y="21000"/>
                  <a:pt x="17463" y="21241"/>
                </a:cubicBezTo>
                <a:cubicBezTo>
                  <a:pt x="17394" y="21479"/>
                  <a:pt x="17268" y="21599"/>
                  <a:pt x="17089" y="21599"/>
                </a:cubicBezTo>
                <a:lnTo>
                  <a:pt x="4496" y="21599"/>
                </a:lnTo>
                <a:cubicBezTo>
                  <a:pt x="4328" y="21599"/>
                  <a:pt x="4205" y="21479"/>
                  <a:pt x="4130" y="21241"/>
                </a:cubicBezTo>
                <a:cubicBezTo>
                  <a:pt x="4061" y="21000"/>
                  <a:pt x="4032" y="20727"/>
                  <a:pt x="4048" y="20416"/>
                </a:cubicBezTo>
                <a:cubicBezTo>
                  <a:pt x="4066" y="20090"/>
                  <a:pt x="4109" y="19790"/>
                  <a:pt x="4170" y="19511"/>
                </a:cubicBezTo>
                <a:cubicBezTo>
                  <a:pt x="4235" y="19232"/>
                  <a:pt x="4317" y="19050"/>
                  <a:pt x="4421" y="18953"/>
                </a:cubicBezTo>
                <a:cubicBezTo>
                  <a:pt x="4616" y="18768"/>
                  <a:pt x="4889" y="18606"/>
                  <a:pt x="5239" y="18474"/>
                </a:cubicBezTo>
                <a:cubicBezTo>
                  <a:pt x="5588" y="18345"/>
                  <a:pt x="5933" y="18236"/>
                  <a:pt x="6269" y="18154"/>
                </a:cubicBezTo>
                <a:cubicBezTo>
                  <a:pt x="6606" y="18069"/>
                  <a:pt x="6897" y="17984"/>
                  <a:pt x="7145" y="17901"/>
                </a:cubicBezTo>
                <a:cubicBezTo>
                  <a:pt x="7394" y="17816"/>
                  <a:pt x="7498" y="17705"/>
                  <a:pt x="7463" y="17564"/>
                </a:cubicBezTo>
                <a:cubicBezTo>
                  <a:pt x="7428" y="17432"/>
                  <a:pt x="7412" y="17311"/>
                  <a:pt x="7412" y="17205"/>
                </a:cubicBezTo>
                <a:lnTo>
                  <a:pt x="7412" y="16903"/>
                </a:lnTo>
                <a:cubicBezTo>
                  <a:pt x="7428" y="16574"/>
                  <a:pt x="7519" y="16330"/>
                  <a:pt x="7687" y="16169"/>
                </a:cubicBezTo>
                <a:cubicBezTo>
                  <a:pt x="7853" y="16010"/>
                  <a:pt x="8034" y="15866"/>
                  <a:pt x="8224" y="15728"/>
                </a:cubicBezTo>
                <a:cubicBezTo>
                  <a:pt x="8416" y="15593"/>
                  <a:pt x="8584" y="15446"/>
                  <a:pt x="8729" y="15293"/>
                </a:cubicBezTo>
                <a:cubicBezTo>
                  <a:pt x="8873" y="15140"/>
                  <a:pt x="8945" y="14900"/>
                  <a:pt x="8945" y="14571"/>
                </a:cubicBezTo>
                <a:cubicBezTo>
                  <a:pt x="8945" y="14204"/>
                  <a:pt x="8777" y="13875"/>
                  <a:pt x="8440" y="13578"/>
                </a:cubicBezTo>
                <a:cubicBezTo>
                  <a:pt x="8104" y="13281"/>
                  <a:pt x="7706" y="13090"/>
                  <a:pt x="7247" y="12996"/>
                </a:cubicBezTo>
                <a:cubicBezTo>
                  <a:pt x="6251" y="12811"/>
                  <a:pt x="5311" y="12497"/>
                  <a:pt x="4435" y="12062"/>
                </a:cubicBezTo>
                <a:cubicBezTo>
                  <a:pt x="3554" y="11628"/>
                  <a:pt x="2790" y="11128"/>
                  <a:pt x="2133" y="10570"/>
                </a:cubicBezTo>
                <a:cubicBezTo>
                  <a:pt x="1479" y="10012"/>
                  <a:pt x="958" y="9416"/>
                  <a:pt x="574" y="8781"/>
                </a:cubicBezTo>
                <a:cubicBezTo>
                  <a:pt x="189" y="8153"/>
                  <a:pt x="0" y="7542"/>
                  <a:pt x="0" y="6949"/>
                </a:cubicBezTo>
                <a:lnTo>
                  <a:pt x="0" y="4320"/>
                </a:lnTo>
                <a:cubicBezTo>
                  <a:pt x="0" y="4009"/>
                  <a:pt x="93" y="3756"/>
                  <a:pt x="285" y="3553"/>
                </a:cubicBezTo>
                <a:cubicBezTo>
                  <a:pt x="475" y="3354"/>
                  <a:pt x="712" y="3254"/>
                  <a:pt x="998" y="3254"/>
                </a:cubicBezTo>
                <a:lnTo>
                  <a:pt x="5124" y="3254"/>
                </a:lnTo>
                <a:cubicBezTo>
                  <a:pt x="5108" y="3139"/>
                  <a:pt x="5097" y="3025"/>
                  <a:pt x="5097" y="2901"/>
                </a:cubicBezTo>
                <a:lnTo>
                  <a:pt x="5097" y="2564"/>
                </a:lnTo>
                <a:lnTo>
                  <a:pt x="5097" y="2505"/>
                </a:lnTo>
                <a:cubicBezTo>
                  <a:pt x="5097" y="2005"/>
                  <a:pt x="5118" y="1594"/>
                  <a:pt x="5156" y="1265"/>
                </a:cubicBezTo>
                <a:cubicBezTo>
                  <a:pt x="5193" y="939"/>
                  <a:pt x="5260" y="684"/>
                  <a:pt x="5353" y="499"/>
                </a:cubicBezTo>
                <a:cubicBezTo>
                  <a:pt x="5444" y="320"/>
                  <a:pt x="5580" y="187"/>
                  <a:pt x="5754" y="111"/>
                </a:cubicBezTo>
                <a:cubicBezTo>
                  <a:pt x="5928" y="38"/>
                  <a:pt x="6165" y="0"/>
                  <a:pt x="6464" y="0"/>
                </a:cubicBezTo>
                <a:lnTo>
                  <a:pt x="15132" y="0"/>
                </a:lnTo>
                <a:cubicBezTo>
                  <a:pt x="15410" y="0"/>
                  <a:pt x="15645" y="38"/>
                  <a:pt x="15829" y="111"/>
                </a:cubicBezTo>
                <a:cubicBezTo>
                  <a:pt x="16011" y="187"/>
                  <a:pt x="16149" y="320"/>
                  <a:pt x="16243" y="499"/>
                </a:cubicBezTo>
                <a:cubicBezTo>
                  <a:pt x="16336" y="684"/>
                  <a:pt x="16403" y="939"/>
                  <a:pt x="16435" y="1265"/>
                </a:cubicBezTo>
                <a:cubicBezTo>
                  <a:pt x="16470" y="1594"/>
                  <a:pt x="16486" y="2006"/>
                  <a:pt x="16486" y="2505"/>
                </a:cubicBezTo>
                <a:lnTo>
                  <a:pt x="16486" y="2863"/>
                </a:lnTo>
                <a:cubicBezTo>
                  <a:pt x="16486" y="2989"/>
                  <a:pt x="16478" y="3119"/>
                  <a:pt x="16459" y="3251"/>
                </a:cubicBezTo>
                <a:lnTo>
                  <a:pt x="20603" y="3251"/>
                </a:lnTo>
                <a:cubicBezTo>
                  <a:pt x="20884" y="3251"/>
                  <a:pt x="21119" y="3351"/>
                  <a:pt x="21314" y="3550"/>
                </a:cubicBezTo>
                <a:cubicBezTo>
                  <a:pt x="21503" y="3753"/>
                  <a:pt x="21599" y="4006"/>
                  <a:pt x="21599" y="4317"/>
                </a:cubicBezTo>
                <a:lnTo>
                  <a:pt x="21599" y="6949"/>
                </a:lnTo>
                <a:close/>
                <a:moveTo>
                  <a:pt x="6283" y="10550"/>
                </a:moveTo>
                <a:cubicBezTo>
                  <a:pt x="6072" y="9798"/>
                  <a:pt x="5882" y="8978"/>
                  <a:pt x="5714" y="8082"/>
                </a:cubicBezTo>
                <a:cubicBezTo>
                  <a:pt x="5548" y="7189"/>
                  <a:pt x="5407" y="6299"/>
                  <a:pt x="5287" y="5415"/>
                </a:cubicBezTo>
                <a:lnTo>
                  <a:pt x="1962" y="5415"/>
                </a:lnTo>
                <a:lnTo>
                  <a:pt x="1962" y="6949"/>
                </a:lnTo>
                <a:cubicBezTo>
                  <a:pt x="1962" y="7137"/>
                  <a:pt x="2064" y="7389"/>
                  <a:pt x="2264" y="7709"/>
                </a:cubicBezTo>
                <a:cubicBezTo>
                  <a:pt x="2462" y="8029"/>
                  <a:pt x="2753" y="8358"/>
                  <a:pt x="3126" y="8699"/>
                </a:cubicBezTo>
                <a:cubicBezTo>
                  <a:pt x="3500" y="9040"/>
                  <a:pt x="3954" y="9381"/>
                  <a:pt x="4488" y="9707"/>
                </a:cubicBezTo>
                <a:cubicBezTo>
                  <a:pt x="5022" y="10033"/>
                  <a:pt x="5618" y="10315"/>
                  <a:pt x="6283" y="10550"/>
                </a:cubicBezTo>
                <a:moveTo>
                  <a:pt x="19629" y="5415"/>
                </a:moveTo>
                <a:lnTo>
                  <a:pt x="16280" y="5415"/>
                </a:lnTo>
                <a:cubicBezTo>
                  <a:pt x="16179" y="6299"/>
                  <a:pt x="16043" y="7189"/>
                  <a:pt x="15877" y="8082"/>
                </a:cubicBezTo>
                <a:cubicBezTo>
                  <a:pt x="15712" y="8978"/>
                  <a:pt x="15522" y="9798"/>
                  <a:pt x="15308" y="10550"/>
                </a:cubicBezTo>
                <a:cubicBezTo>
                  <a:pt x="15973" y="10315"/>
                  <a:pt x="16574" y="10033"/>
                  <a:pt x="17105" y="9707"/>
                </a:cubicBezTo>
                <a:cubicBezTo>
                  <a:pt x="17637" y="9381"/>
                  <a:pt x="18091" y="9040"/>
                  <a:pt x="18467" y="8699"/>
                </a:cubicBezTo>
                <a:cubicBezTo>
                  <a:pt x="18844" y="8358"/>
                  <a:pt x="19130" y="8029"/>
                  <a:pt x="19330" y="7709"/>
                </a:cubicBezTo>
                <a:cubicBezTo>
                  <a:pt x="19530" y="7389"/>
                  <a:pt x="19629" y="7137"/>
                  <a:pt x="19629" y="6949"/>
                </a:cubicBezTo>
                <a:lnTo>
                  <a:pt x="19629" y="541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101578" tIns="101578" rIns="101578" bIns="101578" anchor="ctr"/>
          <a:lstStyle/>
          <a:p>
            <a:pPr defTabSz="914195">
              <a:defRPr/>
            </a:pPr>
            <a:endParaRPr lang="es-ES" sz="5800" dirty="0"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01858" y="5327890"/>
            <a:ext cx="30658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72521" y="5301389"/>
            <a:ext cx="30658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</a:t>
            </a:r>
            <a:endParaRPr lang="zh-CN" altLang="en-US" sz="1200" dirty="0"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3858" y="450967"/>
            <a:ext cx="6002644" cy="400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33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/>
      <p:bldP spid="7" grpId="0" animBg="1"/>
      <p:bldP spid="8" grpId="0" animBg="1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3797" y="1109587"/>
            <a:ext cx="4876799" cy="3657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7563" y="1109587"/>
            <a:ext cx="4876799" cy="3657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53797" y="4767187"/>
            <a:ext cx="4876799" cy="13381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17562" y="4767186"/>
            <a:ext cx="4876799" cy="13381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52196" y="5113115"/>
            <a:ext cx="3979394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</a:t>
            </a:r>
          </a:p>
        </p:txBody>
      </p:sp>
      <p:sp>
        <p:nvSpPr>
          <p:cNvPr id="9" name="矩形 8"/>
          <p:cNvSpPr/>
          <p:nvPr/>
        </p:nvSpPr>
        <p:spPr>
          <a:xfrm>
            <a:off x="6502499" y="5128826"/>
            <a:ext cx="3979394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</a:t>
            </a:r>
          </a:p>
        </p:txBody>
      </p:sp>
    </p:spTree>
    <p:extLst>
      <p:ext uri="{BB962C8B-B14F-4D97-AF65-F5344CB8AC3E}">
        <p14:creationId xmlns:p14="http://schemas.microsoft.com/office/powerpoint/2010/main" val="1399662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73577" y="1525910"/>
            <a:ext cx="3769095" cy="46166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sz="2400" b="1" dirty="0">
                <a:cs typeface="+mn-ea"/>
                <a:sym typeface="+mn-lt"/>
              </a:rPr>
              <a:t>点击即可添加标题</a:t>
            </a:r>
            <a:endParaRPr lang="en-US" altLang="zh-CN" sz="2400" b="1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46321" y="2165605"/>
            <a:ext cx="898304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 day only and not tackle my whole life problem at once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738012" y="4075541"/>
            <a:ext cx="244173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en-US" altLang="zh-CN" sz="2000" dirty="0">
                <a:cs typeface="+mn-ea"/>
                <a:sym typeface="+mn-lt"/>
              </a:rPr>
              <a:t>ADD TITTLE HERE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5" name="TextBox 13"/>
          <p:cNvSpPr txBox="1"/>
          <p:nvPr/>
        </p:nvSpPr>
        <p:spPr>
          <a:xfrm>
            <a:off x="1766145" y="4574363"/>
            <a:ext cx="235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CC0099"/>
              </a:buClr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657870" y="4075541"/>
            <a:ext cx="244173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en-US" altLang="zh-CN" sz="2000" dirty="0">
                <a:cs typeface="+mn-ea"/>
                <a:sym typeface="+mn-lt"/>
              </a:rPr>
              <a:t>ADD TITTLE HERE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7" name="TextBox 13"/>
          <p:cNvSpPr txBox="1"/>
          <p:nvPr/>
        </p:nvSpPr>
        <p:spPr>
          <a:xfrm>
            <a:off x="4686003" y="4574363"/>
            <a:ext cx="235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CC0099"/>
              </a:buClr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7630736" y="4075541"/>
            <a:ext cx="244173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en-US" altLang="zh-CN" sz="2000" dirty="0">
                <a:cs typeface="+mn-ea"/>
                <a:sym typeface="+mn-lt"/>
              </a:rPr>
              <a:t>ADD TITTLE HERE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7658869" y="4574363"/>
            <a:ext cx="235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CC0099"/>
              </a:buClr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5709195" y="3493073"/>
            <a:ext cx="320654" cy="360848"/>
          </a:xfrm>
          <a:custGeom>
            <a:avLst/>
            <a:gdLst>
              <a:gd name="T0" fmla="*/ 85 w 91"/>
              <a:gd name="T1" fmla="*/ 0 h 103"/>
              <a:gd name="T2" fmla="*/ 7 w 91"/>
              <a:gd name="T3" fmla="*/ 0 h 103"/>
              <a:gd name="T4" fmla="*/ 0 w 91"/>
              <a:gd name="T5" fmla="*/ 6 h 103"/>
              <a:gd name="T6" fmla="*/ 0 w 91"/>
              <a:gd name="T7" fmla="*/ 97 h 103"/>
              <a:gd name="T8" fmla="*/ 7 w 91"/>
              <a:gd name="T9" fmla="*/ 103 h 103"/>
              <a:gd name="T10" fmla="*/ 85 w 91"/>
              <a:gd name="T11" fmla="*/ 103 h 103"/>
              <a:gd name="T12" fmla="*/ 91 w 91"/>
              <a:gd name="T13" fmla="*/ 97 h 103"/>
              <a:gd name="T14" fmla="*/ 91 w 91"/>
              <a:gd name="T15" fmla="*/ 6 h 103"/>
              <a:gd name="T16" fmla="*/ 85 w 91"/>
              <a:gd name="T17" fmla="*/ 0 h 103"/>
              <a:gd name="T18" fmla="*/ 13 w 91"/>
              <a:gd name="T19" fmla="*/ 6 h 103"/>
              <a:gd name="T20" fmla="*/ 20 w 91"/>
              <a:gd name="T21" fmla="*/ 13 h 103"/>
              <a:gd name="T22" fmla="*/ 13 w 91"/>
              <a:gd name="T23" fmla="*/ 19 h 103"/>
              <a:gd name="T24" fmla="*/ 7 w 91"/>
              <a:gd name="T25" fmla="*/ 13 h 103"/>
              <a:gd name="T26" fmla="*/ 13 w 91"/>
              <a:gd name="T27" fmla="*/ 6 h 103"/>
              <a:gd name="T28" fmla="*/ 85 w 91"/>
              <a:gd name="T29" fmla="*/ 97 h 103"/>
              <a:gd name="T30" fmla="*/ 7 w 91"/>
              <a:gd name="T31" fmla="*/ 97 h 103"/>
              <a:gd name="T32" fmla="*/ 7 w 91"/>
              <a:gd name="T33" fmla="*/ 26 h 103"/>
              <a:gd name="T34" fmla="*/ 85 w 91"/>
              <a:gd name="T35" fmla="*/ 26 h 103"/>
              <a:gd name="T36" fmla="*/ 85 w 91"/>
              <a:gd name="T37" fmla="*/ 97 h 103"/>
              <a:gd name="T38" fmla="*/ 78 w 91"/>
              <a:gd name="T39" fmla="*/ 19 h 103"/>
              <a:gd name="T40" fmla="*/ 72 w 91"/>
              <a:gd name="T41" fmla="*/ 13 h 103"/>
              <a:gd name="T42" fmla="*/ 78 w 91"/>
              <a:gd name="T43" fmla="*/ 6 h 103"/>
              <a:gd name="T44" fmla="*/ 85 w 91"/>
              <a:gd name="T45" fmla="*/ 13 h 103"/>
              <a:gd name="T46" fmla="*/ 78 w 91"/>
              <a:gd name="T47" fmla="*/ 19 h 103"/>
              <a:gd name="T48" fmla="*/ 13 w 91"/>
              <a:gd name="T49" fmla="*/ 42 h 103"/>
              <a:gd name="T50" fmla="*/ 17 w 91"/>
              <a:gd name="T51" fmla="*/ 39 h 103"/>
              <a:gd name="T52" fmla="*/ 75 w 91"/>
              <a:gd name="T53" fmla="*/ 39 h 103"/>
              <a:gd name="T54" fmla="*/ 78 w 91"/>
              <a:gd name="T55" fmla="*/ 42 h 103"/>
              <a:gd name="T56" fmla="*/ 75 w 91"/>
              <a:gd name="T57" fmla="*/ 45 h 103"/>
              <a:gd name="T58" fmla="*/ 17 w 91"/>
              <a:gd name="T59" fmla="*/ 45 h 103"/>
              <a:gd name="T60" fmla="*/ 13 w 91"/>
              <a:gd name="T61" fmla="*/ 42 h 103"/>
              <a:gd name="T62" fmla="*/ 13 w 91"/>
              <a:gd name="T63" fmla="*/ 61 h 103"/>
              <a:gd name="T64" fmla="*/ 17 w 91"/>
              <a:gd name="T65" fmla="*/ 58 h 103"/>
              <a:gd name="T66" fmla="*/ 75 w 91"/>
              <a:gd name="T67" fmla="*/ 58 h 103"/>
              <a:gd name="T68" fmla="*/ 78 w 91"/>
              <a:gd name="T69" fmla="*/ 61 h 103"/>
              <a:gd name="T70" fmla="*/ 75 w 91"/>
              <a:gd name="T71" fmla="*/ 65 h 103"/>
              <a:gd name="T72" fmla="*/ 17 w 91"/>
              <a:gd name="T73" fmla="*/ 65 h 103"/>
              <a:gd name="T74" fmla="*/ 13 w 91"/>
              <a:gd name="T75" fmla="*/ 61 h 103"/>
              <a:gd name="T76" fmla="*/ 13 w 91"/>
              <a:gd name="T77" fmla="*/ 81 h 103"/>
              <a:gd name="T78" fmla="*/ 17 w 91"/>
              <a:gd name="T79" fmla="*/ 77 h 103"/>
              <a:gd name="T80" fmla="*/ 75 w 91"/>
              <a:gd name="T81" fmla="*/ 77 h 103"/>
              <a:gd name="T82" fmla="*/ 78 w 91"/>
              <a:gd name="T83" fmla="*/ 81 h 103"/>
              <a:gd name="T84" fmla="*/ 75 w 91"/>
              <a:gd name="T85" fmla="*/ 84 h 103"/>
              <a:gd name="T86" fmla="*/ 17 w 91"/>
              <a:gd name="T87" fmla="*/ 84 h 103"/>
              <a:gd name="T88" fmla="*/ 13 w 91"/>
              <a:gd name="T89" fmla="*/ 8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103">
                <a:moveTo>
                  <a:pt x="85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00"/>
                  <a:pt x="3" y="103"/>
                  <a:pt x="7" y="103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88" y="103"/>
                  <a:pt x="91" y="100"/>
                  <a:pt x="91" y="97"/>
                </a:cubicBezTo>
                <a:cubicBezTo>
                  <a:pt x="91" y="6"/>
                  <a:pt x="91" y="6"/>
                  <a:pt x="91" y="6"/>
                </a:cubicBezTo>
                <a:cubicBezTo>
                  <a:pt x="91" y="3"/>
                  <a:pt x="88" y="0"/>
                  <a:pt x="85" y="0"/>
                </a:cubicBezTo>
                <a:close/>
                <a:moveTo>
                  <a:pt x="13" y="6"/>
                </a:moveTo>
                <a:cubicBezTo>
                  <a:pt x="17" y="6"/>
                  <a:pt x="20" y="9"/>
                  <a:pt x="20" y="13"/>
                </a:cubicBezTo>
                <a:cubicBezTo>
                  <a:pt x="20" y="16"/>
                  <a:pt x="17" y="19"/>
                  <a:pt x="13" y="19"/>
                </a:cubicBezTo>
                <a:cubicBezTo>
                  <a:pt x="10" y="19"/>
                  <a:pt x="7" y="16"/>
                  <a:pt x="7" y="13"/>
                </a:cubicBezTo>
                <a:cubicBezTo>
                  <a:pt x="7" y="9"/>
                  <a:pt x="10" y="6"/>
                  <a:pt x="13" y="6"/>
                </a:cubicBezTo>
                <a:close/>
                <a:moveTo>
                  <a:pt x="85" y="97"/>
                </a:moveTo>
                <a:cubicBezTo>
                  <a:pt x="7" y="97"/>
                  <a:pt x="7" y="97"/>
                  <a:pt x="7" y="97"/>
                </a:cubicBezTo>
                <a:cubicBezTo>
                  <a:pt x="7" y="26"/>
                  <a:pt x="7" y="26"/>
                  <a:pt x="7" y="26"/>
                </a:cubicBezTo>
                <a:cubicBezTo>
                  <a:pt x="85" y="26"/>
                  <a:pt x="85" y="26"/>
                  <a:pt x="85" y="26"/>
                </a:cubicBezTo>
                <a:lnTo>
                  <a:pt x="85" y="97"/>
                </a:lnTo>
                <a:close/>
                <a:moveTo>
                  <a:pt x="78" y="19"/>
                </a:moveTo>
                <a:cubicBezTo>
                  <a:pt x="75" y="19"/>
                  <a:pt x="72" y="16"/>
                  <a:pt x="72" y="13"/>
                </a:cubicBezTo>
                <a:cubicBezTo>
                  <a:pt x="72" y="9"/>
                  <a:pt x="75" y="6"/>
                  <a:pt x="78" y="6"/>
                </a:cubicBezTo>
                <a:cubicBezTo>
                  <a:pt x="82" y="6"/>
                  <a:pt x="85" y="9"/>
                  <a:pt x="85" y="13"/>
                </a:cubicBezTo>
                <a:cubicBezTo>
                  <a:pt x="85" y="16"/>
                  <a:pt x="82" y="19"/>
                  <a:pt x="78" y="19"/>
                </a:cubicBezTo>
                <a:close/>
                <a:moveTo>
                  <a:pt x="13" y="42"/>
                </a:moveTo>
                <a:cubicBezTo>
                  <a:pt x="13" y="40"/>
                  <a:pt x="15" y="39"/>
                  <a:pt x="17" y="39"/>
                </a:cubicBezTo>
                <a:cubicBezTo>
                  <a:pt x="75" y="39"/>
                  <a:pt x="75" y="39"/>
                  <a:pt x="75" y="39"/>
                </a:cubicBezTo>
                <a:cubicBezTo>
                  <a:pt x="77" y="39"/>
                  <a:pt x="78" y="40"/>
                  <a:pt x="78" y="42"/>
                </a:cubicBezTo>
                <a:cubicBezTo>
                  <a:pt x="78" y="44"/>
                  <a:pt x="77" y="45"/>
                  <a:pt x="75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5" y="45"/>
                  <a:pt x="13" y="44"/>
                  <a:pt x="13" y="42"/>
                </a:cubicBezTo>
                <a:close/>
                <a:moveTo>
                  <a:pt x="13" y="61"/>
                </a:moveTo>
                <a:cubicBezTo>
                  <a:pt x="13" y="59"/>
                  <a:pt x="15" y="58"/>
                  <a:pt x="17" y="58"/>
                </a:cubicBezTo>
                <a:cubicBezTo>
                  <a:pt x="75" y="58"/>
                  <a:pt x="75" y="58"/>
                  <a:pt x="75" y="58"/>
                </a:cubicBezTo>
                <a:cubicBezTo>
                  <a:pt x="77" y="58"/>
                  <a:pt x="78" y="59"/>
                  <a:pt x="78" y="61"/>
                </a:cubicBezTo>
                <a:cubicBezTo>
                  <a:pt x="78" y="63"/>
                  <a:pt x="77" y="65"/>
                  <a:pt x="75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5" y="65"/>
                  <a:pt x="13" y="63"/>
                  <a:pt x="13" y="61"/>
                </a:cubicBezTo>
                <a:close/>
                <a:moveTo>
                  <a:pt x="13" y="81"/>
                </a:moveTo>
                <a:cubicBezTo>
                  <a:pt x="13" y="79"/>
                  <a:pt x="15" y="77"/>
                  <a:pt x="17" y="77"/>
                </a:cubicBezTo>
                <a:cubicBezTo>
                  <a:pt x="75" y="77"/>
                  <a:pt x="75" y="77"/>
                  <a:pt x="75" y="77"/>
                </a:cubicBezTo>
                <a:cubicBezTo>
                  <a:pt x="77" y="77"/>
                  <a:pt x="78" y="79"/>
                  <a:pt x="78" y="81"/>
                </a:cubicBezTo>
                <a:cubicBezTo>
                  <a:pt x="78" y="82"/>
                  <a:pt x="77" y="84"/>
                  <a:pt x="75" y="84"/>
                </a:cubicBezTo>
                <a:cubicBezTo>
                  <a:pt x="17" y="84"/>
                  <a:pt x="17" y="84"/>
                  <a:pt x="17" y="84"/>
                </a:cubicBezTo>
                <a:cubicBezTo>
                  <a:pt x="15" y="84"/>
                  <a:pt x="13" y="82"/>
                  <a:pt x="13" y="81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" name="Freeform 16"/>
          <p:cNvSpPr>
            <a:spLocks noEditPoints="1"/>
          </p:cNvSpPr>
          <p:nvPr/>
        </p:nvSpPr>
        <p:spPr bwMode="auto">
          <a:xfrm>
            <a:off x="2826454" y="3493073"/>
            <a:ext cx="272938" cy="360848"/>
          </a:xfrm>
          <a:custGeom>
            <a:avLst/>
            <a:gdLst>
              <a:gd name="T0" fmla="*/ 71 w 78"/>
              <a:gd name="T1" fmla="*/ 6 h 103"/>
              <a:gd name="T2" fmla="*/ 78 w 78"/>
              <a:gd name="T3" fmla="*/ 6 h 103"/>
              <a:gd name="T4" fmla="*/ 78 w 78"/>
              <a:gd name="T5" fmla="*/ 0 h 103"/>
              <a:gd name="T6" fmla="*/ 0 w 78"/>
              <a:gd name="T7" fmla="*/ 0 h 103"/>
              <a:gd name="T8" fmla="*/ 0 w 78"/>
              <a:gd name="T9" fmla="*/ 6 h 103"/>
              <a:gd name="T10" fmla="*/ 6 w 78"/>
              <a:gd name="T11" fmla="*/ 6 h 103"/>
              <a:gd name="T12" fmla="*/ 6 w 78"/>
              <a:gd name="T13" fmla="*/ 13 h 103"/>
              <a:gd name="T14" fmla="*/ 10 w 78"/>
              <a:gd name="T15" fmla="*/ 13 h 103"/>
              <a:gd name="T16" fmla="*/ 20 w 78"/>
              <a:gd name="T17" fmla="*/ 48 h 103"/>
              <a:gd name="T18" fmla="*/ 25 w 78"/>
              <a:gd name="T19" fmla="*/ 52 h 103"/>
              <a:gd name="T20" fmla="*/ 20 w 78"/>
              <a:gd name="T21" fmla="*/ 55 h 103"/>
              <a:gd name="T22" fmla="*/ 10 w 78"/>
              <a:gd name="T23" fmla="*/ 90 h 103"/>
              <a:gd name="T24" fmla="*/ 6 w 78"/>
              <a:gd name="T25" fmla="*/ 90 h 103"/>
              <a:gd name="T26" fmla="*/ 6 w 78"/>
              <a:gd name="T27" fmla="*/ 97 h 103"/>
              <a:gd name="T28" fmla="*/ 0 w 78"/>
              <a:gd name="T29" fmla="*/ 97 h 103"/>
              <a:gd name="T30" fmla="*/ 0 w 78"/>
              <a:gd name="T31" fmla="*/ 103 h 103"/>
              <a:gd name="T32" fmla="*/ 78 w 78"/>
              <a:gd name="T33" fmla="*/ 103 h 103"/>
              <a:gd name="T34" fmla="*/ 78 w 78"/>
              <a:gd name="T35" fmla="*/ 97 h 103"/>
              <a:gd name="T36" fmla="*/ 71 w 78"/>
              <a:gd name="T37" fmla="*/ 97 h 103"/>
              <a:gd name="T38" fmla="*/ 71 w 78"/>
              <a:gd name="T39" fmla="*/ 90 h 103"/>
              <a:gd name="T40" fmla="*/ 68 w 78"/>
              <a:gd name="T41" fmla="*/ 90 h 103"/>
              <a:gd name="T42" fmla="*/ 58 w 78"/>
              <a:gd name="T43" fmla="*/ 55 h 103"/>
              <a:gd name="T44" fmla="*/ 53 w 78"/>
              <a:gd name="T45" fmla="*/ 52 h 103"/>
              <a:gd name="T46" fmla="*/ 58 w 78"/>
              <a:gd name="T47" fmla="*/ 48 h 103"/>
              <a:gd name="T48" fmla="*/ 68 w 78"/>
              <a:gd name="T49" fmla="*/ 13 h 103"/>
              <a:gd name="T50" fmla="*/ 71 w 78"/>
              <a:gd name="T51" fmla="*/ 13 h 103"/>
              <a:gd name="T52" fmla="*/ 71 w 78"/>
              <a:gd name="T53" fmla="*/ 6 h 103"/>
              <a:gd name="T54" fmla="*/ 62 w 78"/>
              <a:gd name="T55" fmla="*/ 14 h 103"/>
              <a:gd name="T56" fmla="*/ 54 w 78"/>
              <a:gd name="T57" fmla="*/ 43 h 103"/>
              <a:gd name="T58" fmla="*/ 45 w 78"/>
              <a:gd name="T59" fmla="*/ 47 h 103"/>
              <a:gd name="T60" fmla="*/ 45 w 78"/>
              <a:gd name="T61" fmla="*/ 56 h 103"/>
              <a:gd name="T62" fmla="*/ 54 w 78"/>
              <a:gd name="T63" fmla="*/ 60 h 103"/>
              <a:gd name="T64" fmla="*/ 62 w 78"/>
              <a:gd name="T65" fmla="*/ 89 h 103"/>
              <a:gd name="T66" fmla="*/ 61 w 78"/>
              <a:gd name="T67" fmla="*/ 90 h 103"/>
              <a:gd name="T68" fmla="*/ 55 w 78"/>
              <a:gd name="T69" fmla="*/ 90 h 103"/>
              <a:gd name="T70" fmla="*/ 50 w 78"/>
              <a:gd name="T71" fmla="*/ 75 h 103"/>
              <a:gd name="T72" fmla="*/ 42 w 78"/>
              <a:gd name="T73" fmla="*/ 71 h 103"/>
              <a:gd name="T74" fmla="*/ 42 w 78"/>
              <a:gd name="T75" fmla="*/ 45 h 103"/>
              <a:gd name="T76" fmla="*/ 53 w 78"/>
              <a:gd name="T77" fmla="*/ 40 h 103"/>
              <a:gd name="T78" fmla="*/ 59 w 78"/>
              <a:gd name="T79" fmla="*/ 32 h 103"/>
              <a:gd name="T80" fmla="*/ 19 w 78"/>
              <a:gd name="T81" fmla="*/ 32 h 103"/>
              <a:gd name="T82" fmla="*/ 25 w 78"/>
              <a:gd name="T83" fmla="*/ 40 h 103"/>
              <a:gd name="T84" fmla="*/ 36 w 78"/>
              <a:gd name="T85" fmla="*/ 45 h 103"/>
              <a:gd name="T86" fmla="*/ 36 w 78"/>
              <a:gd name="T87" fmla="*/ 71 h 103"/>
              <a:gd name="T88" fmla="*/ 28 w 78"/>
              <a:gd name="T89" fmla="*/ 75 h 103"/>
              <a:gd name="T90" fmla="*/ 23 w 78"/>
              <a:gd name="T91" fmla="*/ 90 h 103"/>
              <a:gd name="T92" fmla="*/ 16 w 78"/>
              <a:gd name="T93" fmla="*/ 90 h 103"/>
              <a:gd name="T94" fmla="*/ 16 w 78"/>
              <a:gd name="T95" fmla="*/ 89 h 103"/>
              <a:gd name="T96" fmla="*/ 24 w 78"/>
              <a:gd name="T97" fmla="*/ 60 h 103"/>
              <a:gd name="T98" fmla="*/ 32 w 78"/>
              <a:gd name="T99" fmla="*/ 56 h 103"/>
              <a:gd name="T100" fmla="*/ 32 w 78"/>
              <a:gd name="T101" fmla="*/ 47 h 103"/>
              <a:gd name="T102" fmla="*/ 24 w 78"/>
              <a:gd name="T103" fmla="*/ 43 h 103"/>
              <a:gd name="T104" fmla="*/ 16 w 78"/>
              <a:gd name="T105" fmla="*/ 14 h 103"/>
              <a:gd name="T106" fmla="*/ 16 w 78"/>
              <a:gd name="T107" fmla="*/ 13 h 103"/>
              <a:gd name="T108" fmla="*/ 61 w 78"/>
              <a:gd name="T109" fmla="*/ 13 h 103"/>
              <a:gd name="T110" fmla="*/ 62 w 78"/>
              <a:gd name="T111" fmla="*/ 14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8" h="103">
                <a:moveTo>
                  <a:pt x="71" y="6"/>
                </a:moveTo>
                <a:cubicBezTo>
                  <a:pt x="78" y="6"/>
                  <a:pt x="78" y="6"/>
                  <a:pt x="78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13"/>
                  <a:pt x="6" y="13"/>
                  <a:pt x="6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5" y="25"/>
                  <a:pt x="9" y="40"/>
                  <a:pt x="20" y="48"/>
                </a:cubicBezTo>
                <a:cubicBezTo>
                  <a:pt x="21" y="50"/>
                  <a:pt x="23" y="51"/>
                  <a:pt x="25" y="52"/>
                </a:cubicBezTo>
                <a:cubicBezTo>
                  <a:pt x="23" y="52"/>
                  <a:pt x="21" y="53"/>
                  <a:pt x="20" y="55"/>
                </a:cubicBezTo>
                <a:cubicBezTo>
                  <a:pt x="9" y="63"/>
                  <a:pt x="5" y="78"/>
                  <a:pt x="10" y="90"/>
                </a:cubicBezTo>
                <a:cubicBezTo>
                  <a:pt x="6" y="90"/>
                  <a:pt x="6" y="90"/>
                  <a:pt x="6" y="90"/>
                </a:cubicBezTo>
                <a:cubicBezTo>
                  <a:pt x="6" y="97"/>
                  <a:pt x="6" y="97"/>
                  <a:pt x="6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03"/>
                  <a:pt x="0" y="103"/>
                  <a:pt x="0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97"/>
                  <a:pt x="78" y="97"/>
                  <a:pt x="78" y="97"/>
                </a:cubicBezTo>
                <a:cubicBezTo>
                  <a:pt x="71" y="97"/>
                  <a:pt x="71" y="97"/>
                  <a:pt x="71" y="97"/>
                </a:cubicBezTo>
                <a:cubicBezTo>
                  <a:pt x="71" y="90"/>
                  <a:pt x="71" y="90"/>
                  <a:pt x="71" y="90"/>
                </a:cubicBezTo>
                <a:cubicBezTo>
                  <a:pt x="68" y="90"/>
                  <a:pt x="68" y="90"/>
                  <a:pt x="68" y="90"/>
                </a:cubicBezTo>
                <a:cubicBezTo>
                  <a:pt x="73" y="78"/>
                  <a:pt x="69" y="63"/>
                  <a:pt x="58" y="55"/>
                </a:cubicBezTo>
                <a:cubicBezTo>
                  <a:pt x="56" y="53"/>
                  <a:pt x="54" y="52"/>
                  <a:pt x="53" y="52"/>
                </a:cubicBezTo>
                <a:cubicBezTo>
                  <a:pt x="54" y="51"/>
                  <a:pt x="56" y="50"/>
                  <a:pt x="58" y="48"/>
                </a:cubicBezTo>
                <a:cubicBezTo>
                  <a:pt x="69" y="40"/>
                  <a:pt x="73" y="25"/>
                  <a:pt x="68" y="13"/>
                </a:cubicBezTo>
                <a:cubicBezTo>
                  <a:pt x="71" y="13"/>
                  <a:pt x="71" y="13"/>
                  <a:pt x="71" y="13"/>
                </a:cubicBezTo>
                <a:lnTo>
                  <a:pt x="71" y="6"/>
                </a:lnTo>
                <a:close/>
                <a:moveTo>
                  <a:pt x="62" y="14"/>
                </a:moveTo>
                <a:cubicBezTo>
                  <a:pt x="66" y="24"/>
                  <a:pt x="63" y="36"/>
                  <a:pt x="54" y="43"/>
                </a:cubicBezTo>
                <a:cubicBezTo>
                  <a:pt x="51" y="45"/>
                  <a:pt x="48" y="47"/>
                  <a:pt x="45" y="47"/>
                </a:cubicBezTo>
                <a:cubicBezTo>
                  <a:pt x="45" y="56"/>
                  <a:pt x="45" y="56"/>
                  <a:pt x="45" y="56"/>
                </a:cubicBezTo>
                <a:cubicBezTo>
                  <a:pt x="48" y="57"/>
                  <a:pt x="51" y="58"/>
                  <a:pt x="54" y="60"/>
                </a:cubicBezTo>
                <a:cubicBezTo>
                  <a:pt x="63" y="67"/>
                  <a:pt x="66" y="79"/>
                  <a:pt x="62" y="89"/>
                </a:cubicBezTo>
                <a:cubicBezTo>
                  <a:pt x="61" y="90"/>
                  <a:pt x="61" y="90"/>
                  <a:pt x="61" y="90"/>
                </a:cubicBezTo>
                <a:cubicBezTo>
                  <a:pt x="55" y="90"/>
                  <a:pt x="55" y="90"/>
                  <a:pt x="55" y="90"/>
                </a:cubicBezTo>
                <a:cubicBezTo>
                  <a:pt x="56" y="85"/>
                  <a:pt x="54" y="79"/>
                  <a:pt x="50" y="75"/>
                </a:cubicBezTo>
                <a:cubicBezTo>
                  <a:pt x="47" y="73"/>
                  <a:pt x="45" y="72"/>
                  <a:pt x="42" y="71"/>
                </a:cubicBezTo>
                <a:cubicBezTo>
                  <a:pt x="42" y="45"/>
                  <a:pt x="42" y="45"/>
                  <a:pt x="42" y="45"/>
                </a:cubicBezTo>
                <a:cubicBezTo>
                  <a:pt x="46" y="44"/>
                  <a:pt x="50" y="43"/>
                  <a:pt x="53" y="40"/>
                </a:cubicBezTo>
                <a:cubicBezTo>
                  <a:pt x="55" y="38"/>
                  <a:pt x="57" y="35"/>
                  <a:pt x="5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20" y="35"/>
                  <a:pt x="22" y="38"/>
                  <a:pt x="25" y="40"/>
                </a:cubicBezTo>
                <a:cubicBezTo>
                  <a:pt x="28" y="43"/>
                  <a:pt x="32" y="44"/>
                  <a:pt x="36" y="45"/>
                </a:cubicBezTo>
                <a:cubicBezTo>
                  <a:pt x="36" y="71"/>
                  <a:pt x="36" y="71"/>
                  <a:pt x="36" y="71"/>
                </a:cubicBezTo>
                <a:cubicBezTo>
                  <a:pt x="33" y="72"/>
                  <a:pt x="30" y="73"/>
                  <a:pt x="28" y="75"/>
                </a:cubicBezTo>
                <a:cubicBezTo>
                  <a:pt x="24" y="79"/>
                  <a:pt x="22" y="85"/>
                  <a:pt x="23" y="90"/>
                </a:cubicBezTo>
                <a:cubicBezTo>
                  <a:pt x="16" y="90"/>
                  <a:pt x="16" y="90"/>
                  <a:pt x="16" y="90"/>
                </a:cubicBezTo>
                <a:cubicBezTo>
                  <a:pt x="16" y="89"/>
                  <a:pt x="16" y="89"/>
                  <a:pt x="16" y="89"/>
                </a:cubicBezTo>
                <a:cubicBezTo>
                  <a:pt x="12" y="79"/>
                  <a:pt x="15" y="67"/>
                  <a:pt x="24" y="60"/>
                </a:cubicBezTo>
                <a:cubicBezTo>
                  <a:pt x="26" y="58"/>
                  <a:pt x="29" y="57"/>
                  <a:pt x="32" y="56"/>
                </a:cubicBezTo>
                <a:cubicBezTo>
                  <a:pt x="32" y="47"/>
                  <a:pt x="32" y="47"/>
                  <a:pt x="32" y="47"/>
                </a:cubicBezTo>
                <a:cubicBezTo>
                  <a:pt x="29" y="47"/>
                  <a:pt x="26" y="45"/>
                  <a:pt x="24" y="43"/>
                </a:cubicBezTo>
                <a:cubicBezTo>
                  <a:pt x="15" y="36"/>
                  <a:pt x="12" y="24"/>
                  <a:pt x="16" y="14"/>
                </a:cubicBezTo>
                <a:cubicBezTo>
                  <a:pt x="16" y="13"/>
                  <a:pt x="16" y="13"/>
                  <a:pt x="16" y="13"/>
                </a:cubicBezTo>
                <a:cubicBezTo>
                  <a:pt x="61" y="13"/>
                  <a:pt x="61" y="13"/>
                  <a:pt x="61" y="13"/>
                </a:cubicBezTo>
                <a:lnTo>
                  <a:pt x="62" y="1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" name="Freeform 14"/>
          <p:cNvSpPr/>
          <p:nvPr/>
        </p:nvSpPr>
        <p:spPr bwMode="auto">
          <a:xfrm>
            <a:off x="8691846" y="3481567"/>
            <a:ext cx="324471" cy="351300"/>
          </a:xfrm>
          <a:custGeom>
            <a:avLst/>
            <a:gdLst>
              <a:gd name="T0" fmla="*/ 4 w 92"/>
              <a:gd name="T1" fmla="*/ 100 h 100"/>
              <a:gd name="T2" fmla="*/ 1 w 92"/>
              <a:gd name="T3" fmla="*/ 100 h 100"/>
              <a:gd name="T4" fmla="*/ 0 w 92"/>
              <a:gd name="T5" fmla="*/ 97 h 100"/>
              <a:gd name="T6" fmla="*/ 5 w 92"/>
              <a:gd name="T7" fmla="*/ 56 h 100"/>
              <a:gd name="T8" fmla="*/ 6 w 92"/>
              <a:gd name="T9" fmla="*/ 54 h 100"/>
              <a:gd name="T10" fmla="*/ 56 w 92"/>
              <a:gd name="T11" fmla="*/ 3 h 100"/>
              <a:gd name="T12" fmla="*/ 70 w 92"/>
              <a:gd name="T13" fmla="*/ 3 h 100"/>
              <a:gd name="T14" fmla="*/ 88 w 92"/>
              <a:gd name="T15" fmla="*/ 22 h 100"/>
              <a:gd name="T16" fmla="*/ 88 w 92"/>
              <a:gd name="T17" fmla="*/ 35 h 100"/>
              <a:gd name="T18" fmla="*/ 52 w 92"/>
              <a:gd name="T19" fmla="*/ 72 h 100"/>
              <a:gd name="T20" fmla="*/ 49 w 92"/>
              <a:gd name="T21" fmla="*/ 73 h 100"/>
              <a:gd name="T22" fmla="*/ 31 w 92"/>
              <a:gd name="T23" fmla="*/ 73 h 100"/>
              <a:gd name="T24" fmla="*/ 28 w 92"/>
              <a:gd name="T25" fmla="*/ 70 h 100"/>
              <a:gd name="T26" fmla="*/ 28 w 92"/>
              <a:gd name="T27" fmla="*/ 51 h 100"/>
              <a:gd name="T28" fmla="*/ 29 w 92"/>
              <a:gd name="T29" fmla="*/ 49 h 100"/>
              <a:gd name="T30" fmla="*/ 56 w 92"/>
              <a:gd name="T31" fmla="*/ 22 h 100"/>
              <a:gd name="T32" fmla="*/ 61 w 92"/>
              <a:gd name="T33" fmla="*/ 22 h 100"/>
              <a:gd name="T34" fmla="*/ 61 w 92"/>
              <a:gd name="T35" fmla="*/ 26 h 100"/>
              <a:gd name="T36" fmla="*/ 34 w 92"/>
              <a:gd name="T37" fmla="*/ 53 h 100"/>
              <a:gd name="T38" fmla="*/ 34 w 92"/>
              <a:gd name="T39" fmla="*/ 67 h 100"/>
              <a:gd name="T40" fmla="*/ 48 w 92"/>
              <a:gd name="T41" fmla="*/ 67 h 100"/>
              <a:gd name="T42" fmla="*/ 84 w 92"/>
              <a:gd name="T43" fmla="*/ 31 h 100"/>
              <a:gd name="T44" fmla="*/ 84 w 92"/>
              <a:gd name="T45" fmla="*/ 26 h 100"/>
              <a:gd name="T46" fmla="*/ 65 w 92"/>
              <a:gd name="T47" fmla="*/ 8 h 100"/>
              <a:gd name="T48" fmla="*/ 61 w 92"/>
              <a:gd name="T49" fmla="*/ 8 h 100"/>
              <a:gd name="T50" fmla="*/ 11 w 92"/>
              <a:gd name="T51" fmla="*/ 58 h 100"/>
              <a:gd name="T52" fmla="*/ 7 w 92"/>
              <a:gd name="T53" fmla="*/ 94 h 100"/>
              <a:gd name="T54" fmla="*/ 43 w 92"/>
              <a:gd name="T55" fmla="*/ 90 h 100"/>
              <a:gd name="T56" fmla="*/ 84 w 92"/>
              <a:gd name="T57" fmla="*/ 49 h 100"/>
              <a:gd name="T58" fmla="*/ 88 w 92"/>
              <a:gd name="T59" fmla="*/ 49 h 100"/>
              <a:gd name="T60" fmla="*/ 88 w 92"/>
              <a:gd name="T61" fmla="*/ 54 h 100"/>
              <a:gd name="T62" fmla="*/ 47 w 92"/>
              <a:gd name="T63" fmla="*/ 95 h 100"/>
              <a:gd name="T64" fmla="*/ 45 w 92"/>
              <a:gd name="T65" fmla="*/ 96 h 100"/>
              <a:gd name="T66" fmla="*/ 4 w 92"/>
              <a:gd name="T67" fmla="*/ 100 h 100"/>
              <a:gd name="T68" fmla="*/ 4 w 92"/>
              <a:gd name="T69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2" h="100">
                <a:moveTo>
                  <a:pt x="4" y="100"/>
                </a:moveTo>
                <a:cubicBezTo>
                  <a:pt x="3" y="100"/>
                  <a:pt x="2" y="100"/>
                  <a:pt x="1" y="100"/>
                </a:cubicBezTo>
                <a:cubicBezTo>
                  <a:pt x="1" y="99"/>
                  <a:pt x="0" y="98"/>
                  <a:pt x="0" y="97"/>
                </a:cubicBezTo>
                <a:cubicBezTo>
                  <a:pt x="5" y="56"/>
                  <a:pt x="5" y="56"/>
                  <a:pt x="5" y="56"/>
                </a:cubicBezTo>
                <a:cubicBezTo>
                  <a:pt x="5" y="55"/>
                  <a:pt x="5" y="54"/>
                  <a:pt x="6" y="54"/>
                </a:cubicBezTo>
                <a:cubicBezTo>
                  <a:pt x="56" y="3"/>
                  <a:pt x="56" y="3"/>
                  <a:pt x="56" y="3"/>
                </a:cubicBezTo>
                <a:cubicBezTo>
                  <a:pt x="60" y="0"/>
                  <a:pt x="66" y="0"/>
                  <a:pt x="70" y="3"/>
                </a:cubicBezTo>
                <a:cubicBezTo>
                  <a:pt x="88" y="22"/>
                  <a:pt x="88" y="22"/>
                  <a:pt x="88" y="22"/>
                </a:cubicBezTo>
                <a:cubicBezTo>
                  <a:pt x="92" y="25"/>
                  <a:pt x="92" y="32"/>
                  <a:pt x="88" y="35"/>
                </a:cubicBezTo>
                <a:cubicBezTo>
                  <a:pt x="52" y="72"/>
                  <a:pt x="52" y="72"/>
                  <a:pt x="52" y="72"/>
                </a:cubicBezTo>
                <a:cubicBezTo>
                  <a:pt x="51" y="73"/>
                  <a:pt x="50" y="73"/>
                  <a:pt x="49" y="73"/>
                </a:cubicBezTo>
                <a:cubicBezTo>
                  <a:pt x="31" y="73"/>
                  <a:pt x="31" y="73"/>
                  <a:pt x="31" y="73"/>
                </a:cubicBezTo>
                <a:cubicBezTo>
                  <a:pt x="29" y="73"/>
                  <a:pt x="28" y="72"/>
                  <a:pt x="28" y="70"/>
                </a:cubicBezTo>
                <a:cubicBezTo>
                  <a:pt x="28" y="51"/>
                  <a:pt x="28" y="51"/>
                  <a:pt x="28" y="51"/>
                </a:cubicBezTo>
                <a:cubicBezTo>
                  <a:pt x="28" y="51"/>
                  <a:pt x="28" y="50"/>
                  <a:pt x="29" y="49"/>
                </a:cubicBezTo>
                <a:cubicBezTo>
                  <a:pt x="56" y="22"/>
                  <a:pt x="56" y="22"/>
                  <a:pt x="56" y="22"/>
                </a:cubicBezTo>
                <a:cubicBezTo>
                  <a:pt x="58" y="20"/>
                  <a:pt x="60" y="20"/>
                  <a:pt x="61" y="22"/>
                </a:cubicBezTo>
                <a:cubicBezTo>
                  <a:pt x="62" y="23"/>
                  <a:pt x="62" y="25"/>
                  <a:pt x="61" y="26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67"/>
                  <a:pt x="34" y="67"/>
                  <a:pt x="34" y="67"/>
                </a:cubicBezTo>
                <a:cubicBezTo>
                  <a:pt x="48" y="67"/>
                  <a:pt x="48" y="67"/>
                  <a:pt x="48" y="67"/>
                </a:cubicBezTo>
                <a:cubicBezTo>
                  <a:pt x="84" y="31"/>
                  <a:pt x="84" y="31"/>
                  <a:pt x="84" y="31"/>
                </a:cubicBezTo>
                <a:cubicBezTo>
                  <a:pt x="85" y="30"/>
                  <a:pt x="85" y="28"/>
                  <a:pt x="84" y="26"/>
                </a:cubicBezTo>
                <a:cubicBezTo>
                  <a:pt x="65" y="8"/>
                  <a:pt x="65" y="8"/>
                  <a:pt x="65" y="8"/>
                </a:cubicBezTo>
                <a:cubicBezTo>
                  <a:pt x="64" y="7"/>
                  <a:pt x="62" y="7"/>
                  <a:pt x="61" y="8"/>
                </a:cubicBezTo>
                <a:cubicBezTo>
                  <a:pt x="11" y="58"/>
                  <a:pt x="11" y="58"/>
                  <a:pt x="11" y="58"/>
                </a:cubicBezTo>
                <a:cubicBezTo>
                  <a:pt x="7" y="94"/>
                  <a:pt x="7" y="94"/>
                  <a:pt x="7" y="94"/>
                </a:cubicBezTo>
                <a:cubicBezTo>
                  <a:pt x="43" y="90"/>
                  <a:pt x="43" y="90"/>
                  <a:pt x="43" y="90"/>
                </a:cubicBezTo>
                <a:cubicBezTo>
                  <a:pt x="84" y="49"/>
                  <a:pt x="84" y="49"/>
                  <a:pt x="84" y="49"/>
                </a:cubicBezTo>
                <a:cubicBezTo>
                  <a:pt x="85" y="48"/>
                  <a:pt x="87" y="48"/>
                  <a:pt x="88" y="49"/>
                </a:cubicBezTo>
                <a:cubicBezTo>
                  <a:pt x="90" y="50"/>
                  <a:pt x="90" y="52"/>
                  <a:pt x="88" y="54"/>
                </a:cubicBezTo>
                <a:cubicBezTo>
                  <a:pt x="47" y="95"/>
                  <a:pt x="47" y="95"/>
                  <a:pt x="47" y="95"/>
                </a:cubicBezTo>
                <a:cubicBezTo>
                  <a:pt x="47" y="95"/>
                  <a:pt x="46" y="96"/>
                  <a:pt x="45" y="96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100"/>
                  <a:pt x="4" y="100"/>
                  <a:pt x="4" y="10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2658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-2026654" y="0"/>
            <a:ext cx="9261023" cy="6858000"/>
          </a:xfrm>
          <a:prstGeom prst="parallelogram">
            <a:avLst>
              <a:gd name="adj" fmla="val 34463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9777" y="1881417"/>
            <a:ext cx="2629999" cy="17551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117" y="1903911"/>
            <a:ext cx="2584034" cy="172268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1067955" y="4351623"/>
            <a:ext cx="3786819" cy="40011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点击即可添加标题</a:t>
            </a: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79480" y="4351623"/>
            <a:ext cx="3786819" cy="40011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zh-CN" altLang="en-US" sz="2000" b="1" dirty="0">
                <a:cs typeface="+mn-ea"/>
                <a:sym typeface="+mn-lt"/>
              </a:rPr>
              <a:t>点击即可添加标题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37218" y="4751733"/>
            <a:ext cx="381721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Just for today I will try to live through this day only and not tackle my whole life problem at once Just for today</a:t>
            </a:r>
          </a:p>
        </p:txBody>
      </p:sp>
      <p:sp>
        <p:nvSpPr>
          <p:cNvPr id="8" name="矩形 7"/>
          <p:cNvSpPr/>
          <p:nvPr/>
        </p:nvSpPr>
        <p:spPr>
          <a:xfrm>
            <a:off x="6755561" y="4751733"/>
            <a:ext cx="381721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 Just for today</a:t>
            </a:r>
          </a:p>
        </p:txBody>
      </p:sp>
    </p:spTree>
    <p:extLst>
      <p:ext uri="{BB962C8B-B14F-4D97-AF65-F5344CB8AC3E}">
        <p14:creationId xmlns:p14="http://schemas.microsoft.com/office/powerpoint/2010/main" val="1371528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65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3737" y="887787"/>
            <a:ext cx="4849312" cy="52322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zh-CN" altLang="en-US" sz="2800" b="1" dirty="0">
                <a:cs typeface="+mn-ea"/>
                <a:sym typeface="+mn-lt"/>
              </a:rPr>
              <a:t>点 击 即 可 添 加 标 题</a:t>
            </a:r>
            <a:endParaRPr lang="en-US" altLang="zh-CN" sz="2800" b="1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8325" y="1524287"/>
            <a:ext cx="848013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 day only and not tackle my whole life problem at once. tackle my whole life problem at once Just for today I will try to live through this day</a:t>
            </a:r>
          </a:p>
        </p:txBody>
      </p:sp>
      <p:sp>
        <p:nvSpPr>
          <p:cNvPr id="4" name="椭圆 3"/>
          <p:cNvSpPr/>
          <p:nvPr/>
        </p:nvSpPr>
        <p:spPr>
          <a:xfrm>
            <a:off x="1997610" y="3348113"/>
            <a:ext cx="253218" cy="2532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40742" y="3112620"/>
            <a:ext cx="8053756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 I will try to live through this day only and not tackle my</a:t>
            </a:r>
          </a:p>
        </p:txBody>
      </p:sp>
      <p:sp>
        <p:nvSpPr>
          <p:cNvPr id="6" name="椭圆 5"/>
          <p:cNvSpPr/>
          <p:nvPr/>
        </p:nvSpPr>
        <p:spPr>
          <a:xfrm>
            <a:off x="1997610" y="4266084"/>
            <a:ext cx="253218" cy="2532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40742" y="4030591"/>
            <a:ext cx="8053756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 I will try to live through this day only and not tackle my</a:t>
            </a:r>
          </a:p>
        </p:txBody>
      </p:sp>
      <p:sp>
        <p:nvSpPr>
          <p:cNvPr id="8" name="椭圆 7"/>
          <p:cNvSpPr/>
          <p:nvPr/>
        </p:nvSpPr>
        <p:spPr>
          <a:xfrm>
            <a:off x="1997610" y="5184055"/>
            <a:ext cx="253218" cy="2532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40742" y="4948562"/>
            <a:ext cx="8053756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 I will try to live through this day only and not tackle my</a:t>
            </a:r>
          </a:p>
        </p:txBody>
      </p:sp>
    </p:spTree>
    <p:extLst>
      <p:ext uri="{BB962C8B-B14F-4D97-AF65-F5344CB8AC3E}">
        <p14:creationId xmlns:p14="http://schemas.microsoft.com/office/powerpoint/2010/main" val="3622013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88897" y="1121898"/>
            <a:ext cx="4614203" cy="46142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7336" y="2620531"/>
            <a:ext cx="4137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cs typeface="+mn-ea"/>
                <a:sym typeface="+mn-lt"/>
              </a:rPr>
              <a:t>第三部分</a:t>
            </a: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4067126" y="3585294"/>
            <a:ext cx="4057744" cy="61369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THIS IS A ART TEMPLATE , THANK YOU WATCHING THIS ONE. THIS IS A ART TEMPLATE , </a:t>
            </a:r>
          </a:p>
        </p:txBody>
      </p:sp>
    </p:spTree>
    <p:extLst>
      <p:ext uri="{BB962C8B-B14F-4D97-AF65-F5344CB8AC3E}">
        <p14:creationId xmlns:p14="http://schemas.microsoft.com/office/powerpoint/2010/main" val="3550418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14643" y="4462444"/>
            <a:ext cx="319855" cy="413489"/>
            <a:chOff x="2928938" y="1130648"/>
            <a:chExt cx="400050" cy="519112"/>
          </a:xfrm>
          <a:solidFill>
            <a:schemeClr val="tx1"/>
          </a:solidFill>
        </p:grpSpPr>
        <p:sp>
          <p:nvSpPr>
            <p:cNvPr id="3" name="Freeform 170"/>
            <p:cNvSpPr>
              <a:spLocks noChangeArrowheads="1"/>
            </p:cNvSpPr>
            <p:nvPr/>
          </p:nvSpPr>
          <p:spPr bwMode="auto">
            <a:xfrm>
              <a:off x="2928938" y="1280392"/>
              <a:ext cx="400050" cy="369368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3"/>
                <a:gd name="T14" fmla="*/ 90 w 90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4" name="Freeform 171"/>
            <p:cNvSpPr>
              <a:spLocks noChangeArrowheads="1"/>
            </p:cNvSpPr>
            <p:nvPr/>
          </p:nvSpPr>
          <p:spPr bwMode="auto">
            <a:xfrm>
              <a:off x="2928938" y="1130648"/>
              <a:ext cx="400050" cy="126451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"/>
                <a:gd name="T34" fmla="*/ 0 h 29"/>
                <a:gd name="T35" fmla="*/ 90 w 90"/>
                <a:gd name="T36" fmla="*/ 29 h 2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27753" y="2375224"/>
            <a:ext cx="651940" cy="634012"/>
            <a:chOff x="8539144" y="917247"/>
            <a:chExt cx="800766" cy="778746"/>
          </a:xfrm>
          <a:solidFill>
            <a:schemeClr val="tx1"/>
          </a:solidFill>
        </p:grpSpPr>
        <p:sp>
          <p:nvSpPr>
            <p:cNvPr id="6" name="Freeform 42"/>
            <p:cNvSpPr>
              <a:spLocks noEditPoints="1" noChangeArrowheads="1"/>
            </p:cNvSpPr>
            <p:nvPr/>
          </p:nvSpPr>
          <p:spPr bwMode="auto">
            <a:xfrm>
              <a:off x="8539144" y="917247"/>
              <a:ext cx="800766" cy="778746"/>
            </a:xfrm>
            <a:custGeom>
              <a:avLst/>
              <a:gdLst>
                <a:gd name="T0" fmla="*/ 60 w 121"/>
                <a:gd name="T1" fmla="*/ 0 h 121"/>
                <a:gd name="T2" fmla="*/ 0 w 121"/>
                <a:gd name="T3" fmla="*/ 61 h 121"/>
                <a:gd name="T4" fmla="*/ 60 w 121"/>
                <a:gd name="T5" fmla="*/ 121 h 121"/>
                <a:gd name="T6" fmla="*/ 121 w 121"/>
                <a:gd name="T7" fmla="*/ 61 h 121"/>
                <a:gd name="T8" fmla="*/ 60 w 121"/>
                <a:gd name="T9" fmla="*/ 0 h 121"/>
                <a:gd name="T10" fmla="*/ 60 w 121"/>
                <a:gd name="T11" fmla="*/ 111 h 121"/>
                <a:gd name="T12" fmla="*/ 10 w 121"/>
                <a:gd name="T13" fmla="*/ 61 h 121"/>
                <a:gd name="T14" fmla="*/ 60 w 121"/>
                <a:gd name="T15" fmla="*/ 10 h 121"/>
                <a:gd name="T16" fmla="*/ 111 w 121"/>
                <a:gd name="T17" fmla="*/ 61 h 121"/>
                <a:gd name="T18" fmla="*/ 60 w 121"/>
                <a:gd name="T19" fmla="*/ 111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"/>
                <a:gd name="T31" fmla="*/ 0 h 121"/>
                <a:gd name="T32" fmla="*/ 121 w 121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11"/>
                  </a:moveTo>
                  <a:cubicBezTo>
                    <a:pt x="32" y="111"/>
                    <a:pt x="10" y="89"/>
                    <a:pt x="10" y="61"/>
                  </a:cubicBezTo>
                  <a:cubicBezTo>
                    <a:pt x="10" y="33"/>
                    <a:pt x="32" y="10"/>
                    <a:pt x="60" y="10"/>
                  </a:cubicBezTo>
                  <a:cubicBezTo>
                    <a:pt x="88" y="10"/>
                    <a:pt x="111" y="33"/>
                    <a:pt x="111" y="61"/>
                  </a:cubicBezTo>
                  <a:cubicBezTo>
                    <a:pt x="111" y="89"/>
                    <a:pt x="88" y="111"/>
                    <a:pt x="60" y="11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7" name="Freeform 43"/>
            <p:cNvSpPr>
              <a:spLocks noChangeArrowheads="1"/>
            </p:cNvSpPr>
            <p:nvPr/>
          </p:nvSpPr>
          <p:spPr bwMode="auto">
            <a:xfrm>
              <a:off x="8768697" y="1107674"/>
              <a:ext cx="278526" cy="384564"/>
            </a:xfrm>
            <a:custGeom>
              <a:avLst/>
              <a:gdLst>
                <a:gd name="T0" fmla="*/ 42 w 42"/>
                <a:gd name="T1" fmla="*/ 60 h 60"/>
                <a:gd name="T2" fmla="*/ 42 w 42"/>
                <a:gd name="T3" fmla="*/ 0 h 60"/>
                <a:gd name="T4" fmla="*/ 0 w 42"/>
                <a:gd name="T5" fmla="*/ 42 h 60"/>
                <a:gd name="T6" fmla="*/ 42 w 4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60"/>
                <a:gd name="T14" fmla="*/ 42 w 42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60">
                  <a:moveTo>
                    <a:pt x="42" y="6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9" y="42"/>
                    <a:pt x="42" y="60"/>
                    <a:pt x="42" y="6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sp>
        <p:nvSpPr>
          <p:cNvPr id="8" name="文本框 22"/>
          <p:cNvSpPr txBox="1">
            <a:spLocks noChangeArrowheads="1"/>
          </p:cNvSpPr>
          <p:nvPr/>
        </p:nvSpPr>
        <p:spPr bwMode="auto">
          <a:xfrm>
            <a:off x="5508067" y="2207590"/>
            <a:ext cx="330890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zh-CN" altLang="en-US" sz="2000" b="1" dirty="0">
                <a:cs typeface="+mn-ea"/>
                <a:sym typeface="+mn-lt"/>
              </a:rPr>
              <a:t>点击即可添加标题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9" name="矩形 23"/>
          <p:cNvSpPr>
            <a:spLocks noChangeArrowheads="1"/>
          </p:cNvSpPr>
          <p:nvPr/>
        </p:nvSpPr>
        <p:spPr bwMode="auto">
          <a:xfrm>
            <a:off x="5563766" y="2607700"/>
            <a:ext cx="5840442" cy="7005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1400" dirty="0">
                <a:cs typeface="+mn-ea"/>
                <a:sym typeface="+mn-lt"/>
              </a:rPr>
              <a:t>hours that </a:t>
            </a: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once. I can do for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0" name="文本框 22"/>
          <p:cNvSpPr txBox="1">
            <a:spLocks noChangeArrowheads="1"/>
          </p:cNvSpPr>
          <p:nvPr/>
        </p:nvSpPr>
        <p:spPr bwMode="auto">
          <a:xfrm>
            <a:off x="5557280" y="4062335"/>
            <a:ext cx="330890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zh-CN" altLang="en-US" sz="2000" b="1" dirty="0">
                <a:cs typeface="+mn-ea"/>
                <a:sym typeface="+mn-lt"/>
              </a:rPr>
              <a:t>点击即可添加标题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11" name="矩形 23"/>
          <p:cNvSpPr>
            <a:spLocks noChangeArrowheads="1"/>
          </p:cNvSpPr>
          <p:nvPr/>
        </p:nvSpPr>
        <p:spPr bwMode="auto">
          <a:xfrm>
            <a:off x="5612979" y="4462445"/>
            <a:ext cx="5791229" cy="7005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1400" dirty="0">
                <a:cs typeface="+mn-ea"/>
                <a:sym typeface="+mn-lt"/>
              </a:rPr>
              <a:t>hours that </a:t>
            </a: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once. I can do for</a:t>
            </a:r>
            <a:endParaRPr lang="zh-CN" altLang="en-US" sz="1400" dirty="0"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805" y="3655645"/>
            <a:ext cx="2943409" cy="1962272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7806" y="1430521"/>
            <a:ext cx="2943403" cy="2075420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1141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14643" y="4462444"/>
            <a:ext cx="319855" cy="413489"/>
            <a:chOff x="2928938" y="1130648"/>
            <a:chExt cx="400050" cy="519112"/>
          </a:xfrm>
          <a:solidFill>
            <a:schemeClr val="tx1"/>
          </a:solidFill>
        </p:grpSpPr>
        <p:sp>
          <p:nvSpPr>
            <p:cNvPr id="3" name="Freeform 170"/>
            <p:cNvSpPr>
              <a:spLocks noChangeArrowheads="1"/>
            </p:cNvSpPr>
            <p:nvPr/>
          </p:nvSpPr>
          <p:spPr bwMode="auto">
            <a:xfrm>
              <a:off x="2928938" y="1280392"/>
              <a:ext cx="400050" cy="369368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3"/>
                <a:gd name="T14" fmla="*/ 90 w 90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4" name="Freeform 171"/>
            <p:cNvSpPr>
              <a:spLocks noChangeArrowheads="1"/>
            </p:cNvSpPr>
            <p:nvPr/>
          </p:nvSpPr>
          <p:spPr bwMode="auto">
            <a:xfrm>
              <a:off x="2928938" y="1130648"/>
              <a:ext cx="400050" cy="126451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"/>
                <a:gd name="T34" fmla="*/ 0 h 29"/>
                <a:gd name="T35" fmla="*/ 90 w 90"/>
                <a:gd name="T36" fmla="*/ 29 h 2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27753" y="2375224"/>
            <a:ext cx="651940" cy="634012"/>
            <a:chOff x="8539144" y="917247"/>
            <a:chExt cx="800766" cy="778746"/>
          </a:xfrm>
          <a:solidFill>
            <a:schemeClr val="tx1"/>
          </a:solidFill>
        </p:grpSpPr>
        <p:sp>
          <p:nvSpPr>
            <p:cNvPr id="6" name="Freeform 42"/>
            <p:cNvSpPr>
              <a:spLocks noEditPoints="1" noChangeArrowheads="1"/>
            </p:cNvSpPr>
            <p:nvPr/>
          </p:nvSpPr>
          <p:spPr bwMode="auto">
            <a:xfrm>
              <a:off x="8539144" y="917247"/>
              <a:ext cx="800766" cy="778746"/>
            </a:xfrm>
            <a:custGeom>
              <a:avLst/>
              <a:gdLst>
                <a:gd name="T0" fmla="*/ 60 w 121"/>
                <a:gd name="T1" fmla="*/ 0 h 121"/>
                <a:gd name="T2" fmla="*/ 0 w 121"/>
                <a:gd name="T3" fmla="*/ 61 h 121"/>
                <a:gd name="T4" fmla="*/ 60 w 121"/>
                <a:gd name="T5" fmla="*/ 121 h 121"/>
                <a:gd name="T6" fmla="*/ 121 w 121"/>
                <a:gd name="T7" fmla="*/ 61 h 121"/>
                <a:gd name="T8" fmla="*/ 60 w 121"/>
                <a:gd name="T9" fmla="*/ 0 h 121"/>
                <a:gd name="T10" fmla="*/ 60 w 121"/>
                <a:gd name="T11" fmla="*/ 111 h 121"/>
                <a:gd name="T12" fmla="*/ 10 w 121"/>
                <a:gd name="T13" fmla="*/ 61 h 121"/>
                <a:gd name="T14" fmla="*/ 60 w 121"/>
                <a:gd name="T15" fmla="*/ 10 h 121"/>
                <a:gd name="T16" fmla="*/ 111 w 121"/>
                <a:gd name="T17" fmla="*/ 61 h 121"/>
                <a:gd name="T18" fmla="*/ 60 w 121"/>
                <a:gd name="T19" fmla="*/ 111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"/>
                <a:gd name="T31" fmla="*/ 0 h 121"/>
                <a:gd name="T32" fmla="*/ 121 w 121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11"/>
                  </a:moveTo>
                  <a:cubicBezTo>
                    <a:pt x="32" y="111"/>
                    <a:pt x="10" y="89"/>
                    <a:pt x="10" y="61"/>
                  </a:cubicBezTo>
                  <a:cubicBezTo>
                    <a:pt x="10" y="33"/>
                    <a:pt x="32" y="10"/>
                    <a:pt x="60" y="10"/>
                  </a:cubicBezTo>
                  <a:cubicBezTo>
                    <a:pt x="88" y="10"/>
                    <a:pt x="111" y="33"/>
                    <a:pt x="111" y="61"/>
                  </a:cubicBezTo>
                  <a:cubicBezTo>
                    <a:pt x="111" y="89"/>
                    <a:pt x="88" y="111"/>
                    <a:pt x="60" y="11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7" name="Freeform 43"/>
            <p:cNvSpPr>
              <a:spLocks noChangeArrowheads="1"/>
            </p:cNvSpPr>
            <p:nvPr/>
          </p:nvSpPr>
          <p:spPr bwMode="auto">
            <a:xfrm>
              <a:off x="8768697" y="1107674"/>
              <a:ext cx="278526" cy="384564"/>
            </a:xfrm>
            <a:custGeom>
              <a:avLst/>
              <a:gdLst>
                <a:gd name="T0" fmla="*/ 42 w 42"/>
                <a:gd name="T1" fmla="*/ 60 h 60"/>
                <a:gd name="T2" fmla="*/ 42 w 42"/>
                <a:gd name="T3" fmla="*/ 0 h 60"/>
                <a:gd name="T4" fmla="*/ 0 w 42"/>
                <a:gd name="T5" fmla="*/ 42 h 60"/>
                <a:gd name="T6" fmla="*/ 42 w 4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60"/>
                <a:gd name="T14" fmla="*/ 42 w 42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60">
                  <a:moveTo>
                    <a:pt x="42" y="6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9" y="42"/>
                    <a:pt x="42" y="60"/>
                    <a:pt x="42" y="6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sp>
        <p:nvSpPr>
          <p:cNvPr id="8" name="文本框 22"/>
          <p:cNvSpPr txBox="1">
            <a:spLocks noChangeArrowheads="1"/>
          </p:cNvSpPr>
          <p:nvPr/>
        </p:nvSpPr>
        <p:spPr bwMode="auto">
          <a:xfrm>
            <a:off x="5508067" y="2207590"/>
            <a:ext cx="330890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zh-CN" altLang="en-US" sz="2000" b="1" dirty="0">
                <a:cs typeface="+mn-ea"/>
                <a:sym typeface="+mn-lt"/>
              </a:rPr>
              <a:t>点击即可添加标题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9" name="矩形 23"/>
          <p:cNvSpPr>
            <a:spLocks noChangeArrowheads="1"/>
          </p:cNvSpPr>
          <p:nvPr/>
        </p:nvSpPr>
        <p:spPr bwMode="auto">
          <a:xfrm>
            <a:off x="5563766" y="2607700"/>
            <a:ext cx="5840442" cy="7005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1400" dirty="0">
                <a:cs typeface="+mn-ea"/>
                <a:sym typeface="+mn-lt"/>
              </a:rPr>
              <a:t>hours that </a:t>
            </a: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once. I can do for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0" name="文本框 22"/>
          <p:cNvSpPr txBox="1">
            <a:spLocks noChangeArrowheads="1"/>
          </p:cNvSpPr>
          <p:nvPr/>
        </p:nvSpPr>
        <p:spPr bwMode="auto">
          <a:xfrm>
            <a:off x="5557280" y="4062335"/>
            <a:ext cx="330890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zh-CN" altLang="en-US" sz="2000" b="1" dirty="0">
                <a:cs typeface="+mn-ea"/>
                <a:sym typeface="+mn-lt"/>
              </a:rPr>
              <a:t>点击即可添加标题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11" name="矩形 23"/>
          <p:cNvSpPr>
            <a:spLocks noChangeArrowheads="1"/>
          </p:cNvSpPr>
          <p:nvPr/>
        </p:nvSpPr>
        <p:spPr bwMode="auto">
          <a:xfrm>
            <a:off x="5612979" y="4462445"/>
            <a:ext cx="5791229" cy="7005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1400" dirty="0">
                <a:cs typeface="+mn-ea"/>
                <a:sym typeface="+mn-lt"/>
              </a:rPr>
              <a:t>hours that </a:t>
            </a: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once. I can do for</a:t>
            </a:r>
            <a:endParaRPr lang="zh-CN" altLang="en-US" sz="1400" dirty="0"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805" y="3655645"/>
            <a:ext cx="2943409" cy="1962272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7806" y="1430521"/>
            <a:ext cx="2943403" cy="2075420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82276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73834" y="0"/>
            <a:ext cx="263065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54021" y="0"/>
            <a:ext cx="3300565" cy="6857999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1348478" y="2923509"/>
            <a:ext cx="634181" cy="63418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7295" y="3053213"/>
            <a:ext cx="560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0 1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348479" y="3931315"/>
            <a:ext cx="634181" cy="63418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77296" y="4061019"/>
            <a:ext cx="560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0 2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48478" y="4967817"/>
            <a:ext cx="634181" cy="63418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63227" y="5097521"/>
            <a:ext cx="61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0 3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2155042" y="2933339"/>
            <a:ext cx="408832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2155042" y="3999828"/>
            <a:ext cx="408832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</a:t>
            </a:r>
          </a:p>
        </p:txBody>
      </p:sp>
      <p:sp>
        <p:nvSpPr>
          <p:cNvPr id="12" name="TextBox 13"/>
          <p:cNvSpPr txBox="1"/>
          <p:nvPr/>
        </p:nvSpPr>
        <p:spPr>
          <a:xfrm>
            <a:off x="2155042" y="4990830"/>
            <a:ext cx="408832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363227" y="1409287"/>
            <a:ext cx="4401682" cy="46166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sz="2400" b="1" dirty="0">
                <a:cs typeface="+mn-ea"/>
                <a:sym typeface="+mn-lt"/>
              </a:rPr>
              <a:t>点 击 即 可 添 加 标 题</a:t>
            </a:r>
            <a:endParaRPr lang="en-US" altLang="zh-CN" sz="2400" b="1" dirty="0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63228" y="1932507"/>
            <a:ext cx="5981064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</a:t>
            </a:r>
          </a:p>
        </p:txBody>
      </p:sp>
    </p:spTree>
    <p:extLst>
      <p:ext uri="{BB962C8B-B14F-4D97-AF65-F5344CB8AC3E}">
        <p14:creationId xmlns:p14="http://schemas.microsoft.com/office/powerpoint/2010/main" val="23283130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47454" y="1312980"/>
            <a:ext cx="2982350" cy="4511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36949" y="1312980"/>
            <a:ext cx="2982350" cy="4511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26444" y="1312980"/>
            <a:ext cx="2982350" cy="4511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4540" y="3963640"/>
            <a:ext cx="2568040" cy="17137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9582" y="3964133"/>
            <a:ext cx="2547937" cy="16986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4069" y="3964776"/>
            <a:ext cx="2599973" cy="1725675"/>
          </a:xfrm>
          <a:prstGeom prst="rect">
            <a:avLst/>
          </a:prstGeom>
        </p:spPr>
      </p:pic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781350" y="1771536"/>
            <a:ext cx="2505733" cy="17201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only and not tackle my whole life problem at once. Just for today I will try to live through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056776" y="1771536"/>
            <a:ext cx="2505733" cy="17201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only and not tackle my whole life problem at once. Just for today I will try to live through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8346273" y="1771536"/>
            <a:ext cx="2505733" cy="17201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only and not tackle my whole life problem at once. Just for today I will try to live through</a:t>
            </a:r>
          </a:p>
        </p:txBody>
      </p:sp>
    </p:spTree>
    <p:extLst>
      <p:ext uri="{BB962C8B-B14F-4D97-AF65-F5344CB8AC3E}">
        <p14:creationId xmlns:p14="http://schemas.microsoft.com/office/powerpoint/2010/main" val="18948703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88897" y="1121898"/>
            <a:ext cx="4614203" cy="46142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7336" y="2620531"/>
            <a:ext cx="4137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cs typeface="+mn-ea"/>
                <a:sym typeface="+mn-lt"/>
              </a:rPr>
              <a:t>目录</a:t>
            </a: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4067126" y="3585294"/>
            <a:ext cx="4057744" cy="3363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cs typeface="+mn-ea"/>
                <a:sym typeface="+mn-lt"/>
              </a:rPr>
              <a:t>课程目录</a:t>
            </a:r>
            <a:endParaRPr lang="en-US" altLang="zh-CN" sz="1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9601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/>
          <p:cNvSpPr txBox="1">
            <a:spLocks/>
          </p:cNvSpPr>
          <p:nvPr/>
        </p:nvSpPr>
        <p:spPr>
          <a:xfrm>
            <a:off x="2386645" y="2128643"/>
            <a:ext cx="2613025" cy="382587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点 击 即 可 添 加 标 题</a:t>
            </a:r>
            <a:endParaRPr lang="en-US" altLang="zh-CN" sz="20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 Placeholder 12"/>
          <p:cNvSpPr txBox="1">
            <a:spLocks/>
          </p:cNvSpPr>
          <p:nvPr/>
        </p:nvSpPr>
        <p:spPr>
          <a:xfrm>
            <a:off x="2372357" y="2655253"/>
            <a:ext cx="3616011" cy="746239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Just for today I will try to live through this day only and not tackle my whole</a:t>
            </a:r>
          </a:p>
        </p:txBody>
      </p:sp>
      <p:sp>
        <p:nvSpPr>
          <p:cNvPr id="4" name="Text Placeholder 12"/>
          <p:cNvSpPr txBox="1">
            <a:spLocks/>
          </p:cNvSpPr>
          <p:nvPr/>
        </p:nvSpPr>
        <p:spPr>
          <a:xfrm>
            <a:off x="7314807" y="2144957"/>
            <a:ext cx="2613025" cy="382587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点 击 即 可 添 加 标 题</a:t>
            </a:r>
            <a:endParaRPr lang="en-US" altLang="zh-CN" sz="20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Text Placeholder 12"/>
          <p:cNvSpPr txBox="1">
            <a:spLocks/>
          </p:cNvSpPr>
          <p:nvPr/>
        </p:nvSpPr>
        <p:spPr>
          <a:xfrm>
            <a:off x="7300518" y="2669980"/>
            <a:ext cx="3616011" cy="703376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Just for today I will try to live through this day only and not tackle my whole</a:t>
            </a:r>
          </a:p>
        </p:txBody>
      </p:sp>
      <p:sp>
        <p:nvSpPr>
          <p:cNvPr id="6" name="Text Placeholder 12"/>
          <p:cNvSpPr txBox="1">
            <a:spLocks/>
          </p:cNvSpPr>
          <p:nvPr/>
        </p:nvSpPr>
        <p:spPr>
          <a:xfrm>
            <a:off x="2346958" y="4035261"/>
            <a:ext cx="2613025" cy="382588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点 击 即 可 添 加 标 题</a:t>
            </a:r>
            <a:endParaRPr lang="en-US" altLang="zh-CN" sz="20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Text Placeholder 12"/>
          <p:cNvSpPr txBox="1">
            <a:spLocks/>
          </p:cNvSpPr>
          <p:nvPr/>
        </p:nvSpPr>
        <p:spPr>
          <a:xfrm>
            <a:off x="2332669" y="4561872"/>
            <a:ext cx="3616011" cy="619150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Just for today I will try to live through this day only and not tackle my whole</a:t>
            </a:r>
          </a:p>
        </p:txBody>
      </p:sp>
      <p:sp>
        <p:nvSpPr>
          <p:cNvPr id="8" name="Text Placeholder 12"/>
          <p:cNvSpPr txBox="1">
            <a:spLocks/>
          </p:cNvSpPr>
          <p:nvPr/>
        </p:nvSpPr>
        <p:spPr>
          <a:xfrm>
            <a:off x="7275119" y="4051575"/>
            <a:ext cx="2613025" cy="382588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点 击 即 可 添 加 标 题</a:t>
            </a:r>
            <a:endParaRPr lang="en-US" altLang="zh-CN" sz="20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Text Placeholder 12"/>
          <p:cNvSpPr txBox="1">
            <a:spLocks/>
          </p:cNvSpPr>
          <p:nvPr/>
        </p:nvSpPr>
        <p:spPr>
          <a:xfrm>
            <a:off x="7260831" y="4576598"/>
            <a:ext cx="3616011" cy="576287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Just for today I will try to live through this day only and not tackle my whole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310770" y="2048606"/>
            <a:ext cx="921908" cy="927452"/>
            <a:chOff x="2318977" y="-704739"/>
            <a:chExt cx="921908" cy="927452"/>
          </a:xfrm>
        </p:grpSpPr>
        <p:sp>
          <p:nvSpPr>
            <p:cNvPr id="11" name="椭圆 10"/>
            <p:cNvSpPr/>
            <p:nvPr/>
          </p:nvSpPr>
          <p:spPr bwMode="auto">
            <a:xfrm rot="21396492">
              <a:off x="2318977" y="-704739"/>
              <a:ext cx="921908" cy="9054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Text Placeholder 12"/>
            <p:cNvSpPr txBox="1">
              <a:spLocks/>
            </p:cNvSpPr>
            <p:nvPr/>
          </p:nvSpPr>
          <p:spPr bwMode="auto">
            <a:xfrm rot="21396492">
              <a:off x="2702315" y="-566274"/>
              <a:ext cx="422275" cy="788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322616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en-GB" altLang="zh-CN" sz="3000" dirty="0">
                <a:solidFill>
                  <a:srgbClr val="32261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217104" y="2044655"/>
            <a:ext cx="921908" cy="945179"/>
            <a:chOff x="4130829" y="922184"/>
            <a:chExt cx="921908" cy="945179"/>
          </a:xfrm>
        </p:grpSpPr>
        <p:sp>
          <p:nvSpPr>
            <p:cNvPr id="14" name="椭圆 13"/>
            <p:cNvSpPr/>
            <p:nvPr/>
          </p:nvSpPr>
          <p:spPr bwMode="auto">
            <a:xfrm>
              <a:off x="4130829" y="922184"/>
              <a:ext cx="921908" cy="9054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Text Placeholder 12"/>
            <p:cNvSpPr txBox="1">
              <a:spLocks/>
            </p:cNvSpPr>
            <p:nvPr/>
          </p:nvSpPr>
          <p:spPr bwMode="auto">
            <a:xfrm>
              <a:off x="4489726" y="1079963"/>
              <a:ext cx="422275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322616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en-GB" altLang="zh-CN" sz="3000" dirty="0">
                <a:solidFill>
                  <a:srgbClr val="32261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349449" y="3995370"/>
            <a:ext cx="921908" cy="960477"/>
            <a:chOff x="6576468" y="-704739"/>
            <a:chExt cx="921908" cy="960477"/>
          </a:xfrm>
        </p:grpSpPr>
        <p:sp>
          <p:nvSpPr>
            <p:cNvPr id="17" name="椭圆 16"/>
            <p:cNvSpPr/>
            <p:nvPr/>
          </p:nvSpPr>
          <p:spPr bwMode="auto">
            <a:xfrm>
              <a:off x="6576468" y="-704739"/>
              <a:ext cx="921908" cy="9054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8" name="Text Placeholder 12"/>
            <p:cNvSpPr txBox="1">
              <a:spLocks/>
            </p:cNvSpPr>
            <p:nvPr/>
          </p:nvSpPr>
          <p:spPr bwMode="auto">
            <a:xfrm>
              <a:off x="6951043" y="-533250"/>
              <a:ext cx="420688" cy="788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322616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en-GB" altLang="zh-CN" sz="3000" dirty="0">
                <a:solidFill>
                  <a:srgbClr val="32261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226566" y="3969338"/>
            <a:ext cx="921908" cy="964104"/>
            <a:chOff x="9050947" y="872281"/>
            <a:chExt cx="921908" cy="964104"/>
          </a:xfrm>
        </p:grpSpPr>
        <p:sp>
          <p:nvSpPr>
            <p:cNvPr id="20" name="椭圆 19"/>
            <p:cNvSpPr/>
            <p:nvPr/>
          </p:nvSpPr>
          <p:spPr bwMode="auto">
            <a:xfrm>
              <a:off x="9050947" y="872281"/>
              <a:ext cx="921908" cy="9054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1" name="Text Placeholder 12"/>
            <p:cNvSpPr txBox="1">
              <a:spLocks/>
            </p:cNvSpPr>
            <p:nvPr/>
          </p:nvSpPr>
          <p:spPr bwMode="auto">
            <a:xfrm>
              <a:off x="9384906" y="1048985"/>
              <a:ext cx="422275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3000" b="1" dirty="0">
                  <a:solidFill>
                    <a:srgbClr val="322616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en-GB" altLang="zh-CN" sz="3000" b="1" dirty="0">
                <a:solidFill>
                  <a:srgbClr val="32261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982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88897" y="1121898"/>
            <a:ext cx="4614203" cy="46142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7336" y="2620531"/>
            <a:ext cx="4137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cs typeface="+mn-ea"/>
                <a:sym typeface="+mn-lt"/>
              </a:rPr>
              <a:t>第四部分</a:t>
            </a: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4067126" y="3585294"/>
            <a:ext cx="4057744" cy="61369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THIS IS A ART TEMPLATE , THANK YOU WATCHING THIS ONE. THIS IS A ART TEMPLATE , </a:t>
            </a:r>
          </a:p>
        </p:txBody>
      </p:sp>
    </p:spTree>
    <p:extLst>
      <p:ext uri="{BB962C8B-B14F-4D97-AF65-F5344CB8AC3E}">
        <p14:creationId xmlns:p14="http://schemas.microsoft.com/office/powerpoint/2010/main" val="2498560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1617785"/>
            <a:ext cx="57958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063930" y="1319650"/>
            <a:ext cx="4401682" cy="52322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sz="2800" b="1" dirty="0">
                <a:cs typeface="+mn-ea"/>
                <a:sym typeface="+mn-lt"/>
              </a:rPr>
              <a:t>点 击 即 可 添 加 标 题</a:t>
            </a:r>
            <a:endParaRPr lang="en-US" altLang="zh-CN" sz="2800" b="1" dirty="0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26106" y="2975257"/>
            <a:ext cx="3819376" cy="302085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945482" y="2973264"/>
            <a:ext cx="3702567" cy="302284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2787" y="2973264"/>
            <a:ext cx="3702567" cy="3022845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9051" y="3746022"/>
            <a:ext cx="3210038" cy="14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 day only and not tackle my whole life problem at once Just for only</a:t>
            </a:r>
          </a:p>
        </p:txBody>
      </p:sp>
      <p:sp>
        <p:nvSpPr>
          <p:cNvPr id="11" name="矩形 10"/>
          <p:cNvSpPr/>
          <p:nvPr/>
        </p:nvSpPr>
        <p:spPr>
          <a:xfrm>
            <a:off x="8191746" y="3746022"/>
            <a:ext cx="3210038" cy="14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Just for today I will try to live through this day only and not tackle my whole life problem at once Just for today I will try to live through this day only and not tackle my whole life problem at once Just for only</a:t>
            </a:r>
          </a:p>
        </p:txBody>
      </p:sp>
    </p:spTree>
    <p:extLst>
      <p:ext uri="{BB962C8B-B14F-4D97-AF65-F5344CB8AC3E}">
        <p14:creationId xmlns:p14="http://schemas.microsoft.com/office/powerpoint/2010/main" val="1269212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7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52"/>
          <p:cNvSpPr>
            <a:spLocks noChangeArrowheads="1"/>
          </p:cNvSpPr>
          <p:nvPr/>
        </p:nvSpPr>
        <p:spPr bwMode="auto">
          <a:xfrm>
            <a:off x="7655855" y="5136861"/>
            <a:ext cx="579437" cy="5796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Oval 53"/>
          <p:cNvSpPr>
            <a:spLocks noChangeArrowheads="1"/>
          </p:cNvSpPr>
          <p:nvPr/>
        </p:nvSpPr>
        <p:spPr bwMode="auto">
          <a:xfrm>
            <a:off x="8590891" y="5136861"/>
            <a:ext cx="579438" cy="5796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Oval 54"/>
          <p:cNvSpPr>
            <a:spLocks noChangeArrowheads="1"/>
          </p:cNvSpPr>
          <p:nvPr/>
        </p:nvSpPr>
        <p:spPr bwMode="auto">
          <a:xfrm>
            <a:off x="9524341" y="5136861"/>
            <a:ext cx="579438" cy="5796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5" name="Group 55"/>
          <p:cNvGrpSpPr/>
          <p:nvPr/>
        </p:nvGrpSpPr>
        <p:grpSpPr bwMode="auto">
          <a:xfrm>
            <a:off x="9714842" y="5295660"/>
            <a:ext cx="201613" cy="255667"/>
            <a:chOff x="0" y="0"/>
            <a:chExt cx="127" cy="161"/>
          </a:xfrm>
        </p:grpSpPr>
        <p:sp>
          <p:nvSpPr>
            <p:cNvPr id="6" name="Freeform 56"/>
            <p:cNvSpPr/>
            <p:nvPr/>
          </p:nvSpPr>
          <p:spPr bwMode="auto">
            <a:xfrm>
              <a:off x="0" y="0"/>
              <a:ext cx="127" cy="161"/>
            </a:xfrm>
            <a:custGeom>
              <a:avLst/>
              <a:gdLst>
                <a:gd name="T0" fmla="*/ 17 w 77"/>
                <a:gd name="T1" fmla="*/ 90 h 98"/>
                <a:gd name="T2" fmla="*/ 9 w 77"/>
                <a:gd name="T3" fmla="*/ 90 h 98"/>
                <a:gd name="T4" fmla="*/ 9 w 77"/>
                <a:gd name="T5" fmla="*/ 8 h 98"/>
                <a:gd name="T6" fmla="*/ 72 w 77"/>
                <a:gd name="T7" fmla="*/ 8 h 98"/>
                <a:gd name="T8" fmla="*/ 77 w 77"/>
                <a:gd name="T9" fmla="*/ 4 h 98"/>
                <a:gd name="T10" fmla="*/ 72 w 77"/>
                <a:gd name="T11" fmla="*/ 0 h 98"/>
                <a:gd name="T12" fmla="*/ 4 w 77"/>
                <a:gd name="T13" fmla="*/ 0 h 98"/>
                <a:gd name="T14" fmla="*/ 0 w 77"/>
                <a:gd name="T15" fmla="*/ 4 h 98"/>
                <a:gd name="T16" fmla="*/ 0 w 77"/>
                <a:gd name="T17" fmla="*/ 94 h 98"/>
                <a:gd name="T18" fmla="*/ 4 w 77"/>
                <a:gd name="T19" fmla="*/ 98 h 98"/>
                <a:gd name="T20" fmla="*/ 17 w 77"/>
                <a:gd name="T21" fmla="*/ 98 h 98"/>
                <a:gd name="T22" fmla="*/ 21 w 77"/>
                <a:gd name="T23" fmla="*/ 94 h 98"/>
                <a:gd name="T24" fmla="*/ 17 w 77"/>
                <a:gd name="T25" fmla="*/ 9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98">
                  <a:moveTo>
                    <a:pt x="17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5" y="8"/>
                    <a:pt x="77" y="6"/>
                    <a:pt x="77" y="4"/>
                  </a:cubicBezTo>
                  <a:cubicBezTo>
                    <a:pt x="77" y="1"/>
                    <a:pt x="75" y="0"/>
                    <a:pt x="7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9" y="98"/>
                    <a:pt x="21" y="97"/>
                    <a:pt x="21" y="94"/>
                  </a:cubicBezTo>
                  <a:cubicBezTo>
                    <a:pt x="21" y="92"/>
                    <a:pt x="19" y="90"/>
                    <a:pt x="17" y="9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57"/>
            <p:cNvSpPr/>
            <p:nvPr/>
          </p:nvSpPr>
          <p:spPr bwMode="auto">
            <a:xfrm>
              <a:off x="79" y="94"/>
              <a:ext cx="48" cy="67"/>
            </a:xfrm>
            <a:custGeom>
              <a:avLst/>
              <a:gdLst>
                <a:gd name="T0" fmla="*/ 24 w 29"/>
                <a:gd name="T1" fmla="*/ 0 h 41"/>
                <a:gd name="T2" fmla="*/ 20 w 29"/>
                <a:gd name="T3" fmla="*/ 5 h 41"/>
                <a:gd name="T4" fmla="*/ 20 w 29"/>
                <a:gd name="T5" fmla="*/ 33 h 41"/>
                <a:gd name="T6" fmla="*/ 4 w 29"/>
                <a:gd name="T7" fmla="*/ 33 h 41"/>
                <a:gd name="T8" fmla="*/ 0 w 29"/>
                <a:gd name="T9" fmla="*/ 37 h 41"/>
                <a:gd name="T10" fmla="*/ 4 w 29"/>
                <a:gd name="T11" fmla="*/ 41 h 41"/>
                <a:gd name="T12" fmla="*/ 24 w 29"/>
                <a:gd name="T13" fmla="*/ 41 h 41"/>
                <a:gd name="T14" fmla="*/ 27 w 29"/>
                <a:gd name="T15" fmla="*/ 40 h 41"/>
                <a:gd name="T16" fmla="*/ 29 w 29"/>
                <a:gd name="T17" fmla="*/ 37 h 41"/>
                <a:gd name="T18" fmla="*/ 29 w 29"/>
                <a:gd name="T19" fmla="*/ 5 h 41"/>
                <a:gd name="T20" fmla="*/ 24 w 29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41">
                  <a:moveTo>
                    <a:pt x="24" y="0"/>
                  </a:moveTo>
                  <a:cubicBezTo>
                    <a:pt x="22" y="0"/>
                    <a:pt x="20" y="2"/>
                    <a:pt x="20" y="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2" y="33"/>
                    <a:pt x="0" y="35"/>
                    <a:pt x="0" y="37"/>
                  </a:cubicBezTo>
                  <a:cubicBezTo>
                    <a:pt x="0" y="40"/>
                    <a:pt x="2" y="41"/>
                    <a:pt x="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6" y="41"/>
                    <a:pt x="27" y="41"/>
                    <a:pt x="27" y="40"/>
                  </a:cubicBezTo>
                  <a:cubicBezTo>
                    <a:pt x="28" y="39"/>
                    <a:pt x="29" y="38"/>
                    <a:pt x="29" y="37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2"/>
                    <a:pt x="27" y="0"/>
                    <a:pt x="2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58"/>
            <p:cNvSpPr>
              <a:spLocks noEditPoints="1"/>
            </p:cNvSpPr>
            <p:nvPr/>
          </p:nvSpPr>
          <p:spPr bwMode="auto">
            <a:xfrm>
              <a:off x="45" y="33"/>
              <a:ext cx="78" cy="115"/>
            </a:xfrm>
            <a:custGeom>
              <a:avLst/>
              <a:gdLst>
                <a:gd name="T0" fmla="*/ 42 w 48"/>
                <a:gd name="T1" fmla="*/ 2 h 70"/>
                <a:gd name="T2" fmla="*/ 37 w 48"/>
                <a:gd name="T3" fmla="*/ 0 h 70"/>
                <a:gd name="T4" fmla="*/ 28 w 48"/>
                <a:gd name="T5" fmla="*/ 5 h 70"/>
                <a:gd name="T6" fmla="*/ 1 w 48"/>
                <a:gd name="T7" fmla="*/ 53 h 70"/>
                <a:gd name="T8" fmla="*/ 0 w 48"/>
                <a:gd name="T9" fmla="*/ 55 h 70"/>
                <a:gd name="T10" fmla="*/ 1 w 48"/>
                <a:gd name="T11" fmla="*/ 66 h 70"/>
                <a:gd name="T12" fmla="*/ 3 w 48"/>
                <a:gd name="T13" fmla="*/ 69 h 70"/>
                <a:gd name="T14" fmla="*/ 5 w 48"/>
                <a:gd name="T15" fmla="*/ 70 h 70"/>
                <a:gd name="T16" fmla="*/ 7 w 48"/>
                <a:gd name="T17" fmla="*/ 69 h 70"/>
                <a:gd name="T18" fmla="*/ 17 w 48"/>
                <a:gd name="T19" fmla="*/ 64 h 70"/>
                <a:gd name="T20" fmla="*/ 18 w 48"/>
                <a:gd name="T21" fmla="*/ 63 h 70"/>
                <a:gd name="T22" fmla="*/ 46 w 48"/>
                <a:gd name="T23" fmla="*/ 15 h 70"/>
                <a:gd name="T24" fmla="*/ 42 w 48"/>
                <a:gd name="T25" fmla="*/ 2 h 70"/>
                <a:gd name="T26" fmla="*/ 38 w 48"/>
                <a:gd name="T27" fmla="*/ 11 h 70"/>
                <a:gd name="T28" fmla="*/ 11 w 48"/>
                <a:gd name="T29" fmla="*/ 57 h 70"/>
                <a:gd name="T30" fmla="*/ 9 w 48"/>
                <a:gd name="T31" fmla="*/ 59 h 70"/>
                <a:gd name="T32" fmla="*/ 9 w 48"/>
                <a:gd name="T33" fmla="*/ 56 h 70"/>
                <a:gd name="T34" fmla="*/ 36 w 48"/>
                <a:gd name="T35" fmla="*/ 9 h 70"/>
                <a:gd name="T36" fmla="*/ 38 w 48"/>
                <a:gd name="T37" fmla="*/ 9 h 70"/>
                <a:gd name="T38" fmla="*/ 38 w 48"/>
                <a:gd name="T39" fmla="*/ 1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70">
                  <a:moveTo>
                    <a:pt x="42" y="2"/>
                  </a:moveTo>
                  <a:cubicBezTo>
                    <a:pt x="40" y="1"/>
                    <a:pt x="39" y="0"/>
                    <a:pt x="37" y="0"/>
                  </a:cubicBezTo>
                  <a:cubicBezTo>
                    <a:pt x="33" y="0"/>
                    <a:pt x="30" y="2"/>
                    <a:pt x="28" y="5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7"/>
                    <a:pt x="2" y="69"/>
                    <a:pt x="3" y="69"/>
                  </a:cubicBezTo>
                  <a:cubicBezTo>
                    <a:pt x="3" y="70"/>
                    <a:pt x="4" y="70"/>
                    <a:pt x="5" y="70"/>
                  </a:cubicBezTo>
                  <a:cubicBezTo>
                    <a:pt x="6" y="70"/>
                    <a:pt x="6" y="70"/>
                    <a:pt x="7" y="69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7" y="64"/>
                    <a:pt x="18" y="63"/>
                    <a:pt x="18" y="63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8" y="10"/>
                    <a:pt x="47" y="4"/>
                    <a:pt x="42" y="2"/>
                  </a:cubicBezTo>
                  <a:moveTo>
                    <a:pt x="38" y="11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7" y="8"/>
                    <a:pt x="38" y="9"/>
                  </a:cubicBezTo>
                  <a:cubicBezTo>
                    <a:pt x="38" y="9"/>
                    <a:pt x="39" y="10"/>
                    <a:pt x="38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59"/>
            <p:cNvSpPr/>
            <p:nvPr/>
          </p:nvSpPr>
          <p:spPr bwMode="auto">
            <a:xfrm>
              <a:off x="23" y="46"/>
              <a:ext cx="49" cy="13"/>
            </a:xfrm>
            <a:custGeom>
              <a:avLst/>
              <a:gdLst>
                <a:gd name="T0" fmla="*/ 30 w 30"/>
                <a:gd name="T1" fmla="*/ 4 h 8"/>
                <a:gd name="T2" fmla="*/ 26 w 30"/>
                <a:gd name="T3" fmla="*/ 0 h 8"/>
                <a:gd name="T4" fmla="*/ 4 w 30"/>
                <a:gd name="T5" fmla="*/ 0 h 8"/>
                <a:gd name="T6" fmla="*/ 0 w 30"/>
                <a:gd name="T7" fmla="*/ 4 h 8"/>
                <a:gd name="T8" fmla="*/ 4 w 30"/>
                <a:gd name="T9" fmla="*/ 8 h 8"/>
                <a:gd name="T10" fmla="*/ 26 w 30"/>
                <a:gd name="T11" fmla="*/ 8 h 8"/>
                <a:gd name="T12" fmla="*/ 30 w 30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8">
                  <a:moveTo>
                    <a:pt x="30" y="4"/>
                  </a:moveTo>
                  <a:cubicBezTo>
                    <a:pt x="30" y="2"/>
                    <a:pt x="28" y="0"/>
                    <a:pt x="2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8" y="8"/>
                    <a:pt x="30" y="6"/>
                    <a:pt x="30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60"/>
            <p:cNvSpPr/>
            <p:nvPr/>
          </p:nvSpPr>
          <p:spPr bwMode="auto">
            <a:xfrm>
              <a:off x="23" y="72"/>
              <a:ext cx="31" cy="15"/>
            </a:xfrm>
            <a:custGeom>
              <a:avLst/>
              <a:gdLst>
                <a:gd name="T0" fmla="*/ 4 w 19"/>
                <a:gd name="T1" fmla="*/ 0 h 9"/>
                <a:gd name="T2" fmla="*/ 0 w 19"/>
                <a:gd name="T3" fmla="*/ 5 h 9"/>
                <a:gd name="T4" fmla="*/ 4 w 19"/>
                <a:gd name="T5" fmla="*/ 9 h 9"/>
                <a:gd name="T6" fmla="*/ 15 w 19"/>
                <a:gd name="T7" fmla="*/ 9 h 9"/>
                <a:gd name="T8" fmla="*/ 19 w 19"/>
                <a:gd name="T9" fmla="*/ 5 h 9"/>
                <a:gd name="T10" fmla="*/ 15 w 19"/>
                <a:gd name="T11" fmla="*/ 0 h 9"/>
                <a:gd name="T12" fmla="*/ 4 w 1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9">
                  <a:moveTo>
                    <a:pt x="4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7" y="9"/>
                    <a:pt x="19" y="7"/>
                    <a:pt x="19" y="5"/>
                  </a:cubicBezTo>
                  <a:cubicBezTo>
                    <a:pt x="19" y="2"/>
                    <a:pt x="17" y="0"/>
                    <a:pt x="15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Group 61"/>
          <p:cNvGrpSpPr/>
          <p:nvPr/>
        </p:nvGrpSpPr>
        <p:grpSpPr bwMode="auto">
          <a:xfrm>
            <a:off x="8749642" y="5295660"/>
            <a:ext cx="258763" cy="258843"/>
            <a:chOff x="0" y="0"/>
            <a:chExt cx="163" cy="163"/>
          </a:xfrm>
        </p:grpSpPr>
        <p:sp>
          <p:nvSpPr>
            <p:cNvPr id="12" name="Freeform 62"/>
            <p:cNvSpPr>
              <a:spLocks noEditPoints="1"/>
            </p:cNvSpPr>
            <p:nvPr/>
          </p:nvSpPr>
          <p:spPr bwMode="auto">
            <a:xfrm>
              <a:off x="0" y="0"/>
              <a:ext cx="163" cy="163"/>
            </a:xfrm>
            <a:custGeom>
              <a:avLst/>
              <a:gdLst>
                <a:gd name="T0" fmla="*/ 96 w 99"/>
                <a:gd name="T1" fmla="*/ 39 h 99"/>
                <a:gd name="T2" fmla="*/ 86 w 99"/>
                <a:gd name="T3" fmla="*/ 33 h 99"/>
                <a:gd name="T4" fmla="*/ 89 w 99"/>
                <a:gd name="T5" fmla="*/ 21 h 99"/>
                <a:gd name="T6" fmla="*/ 75 w 99"/>
                <a:gd name="T7" fmla="*/ 10 h 99"/>
                <a:gd name="T8" fmla="*/ 63 w 99"/>
                <a:gd name="T9" fmla="*/ 12 h 99"/>
                <a:gd name="T10" fmla="*/ 57 w 99"/>
                <a:gd name="T11" fmla="*/ 1 h 99"/>
                <a:gd name="T12" fmla="*/ 39 w 99"/>
                <a:gd name="T13" fmla="*/ 4 h 99"/>
                <a:gd name="T14" fmla="*/ 32 w 99"/>
                <a:gd name="T15" fmla="*/ 13 h 99"/>
                <a:gd name="T16" fmla="*/ 20 w 99"/>
                <a:gd name="T17" fmla="*/ 10 h 99"/>
                <a:gd name="T18" fmla="*/ 9 w 99"/>
                <a:gd name="T19" fmla="*/ 25 h 99"/>
                <a:gd name="T20" fmla="*/ 11 w 99"/>
                <a:gd name="T21" fmla="*/ 36 h 99"/>
                <a:gd name="T22" fmla="*/ 1 w 99"/>
                <a:gd name="T23" fmla="*/ 43 h 99"/>
                <a:gd name="T24" fmla="*/ 1 w 99"/>
                <a:gd name="T25" fmla="*/ 58 h 99"/>
                <a:gd name="T26" fmla="*/ 11 w 99"/>
                <a:gd name="T27" fmla="*/ 64 h 99"/>
                <a:gd name="T28" fmla="*/ 9 w 99"/>
                <a:gd name="T29" fmla="*/ 75 h 99"/>
                <a:gd name="T30" fmla="*/ 20 w 99"/>
                <a:gd name="T31" fmla="*/ 90 h 99"/>
                <a:gd name="T32" fmla="*/ 32 w 99"/>
                <a:gd name="T33" fmla="*/ 87 h 99"/>
                <a:gd name="T34" fmla="*/ 39 w 99"/>
                <a:gd name="T35" fmla="*/ 96 h 99"/>
                <a:gd name="T36" fmla="*/ 50 w 99"/>
                <a:gd name="T37" fmla="*/ 99 h 99"/>
                <a:gd name="T38" fmla="*/ 61 w 99"/>
                <a:gd name="T39" fmla="*/ 96 h 99"/>
                <a:gd name="T40" fmla="*/ 67 w 99"/>
                <a:gd name="T41" fmla="*/ 87 h 99"/>
                <a:gd name="T42" fmla="*/ 79 w 99"/>
                <a:gd name="T43" fmla="*/ 90 h 99"/>
                <a:gd name="T44" fmla="*/ 90 w 99"/>
                <a:gd name="T45" fmla="*/ 75 h 99"/>
                <a:gd name="T46" fmla="*/ 88 w 99"/>
                <a:gd name="T47" fmla="*/ 64 h 99"/>
                <a:gd name="T48" fmla="*/ 98 w 99"/>
                <a:gd name="T49" fmla="*/ 58 h 99"/>
                <a:gd name="T50" fmla="*/ 98 w 99"/>
                <a:gd name="T51" fmla="*/ 43 h 99"/>
                <a:gd name="T52" fmla="*/ 83 w 99"/>
                <a:gd name="T53" fmla="*/ 56 h 99"/>
                <a:gd name="T54" fmla="*/ 78 w 99"/>
                <a:gd name="T55" fmla="*/ 65 h 99"/>
                <a:gd name="T56" fmla="*/ 81 w 99"/>
                <a:gd name="T57" fmla="*/ 76 h 99"/>
                <a:gd name="T58" fmla="*/ 69 w 99"/>
                <a:gd name="T59" fmla="*/ 78 h 99"/>
                <a:gd name="T60" fmla="*/ 59 w 99"/>
                <a:gd name="T61" fmla="*/ 81 h 99"/>
                <a:gd name="T62" fmla="*/ 53 w 99"/>
                <a:gd name="T63" fmla="*/ 91 h 99"/>
                <a:gd name="T64" fmla="*/ 43 w 99"/>
                <a:gd name="T65" fmla="*/ 83 h 99"/>
                <a:gd name="T66" fmla="*/ 34 w 99"/>
                <a:gd name="T67" fmla="*/ 78 h 99"/>
                <a:gd name="T68" fmla="*/ 24 w 99"/>
                <a:gd name="T69" fmla="*/ 81 h 99"/>
                <a:gd name="T70" fmla="*/ 22 w 99"/>
                <a:gd name="T71" fmla="*/ 69 h 99"/>
                <a:gd name="T72" fmla="*/ 19 w 99"/>
                <a:gd name="T73" fmla="*/ 59 h 99"/>
                <a:gd name="T74" fmla="*/ 9 w 99"/>
                <a:gd name="T75" fmla="*/ 54 h 99"/>
                <a:gd name="T76" fmla="*/ 9 w 99"/>
                <a:gd name="T77" fmla="*/ 46 h 99"/>
                <a:gd name="T78" fmla="*/ 19 w 99"/>
                <a:gd name="T79" fmla="*/ 41 h 99"/>
                <a:gd name="T80" fmla="*/ 22 w 99"/>
                <a:gd name="T81" fmla="*/ 31 h 99"/>
                <a:gd name="T82" fmla="*/ 24 w 99"/>
                <a:gd name="T83" fmla="*/ 19 h 99"/>
                <a:gd name="T84" fmla="*/ 34 w 99"/>
                <a:gd name="T85" fmla="*/ 22 h 99"/>
                <a:gd name="T86" fmla="*/ 43 w 99"/>
                <a:gd name="T87" fmla="*/ 17 h 99"/>
                <a:gd name="T88" fmla="*/ 53 w 99"/>
                <a:gd name="T89" fmla="*/ 9 h 99"/>
                <a:gd name="T90" fmla="*/ 59 w 99"/>
                <a:gd name="T91" fmla="*/ 19 h 99"/>
                <a:gd name="T92" fmla="*/ 69 w 99"/>
                <a:gd name="T93" fmla="*/ 22 h 99"/>
                <a:gd name="T94" fmla="*/ 81 w 99"/>
                <a:gd name="T95" fmla="*/ 24 h 99"/>
                <a:gd name="T96" fmla="*/ 78 w 99"/>
                <a:gd name="T97" fmla="*/ 35 h 99"/>
                <a:gd name="T98" fmla="*/ 83 w 99"/>
                <a:gd name="T99" fmla="*/ 44 h 99"/>
                <a:gd name="T100" fmla="*/ 91 w 99"/>
                <a:gd name="T101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9" h="99">
                  <a:moveTo>
                    <a:pt x="98" y="43"/>
                  </a:moveTo>
                  <a:cubicBezTo>
                    <a:pt x="98" y="41"/>
                    <a:pt x="97" y="40"/>
                    <a:pt x="96" y="39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7" y="35"/>
                    <a:pt x="87" y="34"/>
                    <a:pt x="86" y="33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4"/>
                    <a:pt x="90" y="22"/>
                    <a:pt x="89" y="21"/>
                  </a:cubicBezTo>
                  <a:cubicBezTo>
                    <a:pt x="86" y="17"/>
                    <a:pt x="83" y="13"/>
                    <a:pt x="79" y="10"/>
                  </a:cubicBezTo>
                  <a:cubicBezTo>
                    <a:pt x="78" y="9"/>
                    <a:pt x="76" y="9"/>
                    <a:pt x="75" y="10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6" y="13"/>
                    <a:pt x="65" y="12"/>
                    <a:pt x="63" y="12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2"/>
                    <a:pt x="59" y="1"/>
                    <a:pt x="57" y="1"/>
                  </a:cubicBezTo>
                  <a:cubicBezTo>
                    <a:pt x="52" y="0"/>
                    <a:pt x="48" y="0"/>
                    <a:pt x="42" y="1"/>
                  </a:cubicBezTo>
                  <a:cubicBezTo>
                    <a:pt x="41" y="1"/>
                    <a:pt x="39" y="2"/>
                    <a:pt x="39" y="4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2"/>
                    <a:pt x="33" y="13"/>
                    <a:pt x="32" y="13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9"/>
                    <a:pt x="20" y="10"/>
                  </a:cubicBezTo>
                  <a:cubicBezTo>
                    <a:pt x="16" y="13"/>
                    <a:pt x="13" y="17"/>
                    <a:pt x="10" y="21"/>
                  </a:cubicBezTo>
                  <a:cubicBezTo>
                    <a:pt x="9" y="22"/>
                    <a:pt x="9" y="24"/>
                    <a:pt x="9" y="25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2" y="34"/>
                    <a:pt x="12" y="35"/>
                    <a:pt x="11" y="36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2" y="40"/>
                    <a:pt x="1" y="41"/>
                    <a:pt x="1" y="43"/>
                  </a:cubicBezTo>
                  <a:cubicBezTo>
                    <a:pt x="0" y="45"/>
                    <a:pt x="0" y="48"/>
                    <a:pt x="0" y="50"/>
                  </a:cubicBezTo>
                  <a:cubicBezTo>
                    <a:pt x="0" y="52"/>
                    <a:pt x="0" y="55"/>
                    <a:pt x="1" y="58"/>
                  </a:cubicBezTo>
                  <a:cubicBezTo>
                    <a:pt x="1" y="59"/>
                    <a:pt x="2" y="60"/>
                    <a:pt x="4" y="6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2" y="65"/>
                    <a:pt x="12" y="66"/>
                    <a:pt x="13" y="67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9" y="76"/>
                    <a:pt x="9" y="78"/>
                    <a:pt x="10" y="79"/>
                  </a:cubicBezTo>
                  <a:cubicBezTo>
                    <a:pt x="13" y="83"/>
                    <a:pt x="16" y="87"/>
                    <a:pt x="20" y="90"/>
                  </a:cubicBezTo>
                  <a:cubicBezTo>
                    <a:pt x="22" y="91"/>
                    <a:pt x="23" y="91"/>
                    <a:pt x="25" y="90"/>
                  </a:cubicBezTo>
                  <a:cubicBezTo>
                    <a:pt x="32" y="87"/>
                    <a:pt x="32" y="87"/>
                    <a:pt x="32" y="87"/>
                  </a:cubicBezTo>
                  <a:cubicBezTo>
                    <a:pt x="33" y="87"/>
                    <a:pt x="35" y="88"/>
                    <a:pt x="36" y="88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98"/>
                    <a:pt x="41" y="99"/>
                    <a:pt x="42" y="99"/>
                  </a:cubicBezTo>
                  <a:cubicBezTo>
                    <a:pt x="45" y="99"/>
                    <a:pt x="47" y="99"/>
                    <a:pt x="50" y="99"/>
                  </a:cubicBezTo>
                  <a:cubicBezTo>
                    <a:pt x="52" y="99"/>
                    <a:pt x="54" y="99"/>
                    <a:pt x="57" y="99"/>
                  </a:cubicBezTo>
                  <a:cubicBezTo>
                    <a:pt x="59" y="99"/>
                    <a:pt x="60" y="98"/>
                    <a:pt x="61" y="96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5" y="88"/>
                    <a:pt x="66" y="87"/>
                    <a:pt x="67" y="87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6" y="91"/>
                    <a:pt x="78" y="91"/>
                    <a:pt x="79" y="90"/>
                  </a:cubicBezTo>
                  <a:cubicBezTo>
                    <a:pt x="83" y="87"/>
                    <a:pt x="87" y="83"/>
                    <a:pt x="89" y="79"/>
                  </a:cubicBezTo>
                  <a:cubicBezTo>
                    <a:pt x="90" y="78"/>
                    <a:pt x="91" y="76"/>
                    <a:pt x="90" y="75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7" y="66"/>
                    <a:pt x="87" y="65"/>
                    <a:pt x="88" y="64"/>
                  </a:cubicBezTo>
                  <a:cubicBezTo>
                    <a:pt x="96" y="61"/>
                    <a:pt x="96" y="61"/>
                    <a:pt x="96" y="61"/>
                  </a:cubicBezTo>
                  <a:cubicBezTo>
                    <a:pt x="97" y="60"/>
                    <a:pt x="98" y="59"/>
                    <a:pt x="98" y="58"/>
                  </a:cubicBezTo>
                  <a:cubicBezTo>
                    <a:pt x="99" y="55"/>
                    <a:pt x="99" y="52"/>
                    <a:pt x="99" y="50"/>
                  </a:cubicBezTo>
                  <a:cubicBezTo>
                    <a:pt x="99" y="48"/>
                    <a:pt x="99" y="45"/>
                    <a:pt x="98" y="43"/>
                  </a:cubicBezTo>
                  <a:moveTo>
                    <a:pt x="90" y="54"/>
                  </a:moveTo>
                  <a:cubicBezTo>
                    <a:pt x="83" y="56"/>
                    <a:pt x="83" y="56"/>
                    <a:pt x="83" y="56"/>
                  </a:cubicBezTo>
                  <a:cubicBezTo>
                    <a:pt x="82" y="57"/>
                    <a:pt x="81" y="58"/>
                    <a:pt x="80" y="59"/>
                  </a:cubicBezTo>
                  <a:cubicBezTo>
                    <a:pt x="80" y="61"/>
                    <a:pt x="79" y="63"/>
                    <a:pt x="78" y="65"/>
                  </a:cubicBezTo>
                  <a:cubicBezTo>
                    <a:pt x="77" y="67"/>
                    <a:pt x="77" y="68"/>
                    <a:pt x="78" y="69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0" y="78"/>
                    <a:pt x="78" y="80"/>
                    <a:pt x="76" y="81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68" y="78"/>
                    <a:pt x="66" y="78"/>
                    <a:pt x="65" y="78"/>
                  </a:cubicBezTo>
                  <a:cubicBezTo>
                    <a:pt x="63" y="79"/>
                    <a:pt x="61" y="80"/>
                    <a:pt x="59" y="81"/>
                  </a:cubicBezTo>
                  <a:cubicBezTo>
                    <a:pt x="57" y="81"/>
                    <a:pt x="56" y="82"/>
                    <a:pt x="56" y="83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1" y="91"/>
                    <a:pt x="49" y="91"/>
                    <a:pt x="46" y="91"/>
                  </a:cubicBezTo>
                  <a:cubicBezTo>
                    <a:pt x="43" y="83"/>
                    <a:pt x="43" y="83"/>
                    <a:pt x="43" y="83"/>
                  </a:cubicBezTo>
                  <a:cubicBezTo>
                    <a:pt x="43" y="82"/>
                    <a:pt x="42" y="81"/>
                    <a:pt x="41" y="81"/>
                  </a:cubicBezTo>
                  <a:cubicBezTo>
                    <a:pt x="38" y="80"/>
                    <a:pt x="36" y="79"/>
                    <a:pt x="34" y="78"/>
                  </a:cubicBezTo>
                  <a:cubicBezTo>
                    <a:pt x="33" y="78"/>
                    <a:pt x="32" y="78"/>
                    <a:pt x="30" y="78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2" y="80"/>
                    <a:pt x="20" y="78"/>
                    <a:pt x="18" y="76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2" y="68"/>
                    <a:pt x="22" y="67"/>
                    <a:pt x="21" y="65"/>
                  </a:cubicBezTo>
                  <a:cubicBezTo>
                    <a:pt x="20" y="63"/>
                    <a:pt x="20" y="61"/>
                    <a:pt x="19" y="59"/>
                  </a:cubicBezTo>
                  <a:cubicBezTo>
                    <a:pt x="18" y="58"/>
                    <a:pt x="17" y="57"/>
                    <a:pt x="16" y="56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2"/>
                    <a:pt x="9" y="51"/>
                    <a:pt x="9" y="50"/>
                  </a:cubicBezTo>
                  <a:cubicBezTo>
                    <a:pt x="9" y="49"/>
                    <a:pt x="9" y="48"/>
                    <a:pt x="9" y="46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7" y="43"/>
                    <a:pt x="18" y="42"/>
                    <a:pt x="19" y="41"/>
                  </a:cubicBezTo>
                  <a:cubicBezTo>
                    <a:pt x="20" y="39"/>
                    <a:pt x="20" y="37"/>
                    <a:pt x="21" y="35"/>
                  </a:cubicBezTo>
                  <a:cubicBezTo>
                    <a:pt x="22" y="33"/>
                    <a:pt x="22" y="32"/>
                    <a:pt x="22" y="31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20" y="22"/>
                    <a:pt x="22" y="20"/>
                    <a:pt x="24" y="19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2" y="22"/>
                    <a:pt x="33" y="22"/>
                    <a:pt x="34" y="22"/>
                  </a:cubicBezTo>
                  <a:cubicBezTo>
                    <a:pt x="36" y="21"/>
                    <a:pt x="38" y="20"/>
                    <a:pt x="41" y="19"/>
                  </a:cubicBezTo>
                  <a:cubicBezTo>
                    <a:pt x="42" y="19"/>
                    <a:pt x="43" y="18"/>
                    <a:pt x="43" y="17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9" y="9"/>
                    <a:pt x="51" y="9"/>
                    <a:pt x="53" y="9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8"/>
                    <a:pt x="57" y="19"/>
                    <a:pt x="59" y="19"/>
                  </a:cubicBezTo>
                  <a:cubicBezTo>
                    <a:pt x="61" y="20"/>
                    <a:pt x="63" y="21"/>
                    <a:pt x="65" y="22"/>
                  </a:cubicBezTo>
                  <a:cubicBezTo>
                    <a:pt x="66" y="22"/>
                    <a:pt x="68" y="22"/>
                    <a:pt x="69" y="22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78" y="20"/>
                    <a:pt x="80" y="22"/>
                    <a:pt x="81" y="24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7" y="32"/>
                    <a:pt x="77" y="33"/>
                    <a:pt x="78" y="35"/>
                  </a:cubicBezTo>
                  <a:cubicBezTo>
                    <a:pt x="79" y="37"/>
                    <a:pt x="80" y="39"/>
                    <a:pt x="80" y="41"/>
                  </a:cubicBezTo>
                  <a:cubicBezTo>
                    <a:pt x="81" y="42"/>
                    <a:pt x="82" y="43"/>
                    <a:pt x="83" y="44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1" y="48"/>
                    <a:pt x="91" y="49"/>
                    <a:pt x="91" y="50"/>
                  </a:cubicBezTo>
                  <a:cubicBezTo>
                    <a:pt x="91" y="51"/>
                    <a:pt x="91" y="52"/>
                    <a:pt x="90" y="5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63"/>
            <p:cNvSpPr>
              <a:spLocks noEditPoints="1"/>
            </p:cNvSpPr>
            <p:nvPr/>
          </p:nvSpPr>
          <p:spPr bwMode="auto">
            <a:xfrm>
              <a:off x="50" y="48"/>
              <a:ext cx="64" cy="65"/>
            </a:xfrm>
            <a:custGeom>
              <a:avLst/>
              <a:gdLst>
                <a:gd name="T0" fmla="*/ 20 w 39"/>
                <a:gd name="T1" fmla="*/ 0 h 40"/>
                <a:gd name="T2" fmla="*/ 0 w 39"/>
                <a:gd name="T3" fmla="*/ 20 h 40"/>
                <a:gd name="T4" fmla="*/ 20 w 39"/>
                <a:gd name="T5" fmla="*/ 40 h 40"/>
                <a:gd name="T6" fmla="*/ 39 w 39"/>
                <a:gd name="T7" fmla="*/ 20 h 40"/>
                <a:gd name="T8" fmla="*/ 20 w 39"/>
                <a:gd name="T9" fmla="*/ 0 h 40"/>
                <a:gd name="T10" fmla="*/ 20 w 39"/>
                <a:gd name="T11" fmla="*/ 31 h 40"/>
                <a:gd name="T12" fmla="*/ 9 w 39"/>
                <a:gd name="T13" fmla="*/ 20 h 40"/>
                <a:gd name="T14" fmla="*/ 20 w 39"/>
                <a:gd name="T15" fmla="*/ 9 h 40"/>
                <a:gd name="T16" fmla="*/ 31 w 39"/>
                <a:gd name="T17" fmla="*/ 20 h 40"/>
                <a:gd name="T18" fmla="*/ 20 w 39"/>
                <a:gd name="T19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0" y="40"/>
                    <a:pt x="39" y="31"/>
                    <a:pt x="39" y="20"/>
                  </a:cubicBezTo>
                  <a:cubicBezTo>
                    <a:pt x="39" y="9"/>
                    <a:pt x="30" y="0"/>
                    <a:pt x="20" y="0"/>
                  </a:cubicBezTo>
                  <a:moveTo>
                    <a:pt x="20" y="31"/>
                  </a:moveTo>
                  <a:cubicBezTo>
                    <a:pt x="14" y="31"/>
                    <a:pt x="9" y="26"/>
                    <a:pt x="9" y="20"/>
                  </a:cubicBezTo>
                  <a:cubicBezTo>
                    <a:pt x="9" y="14"/>
                    <a:pt x="14" y="9"/>
                    <a:pt x="20" y="9"/>
                  </a:cubicBezTo>
                  <a:cubicBezTo>
                    <a:pt x="26" y="9"/>
                    <a:pt x="31" y="14"/>
                    <a:pt x="31" y="20"/>
                  </a:cubicBezTo>
                  <a:cubicBezTo>
                    <a:pt x="31" y="26"/>
                    <a:pt x="26" y="31"/>
                    <a:pt x="20" y="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Group 64"/>
          <p:cNvGrpSpPr/>
          <p:nvPr/>
        </p:nvGrpSpPr>
        <p:grpSpPr bwMode="auto">
          <a:xfrm>
            <a:off x="7817780" y="5298836"/>
            <a:ext cx="255587" cy="255667"/>
            <a:chOff x="0" y="0"/>
            <a:chExt cx="161" cy="161"/>
          </a:xfrm>
        </p:grpSpPr>
        <p:sp>
          <p:nvSpPr>
            <p:cNvPr id="15" name="Freeform 65"/>
            <p:cNvSpPr/>
            <p:nvPr/>
          </p:nvSpPr>
          <p:spPr bwMode="auto">
            <a:xfrm>
              <a:off x="0" y="0"/>
              <a:ext cx="161" cy="116"/>
            </a:xfrm>
            <a:custGeom>
              <a:avLst/>
              <a:gdLst>
                <a:gd name="T0" fmla="*/ 75 w 98"/>
                <a:gd name="T1" fmla="*/ 26 h 71"/>
                <a:gd name="T2" fmla="*/ 71 w 98"/>
                <a:gd name="T3" fmla="*/ 26 h 71"/>
                <a:gd name="T4" fmla="*/ 71 w 98"/>
                <a:gd name="T5" fmla="*/ 24 h 71"/>
                <a:gd name="T6" fmla="*/ 47 w 98"/>
                <a:gd name="T7" fmla="*/ 0 h 71"/>
                <a:gd name="T8" fmla="*/ 23 w 98"/>
                <a:gd name="T9" fmla="*/ 20 h 71"/>
                <a:gd name="T10" fmla="*/ 16 w 98"/>
                <a:gd name="T11" fmla="*/ 21 h 71"/>
                <a:gd name="T12" fmla="*/ 16 w 98"/>
                <a:gd name="T13" fmla="*/ 21 h 71"/>
                <a:gd name="T14" fmla="*/ 6 w 98"/>
                <a:gd name="T15" fmla="*/ 35 h 71"/>
                <a:gd name="T16" fmla="*/ 7 w 98"/>
                <a:gd name="T17" fmla="*/ 42 h 71"/>
                <a:gd name="T18" fmla="*/ 0 w 98"/>
                <a:gd name="T19" fmla="*/ 55 h 71"/>
                <a:gd name="T20" fmla="*/ 16 w 98"/>
                <a:gd name="T21" fmla="*/ 71 h 71"/>
                <a:gd name="T22" fmla="*/ 32 w 98"/>
                <a:gd name="T23" fmla="*/ 71 h 71"/>
                <a:gd name="T24" fmla="*/ 36 w 98"/>
                <a:gd name="T25" fmla="*/ 66 h 71"/>
                <a:gd name="T26" fmla="*/ 32 w 98"/>
                <a:gd name="T27" fmla="*/ 62 h 71"/>
                <a:gd name="T28" fmla="*/ 16 w 98"/>
                <a:gd name="T29" fmla="*/ 62 h 71"/>
                <a:gd name="T30" fmla="*/ 9 w 98"/>
                <a:gd name="T31" fmla="*/ 55 h 71"/>
                <a:gd name="T32" fmla="*/ 15 w 98"/>
                <a:gd name="T33" fmla="*/ 48 h 71"/>
                <a:gd name="T34" fmla="*/ 18 w 98"/>
                <a:gd name="T35" fmla="*/ 45 h 71"/>
                <a:gd name="T36" fmla="*/ 17 w 98"/>
                <a:gd name="T37" fmla="*/ 41 h 71"/>
                <a:gd name="T38" fmla="*/ 14 w 98"/>
                <a:gd name="T39" fmla="*/ 35 h 71"/>
                <a:gd name="T40" fmla="*/ 19 w 98"/>
                <a:gd name="T41" fmla="*/ 28 h 71"/>
                <a:gd name="T42" fmla="*/ 19 w 98"/>
                <a:gd name="T43" fmla="*/ 28 h 71"/>
                <a:gd name="T44" fmla="*/ 25 w 98"/>
                <a:gd name="T45" fmla="*/ 29 h 71"/>
                <a:gd name="T46" fmla="*/ 29 w 98"/>
                <a:gd name="T47" fmla="*/ 29 h 71"/>
                <a:gd name="T48" fmla="*/ 31 w 98"/>
                <a:gd name="T49" fmla="*/ 25 h 71"/>
                <a:gd name="T50" fmla="*/ 31 w 98"/>
                <a:gd name="T51" fmla="*/ 24 h 71"/>
                <a:gd name="T52" fmla="*/ 31 w 98"/>
                <a:gd name="T53" fmla="*/ 24 h 71"/>
                <a:gd name="T54" fmla="*/ 47 w 98"/>
                <a:gd name="T55" fmla="*/ 8 h 71"/>
                <a:gd name="T56" fmla="*/ 62 w 98"/>
                <a:gd name="T57" fmla="*/ 24 h 71"/>
                <a:gd name="T58" fmla="*/ 60 w 98"/>
                <a:gd name="T59" fmla="*/ 32 h 71"/>
                <a:gd name="T60" fmla="*/ 61 w 98"/>
                <a:gd name="T61" fmla="*/ 37 h 71"/>
                <a:gd name="T62" fmla="*/ 66 w 98"/>
                <a:gd name="T63" fmla="*/ 37 h 71"/>
                <a:gd name="T64" fmla="*/ 75 w 98"/>
                <a:gd name="T65" fmla="*/ 34 h 71"/>
                <a:gd name="T66" fmla="*/ 89 w 98"/>
                <a:gd name="T67" fmla="*/ 48 h 71"/>
                <a:gd name="T68" fmla="*/ 75 w 98"/>
                <a:gd name="T69" fmla="*/ 62 h 71"/>
                <a:gd name="T70" fmla="*/ 66 w 98"/>
                <a:gd name="T71" fmla="*/ 62 h 71"/>
                <a:gd name="T72" fmla="*/ 62 w 98"/>
                <a:gd name="T73" fmla="*/ 66 h 71"/>
                <a:gd name="T74" fmla="*/ 66 w 98"/>
                <a:gd name="T75" fmla="*/ 71 h 71"/>
                <a:gd name="T76" fmla="*/ 75 w 98"/>
                <a:gd name="T77" fmla="*/ 71 h 71"/>
                <a:gd name="T78" fmla="*/ 98 w 98"/>
                <a:gd name="T79" fmla="*/ 48 h 71"/>
                <a:gd name="T80" fmla="*/ 75 w 98"/>
                <a:gd name="T81" fmla="*/ 2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8" h="71">
                  <a:moveTo>
                    <a:pt x="75" y="26"/>
                  </a:moveTo>
                  <a:cubicBezTo>
                    <a:pt x="74" y="26"/>
                    <a:pt x="72" y="26"/>
                    <a:pt x="71" y="26"/>
                  </a:cubicBezTo>
                  <a:cubicBezTo>
                    <a:pt x="71" y="25"/>
                    <a:pt x="71" y="25"/>
                    <a:pt x="71" y="24"/>
                  </a:cubicBezTo>
                  <a:cubicBezTo>
                    <a:pt x="71" y="10"/>
                    <a:pt x="60" y="0"/>
                    <a:pt x="47" y="0"/>
                  </a:cubicBezTo>
                  <a:cubicBezTo>
                    <a:pt x="35" y="0"/>
                    <a:pt x="25" y="8"/>
                    <a:pt x="23" y="20"/>
                  </a:cubicBezTo>
                  <a:cubicBezTo>
                    <a:pt x="20" y="19"/>
                    <a:pt x="18" y="20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0" y="23"/>
                    <a:pt x="6" y="29"/>
                    <a:pt x="6" y="35"/>
                  </a:cubicBezTo>
                  <a:cubicBezTo>
                    <a:pt x="6" y="37"/>
                    <a:pt x="6" y="40"/>
                    <a:pt x="7" y="42"/>
                  </a:cubicBezTo>
                  <a:cubicBezTo>
                    <a:pt x="3" y="45"/>
                    <a:pt x="0" y="50"/>
                    <a:pt x="0" y="55"/>
                  </a:cubicBezTo>
                  <a:cubicBezTo>
                    <a:pt x="0" y="64"/>
                    <a:pt x="7" y="71"/>
                    <a:pt x="16" y="71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4" y="71"/>
                    <a:pt x="36" y="69"/>
                    <a:pt x="36" y="66"/>
                  </a:cubicBezTo>
                  <a:cubicBezTo>
                    <a:pt x="36" y="64"/>
                    <a:pt x="34" y="62"/>
                    <a:pt x="32" y="6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2" y="62"/>
                    <a:pt x="9" y="59"/>
                    <a:pt x="9" y="55"/>
                  </a:cubicBezTo>
                  <a:cubicBezTo>
                    <a:pt x="9" y="52"/>
                    <a:pt x="11" y="49"/>
                    <a:pt x="15" y="48"/>
                  </a:cubicBezTo>
                  <a:cubicBezTo>
                    <a:pt x="16" y="48"/>
                    <a:pt x="18" y="47"/>
                    <a:pt x="18" y="45"/>
                  </a:cubicBezTo>
                  <a:cubicBezTo>
                    <a:pt x="19" y="43"/>
                    <a:pt x="18" y="42"/>
                    <a:pt x="17" y="41"/>
                  </a:cubicBezTo>
                  <a:cubicBezTo>
                    <a:pt x="15" y="39"/>
                    <a:pt x="14" y="37"/>
                    <a:pt x="14" y="35"/>
                  </a:cubicBezTo>
                  <a:cubicBezTo>
                    <a:pt x="14" y="32"/>
                    <a:pt x="16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8"/>
                    <a:pt x="23" y="28"/>
                    <a:pt x="25" y="29"/>
                  </a:cubicBezTo>
                  <a:cubicBezTo>
                    <a:pt x="26" y="30"/>
                    <a:pt x="28" y="30"/>
                    <a:pt x="29" y="29"/>
                  </a:cubicBezTo>
                  <a:cubicBezTo>
                    <a:pt x="30" y="28"/>
                    <a:pt x="31" y="27"/>
                    <a:pt x="31" y="25"/>
                  </a:cubicBezTo>
                  <a:cubicBezTo>
                    <a:pt x="31" y="25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15"/>
                    <a:pt x="38" y="8"/>
                    <a:pt x="47" y="8"/>
                  </a:cubicBezTo>
                  <a:cubicBezTo>
                    <a:pt x="55" y="8"/>
                    <a:pt x="62" y="15"/>
                    <a:pt x="62" y="24"/>
                  </a:cubicBezTo>
                  <a:cubicBezTo>
                    <a:pt x="62" y="27"/>
                    <a:pt x="62" y="29"/>
                    <a:pt x="60" y="32"/>
                  </a:cubicBezTo>
                  <a:cubicBezTo>
                    <a:pt x="59" y="34"/>
                    <a:pt x="59" y="36"/>
                    <a:pt x="61" y="37"/>
                  </a:cubicBezTo>
                  <a:cubicBezTo>
                    <a:pt x="62" y="39"/>
                    <a:pt x="65" y="39"/>
                    <a:pt x="66" y="37"/>
                  </a:cubicBezTo>
                  <a:cubicBezTo>
                    <a:pt x="68" y="36"/>
                    <a:pt x="71" y="34"/>
                    <a:pt x="75" y="34"/>
                  </a:cubicBezTo>
                  <a:cubicBezTo>
                    <a:pt x="83" y="34"/>
                    <a:pt x="89" y="40"/>
                    <a:pt x="89" y="48"/>
                  </a:cubicBezTo>
                  <a:cubicBezTo>
                    <a:pt x="89" y="56"/>
                    <a:pt x="83" y="62"/>
                    <a:pt x="75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4" y="62"/>
                    <a:pt x="62" y="64"/>
                    <a:pt x="62" y="66"/>
                  </a:cubicBezTo>
                  <a:cubicBezTo>
                    <a:pt x="62" y="69"/>
                    <a:pt x="64" y="71"/>
                    <a:pt x="66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88" y="71"/>
                    <a:pt x="98" y="60"/>
                    <a:pt x="98" y="48"/>
                  </a:cubicBezTo>
                  <a:cubicBezTo>
                    <a:pt x="98" y="36"/>
                    <a:pt x="88" y="26"/>
                    <a:pt x="75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66"/>
            <p:cNvSpPr/>
            <p:nvPr/>
          </p:nvSpPr>
          <p:spPr bwMode="auto">
            <a:xfrm>
              <a:off x="49" y="64"/>
              <a:ext cx="62" cy="97"/>
            </a:xfrm>
            <a:custGeom>
              <a:avLst/>
              <a:gdLst>
                <a:gd name="T0" fmla="*/ 30 w 38"/>
                <a:gd name="T1" fmla="*/ 38 h 59"/>
                <a:gd name="T2" fmla="*/ 23 w 38"/>
                <a:gd name="T3" fmla="*/ 45 h 59"/>
                <a:gd name="T4" fmla="*/ 23 w 38"/>
                <a:gd name="T5" fmla="*/ 5 h 59"/>
                <a:gd name="T6" fmla="*/ 19 w 38"/>
                <a:gd name="T7" fmla="*/ 0 h 59"/>
                <a:gd name="T8" fmla="*/ 15 w 38"/>
                <a:gd name="T9" fmla="*/ 5 h 59"/>
                <a:gd name="T10" fmla="*/ 15 w 38"/>
                <a:gd name="T11" fmla="*/ 45 h 59"/>
                <a:gd name="T12" fmla="*/ 8 w 38"/>
                <a:gd name="T13" fmla="*/ 38 h 59"/>
                <a:gd name="T14" fmla="*/ 2 w 38"/>
                <a:gd name="T15" fmla="*/ 38 h 59"/>
                <a:gd name="T16" fmla="*/ 2 w 38"/>
                <a:gd name="T17" fmla="*/ 44 h 59"/>
                <a:gd name="T18" fmla="*/ 16 w 38"/>
                <a:gd name="T19" fmla="*/ 58 h 59"/>
                <a:gd name="T20" fmla="*/ 19 w 38"/>
                <a:gd name="T21" fmla="*/ 59 h 59"/>
                <a:gd name="T22" fmla="*/ 22 w 38"/>
                <a:gd name="T23" fmla="*/ 58 h 59"/>
                <a:gd name="T24" fmla="*/ 36 w 38"/>
                <a:gd name="T25" fmla="*/ 44 h 59"/>
                <a:gd name="T26" fmla="*/ 36 w 38"/>
                <a:gd name="T27" fmla="*/ 38 h 59"/>
                <a:gd name="T28" fmla="*/ 30 w 38"/>
                <a:gd name="T29" fmla="*/ 3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59">
                  <a:moveTo>
                    <a:pt x="30" y="38"/>
                  </a:moveTo>
                  <a:cubicBezTo>
                    <a:pt x="23" y="45"/>
                    <a:pt x="23" y="45"/>
                    <a:pt x="23" y="4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2"/>
                    <a:pt x="21" y="0"/>
                    <a:pt x="19" y="0"/>
                  </a:cubicBezTo>
                  <a:cubicBezTo>
                    <a:pt x="17" y="0"/>
                    <a:pt x="15" y="2"/>
                    <a:pt x="15" y="5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6" y="36"/>
                    <a:pt x="3" y="36"/>
                    <a:pt x="2" y="38"/>
                  </a:cubicBezTo>
                  <a:cubicBezTo>
                    <a:pt x="0" y="39"/>
                    <a:pt x="0" y="42"/>
                    <a:pt x="2" y="44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7" y="59"/>
                    <a:pt x="18" y="59"/>
                    <a:pt x="19" y="59"/>
                  </a:cubicBezTo>
                  <a:cubicBezTo>
                    <a:pt x="20" y="59"/>
                    <a:pt x="21" y="59"/>
                    <a:pt x="22" y="58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8" y="42"/>
                    <a:pt x="38" y="39"/>
                    <a:pt x="36" y="38"/>
                  </a:cubicBezTo>
                  <a:cubicBezTo>
                    <a:pt x="35" y="36"/>
                    <a:pt x="32" y="36"/>
                    <a:pt x="30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6517232" y="1840615"/>
            <a:ext cx="45050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cs typeface="+mn-ea"/>
                <a:sym typeface="+mn-lt"/>
              </a:rPr>
              <a:t>THIS IS A ART TEMPLATE ,THANK YOU WATCHING THIS ONE 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8" name="矩形 23"/>
          <p:cNvSpPr>
            <a:spLocks noChangeArrowheads="1"/>
          </p:cNvSpPr>
          <p:nvPr/>
        </p:nvSpPr>
        <p:spPr bwMode="auto">
          <a:xfrm>
            <a:off x="6510997" y="2379374"/>
            <a:ext cx="4523497" cy="227414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endParaRPr lang="en-US" sz="1200" dirty="0"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I can do for twelve hours that</a:t>
            </a:r>
          </a:p>
          <a:p>
            <a:pPr eaLnBrk="1" hangingPunct="1">
              <a:lnSpc>
                <a:spcPct val="150000"/>
              </a:lnSpc>
            </a:pPr>
            <a:endParaRPr lang="en-US" altLang="zh-CN" sz="12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I can do for twelve hours that hours that Just for today I will try to live through this day only and not tackle my</a:t>
            </a:r>
            <a:endParaRPr lang="zh-CN" altLang="en-US" sz="1200" dirty="0">
              <a:cs typeface="+mn-ea"/>
              <a:sym typeface="+mn-lt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0376" y="1913206"/>
            <a:ext cx="5014756" cy="376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38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7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>
            <a:off x="2962980" y="3865479"/>
            <a:ext cx="921908" cy="9054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5408619" y="2238556"/>
            <a:ext cx="921908" cy="9054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7883098" y="3815576"/>
            <a:ext cx="921908" cy="9054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072284" y="3232683"/>
            <a:ext cx="735013" cy="790575"/>
          </a:xfrm>
          <a:prstGeom prst="line">
            <a:avLst/>
          </a:prstGeom>
          <a:ln>
            <a:solidFill>
              <a:srgbClr val="AF8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955434" y="3166008"/>
            <a:ext cx="735013" cy="790575"/>
          </a:xfrm>
          <a:prstGeom prst="line">
            <a:avLst/>
          </a:prstGeom>
          <a:ln>
            <a:solidFill>
              <a:srgbClr val="AF8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4107459" y="3232683"/>
            <a:ext cx="827088" cy="720725"/>
          </a:xfrm>
          <a:prstGeom prst="line">
            <a:avLst/>
          </a:prstGeom>
          <a:ln>
            <a:solidFill>
              <a:srgbClr val="AF8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2"/>
          <p:cNvSpPr txBox="1">
            <a:spLocks/>
          </p:cNvSpPr>
          <p:nvPr/>
        </p:nvSpPr>
        <p:spPr>
          <a:xfrm>
            <a:off x="2250569" y="2063981"/>
            <a:ext cx="2611438" cy="384175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点 击 即 可 添 加 标 题</a:t>
            </a:r>
            <a:endParaRPr lang="en-US" altLang="zh-CN" sz="18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Text Placeholder 12"/>
          <p:cNvSpPr txBox="1">
            <a:spLocks/>
          </p:cNvSpPr>
          <p:nvPr/>
        </p:nvSpPr>
        <p:spPr>
          <a:xfrm>
            <a:off x="2220447" y="2505669"/>
            <a:ext cx="2934223" cy="531689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C0099"/>
              </a:buClr>
            </a:pP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Just for today I will try to live through this day only and not tackle my</a:t>
            </a:r>
          </a:p>
        </p:txBody>
      </p:sp>
      <p:sp>
        <p:nvSpPr>
          <p:cNvPr id="10" name="Text Placeholder 12"/>
          <p:cNvSpPr txBox="1">
            <a:spLocks/>
          </p:cNvSpPr>
          <p:nvPr/>
        </p:nvSpPr>
        <p:spPr>
          <a:xfrm>
            <a:off x="6675869" y="2153842"/>
            <a:ext cx="2613025" cy="382587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点 击 即 可 添 加 标 题</a:t>
            </a:r>
            <a:endParaRPr lang="en-US" altLang="zh-CN" sz="18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Text Placeholder 12"/>
          <p:cNvSpPr txBox="1">
            <a:spLocks/>
          </p:cNvSpPr>
          <p:nvPr/>
        </p:nvSpPr>
        <p:spPr>
          <a:xfrm>
            <a:off x="6659993" y="2539775"/>
            <a:ext cx="3256610" cy="546716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C0099"/>
              </a:buClr>
            </a:pP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Just for today I will try to live through this day only and not tackle my</a:t>
            </a:r>
          </a:p>
        </p:txBody>
      </p:sp>
      <p:sp>
        <p:nvSpPr>
          <p:cNvPr id="12" name="Text Placeholder 12"/>
          <p:cNvSpPr txBox="1">
            <a:spLocks/>
          </p:cNvSpPr>
          <p:nvPr/>
        </p:nvSpPr>
        <p:spPr>
          <a:xfrm>
            <a:off x="4152025" y="4235418"/>
            <a:ext cx="2613025" cy="382587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点 击 即 可 添 加 标 题</a:t>
            </a:r>
            <a:endParaRPr lang="en-US" altLang="zh-CN" sz="18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4137738" y="4733893"/>
            <a:ext cx="3118750" cy="568436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C0099"/>
              </a:buClr>
            </a:pP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Just for today I will try to live through this day only and not tackle my</a:t>
            </a:r>
          </a:p>
        </p:txBody>
      </p:sp>
      <p:sp>
        <p:nvSpPr>
          <p:cNvPr id="14" name="Text Placeholder 12"/>
          <p:cNvSpPr txBox="1">
            <a:spLocks/>
          </p:cNvSpPr>
          <p:nvPr/>
        </p:nvSpPr>
        <p:spPr>
          <a:xfrm>
            <a:off x="9168830" y="3953408"/>
            <a:ext cx="2613025" cy="382588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点 击 即 可 添 加 标 题</a:t>
            </a:r>
            <a:endParaRPr lang="en-US" altLang="zh-CN" sz="18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Text Placeholder 12"/>
          <p:cNvSpPr txBox="1">
            <a:spLocks/>
          </p:cNvSpPr>
          <p:nvPr/>
        </p:nvSpPr>
        <p:spPr>
          <a:xfrm>
            <a:off x="9154543" y="4420800"/>
            <a:ext cx="1985037" cy="752617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C0099"/>
              </a:buClr>
            </a:pP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Just for today I will try to live through this day only and not tackle my</a:t>
            </a:r>
          </a:p>
        </p:txBody>
      </p:sp>
      <p:sp>
        <p:nvSpPr>
          <p:cNvPr id="16" name="椭圆 15"/>
          <p:cNvSpPr/>
          <p:nvPr/>
        </p:nvSpPr>
        <p:spPr bwMode="auto">
          <a:xfrm>
            <a:off x="1151128" y="2238556"/>
            <a:ext cx="921908" cy="9054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 Placeholder 12"/>
          <p:cNvSpPr txBox="1">
            <a:spLocks/>
          </p:cNvSpPr>
          <p:nvPr/>
        </p:nvSpPr>
        <p:spPr bwMode="auto">
          <a:xfrm>
            <a:off x="1550574" y="2406517"/>
            <a:ext cx="422275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0972" rIns="0" bIns="60972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1pPr>
            <a:lvl2pPr marL="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2pPr>
            <a:lvl3pPr marL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3pPr>
            <a:lvl4pPr marL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4pPr>
            <a:lvl5pPr marL="1371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5pPr>
            <a:lvl6pPr marL="1828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6pPr>
            <a:lvl7pPr marL="2286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7pPr>
            <a:lvl8pPr marL="2743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8pPr>
            <a:lvl9pPr marL="3200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322616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en-GB" altLang="zh-CN" sz="3000" dirty="0">
              <a:solidFill>
                <a:srgbClr val="32261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Text Placeholder 12"/>
          <p:cNvSpPr txBox="1">
            <a:spLocks/>
          </p:cNvSpPr>
          <p:nvPr/>
        </p:nvSpPr>
        <p:spPr bwMode="auto">
          <a:xfrm>
            <a:off x="3321877" y="4023258"/>
            <a:ext cx="42227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0972" rIns="0" bIns="60972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1pPr>
            <a:lvl2pPr marL="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2pPr>
            <a:lvl3pPr marL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3pPr>
            <a:lvl4pPr marL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4pPr>
            <a:lvl5pPr marL="1371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5pPr>
            <a:lvl6pPr marL="1828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6pPr>
            <a:lvl7pPr marL="2286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7pPr>
            <a:lvl8pPr marL="2743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8pPr>
            <a:lvl9pPr marL="3200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322616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en-GB" altLang="zh-CN" sz="3000" dirty="0">
              <a:solidFill>
                <a:srgbClr val="32261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Text Placeholder 12"/>
          <p:cNvSpPr txBox="1">
            <a:spLocks/>
          </p:cNvSpPr>
          <p:nvPr/>
        </p:nvSpPr>
        <p:spPr bwMode="auto">
          <a:xfrm>
            <a:off x="5783194" y="2410045"/>
            <a:ext cx="420688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0972" rIns="0" bIns="60972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1pPr>
            <a:lvl2pPr marL="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2pPr>
            <a:lvl3pPr marL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3pPr>
            <a:lvl4pPr marL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4pPr>
            <a:lvl5pPr marL="1371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5pPr>
            <a:lvl6pPr marL="1828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6pPr>
            <a:lvl7pPr marL="2286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7pPr>
            <a:lvl8pPr marL="2743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8pPr>
            <a:lvl9pPr marL="3200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322616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lang="en-GB" altLang="zh-CN" sz="3000" dirty="0">
              <a:solidFill>
                <a:srgbClr val="32261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Text Placeholder 12"/>
          <p:cNvSpPr txBox="1">
            <a:spLocks/>
          </p:cNvSpPr>
          <p:nvPr/>
        </p:nvSpPr>
        <p:spPr bwMode="auto">
          <a:xfrm>
            <a:off x="8217057" y="3992280"/>
            <a:ext cx="42227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0972" rIns="0" bIns="60972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1pPr>
            <a:lvl2pPr marL="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2pPr>
            <a:lvl3pPr marL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3pPr>
            <a:lvl4pPr marL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4pPr>
            <a:lvl5pPr marL="1371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5pPr>
            <a:lvl6pPr marL="1828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6pPr>
            <a:lvl7pPr marL="2286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7pPr>
            <a:lvl8pPr marL="2743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8pPr>
            <a:lvl9pPr marL="3200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322616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endParaRPr lang="en-GB" altLang="zh-CN" sz="3000" dirty="0">
              <a:solidFill>
                <a:srgbClr val="32261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63579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75249" y="1730326"/>
            <a:ext cx="4360985" cy="38545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635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45723" y="3103685"/>
            <a:ext cx="1418197" cy="769441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cs typeface="+mn-ea"/>
                <a:sym typeface="+mn-lt"/>
              </a:rPr>
              <a:t>0 1</a:t>
            </a:r>
            <a:endParaRPr lang="zh-CN" altLang="en-US" sz="4400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45723" y="3982411"/>
            <a:ext cx="1418197" cy="769441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cs typeface="+mn-ea"/>
                <a:sym typeface="+mn-lt"/>
              </a:rPr>
              <a:t>0 2</a:t>
            </a:r>
            <a:endParaRPr lang="zh-CN" altLang="en-US" sz="4400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45723" y="4861137"/>
            <a:ext cx="1418197" cy="769441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cs typeface="+mn-ea"/>
                <a:sym typeface="+mn-lt"/>
              </a:rPr>
              <a:t>0 3</a:t>
            </a:r>
            <a:endParaRPr lang="zh-CN" altLang="en-US" sz="4400" dirty="0">
              <a:cs typeface="+mn-ea"/>
              <a:sym typeface="+mn-lt"/>
            </a:endParaRPr>
          </a:p>
        </p:txBody>
      </p:sp>
      <p:sp>
        <p:nvSpPr>
          <p:cNvPr id="7" name="TextBox 13"/>
          <p:cNvSpPr txBox="1"/>
          <p:nvPr/>
        </p:nvSpPr>
        <p:spPr>
          <a:xfrm>
            <a:off x="6756891" y="3193745"/>
            <a:ext cx="4079012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100" dirty="0">
                <a:cs typeface="+mn-ea"/>
                <a:sym typeface="+mn-lt"/>
              </a:rPr>
              <a:t>Just for today I will try to live through this day only and not tackle my whole life problem at once</a:t>
            </a:r>
          </a:p>
        </p:txBody>
      </p:sp>
      <p:sp>
        <p:nvSpPr>
          <p:cNvPr id="8" name="TextBox 13"/>
          <p:cNvSpPr txBox="1"/>
          <p:nvPr/>
        </p:nvSpPr>
        <p:spPr>
          <a:xfrm>
            <a:off x="6756891" y="4032115"/>
            <a:ext cx="4079012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100" dirty="0">
                <a:cs typeface="+mn-ea"/>
                <a:sym typeface="+mn-lt"/>
              </a:rPr>
              <a:t>Just for today I will try to live through this day only and not tackle my whole life problem at once</a:t>
            </a:r>
          </a:p>
        </p:txBody>
      </p:sp>
      <p:sp>
        <p:nvSpPr>
          <p:cNvPr id="9" name="TextBox 13"/>
          <p:cNvSpPr txBox="1"/>
          <p:nvPr/>
        </p:nvSpPr>
        <p:spPr>
          <a:xfrm>
            <a:off x="6724975" y="4940774"/>
            <a:ext cx="4079012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100" dirty="0">
                <a:cs typeface="+mn-ea"/>
                <a:sym typeface="+mn-lt"/>
              </a:rPr>
              <a:t>Just for today I will try to live through this day only and not tackle my whole life problem at once</a:t>
            </a:r>
          </a:p>
        </p:txBody>
      </p:sp>
      <p:sp>
        <p:nvSpPr>
          <p:cNvPr id="10" name="矩形 23"/>
          <p:cNvSpPr>
            <a:spLocks noChangeArrowheads="1"/>
          </p:cNvSpPr>
          <p:nvPr/>
        </p:nvSpPr>
        <p:spPr bwMode="auto">
          <a:xfrm>
            <a:off x="5532530" y="2161255"/>
            <a:ext cx="5747414" cy="7005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1400" dirty="0">
                <a:cs typeface="+mn-ea"/>
                <a:sym typeface="+mn-lt"/>
              </a:rPr>
              <a:t>Just for today I will try to live through this day only and not tackle my whole life problem at once. I can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32530" y="1689876"/>
            <a:ext cx="3848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sz="2400" b="1" dirty="0">
                <a:cs typeface="+mn-ea"/>
                <a:sym typeface="+mn-lt"/>
              </a:rPr>
              <a:t>点 击 即 可 添 加 标 题</a:t>
            </a:r>
            <a:endParaRPr lang="en-US" altLang="zh-CN" sz="2400" b="1" dirty="0"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31500" y="1918876"/>
            <a:ext cx="2073150" cy="171258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1108" y="1918877"/>
            <a:ext cx="1937215" cy="170709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18675" y="3715125"/>
            <a:ext cx="2085975" cy="170709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1108" y="3725045"/>
            <a:ext cx="1938553" cy="169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66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52892" y="3470261"/>
            <a:ext cx="5191638" cy="707886"/>
          </a:xfrm>
          <a:prstGeom prst="rect">
            <a:avLst/>
          </a:prstGeom>
          <a:noFill/>
          <a:ln w="19050">
            <a:noFill/>
            <a:prstDash val="dash"/>
          </a:ln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cs typeface="+mn-ea"/>
                <a:sym typeface="+mn-lt"/>
              </a:rPr>
              <a:t>感  谢  您  的  观  看</a:t>
            </a:r>
          </a:p>
        </p:txBody>
      </p:sp>
      <p:sp>
        <p:nvSpPr>
          <p:cNvPr id="7" name="矩形 23"/>
          <p:cNvSpPr>
            <a:spLocks noChangeArrowheads="1"/>
          </p:cNvSpPr>
          <p:nvPr/>
        </p:nvSpPr>
        <p:spPr bwMode="auto">
          <a:xfrm>
            <a:off x="1227929" y="4396943"/>
            <a:ext cx="5271343" cy="61369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4C686C"/>
                </a:solidFill>
                <a:cs typeface="+mn-ea"/>
                <a:sym typeface="+mn-lt"/>
              </a:rPr>
              <a:t>THIS IS A ART TEMPLATE , THANK YOU WATCHING THIS ONE. THIS IS A ART TEMPLATE , THANK YOU WATCHING THIS ONE.</a:t>
            </a:r>
          </a:p>
        </p:txBody>
      </p:sp>
      <p:sp>
        <p:nvSpPr>
          <p:cNvPr id="8" name="矩形 7"/>
          <p:cNvSpPr/>
          <p:nvPr/>
        </p:nvSpPr>
        <p:spPr>
          <a:xfrm>
            <a:off x="1312338" y="2569996"/>
            <a:ext cx="2554417" cy="461665"/>
          </a:xfrm>
          <a:prstGeom prst="rect">
            <a:avLst/>
          </a:prstGeom>
          <a:solidFill>
            <a:schemeClr val="tx1"/>
          </a:solidFill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ART TEMPLATE 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1265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3" y="4437112"/>
            <a:ext cx="9025003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手抄报：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28408" y="3097348"/>
            <a:ext cx="5471583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个人学习、研究。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刻录光碟销售。</a:t>
            </a:r>
            <a:endParaRPr lang="zh-CN" altLang="en-GB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69" y="356248"/>
            <a:ext cx="7893049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594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14643" y="4462444"/>
            <a:ext cx="319855" cy="413489"/>
            <a:chOff x="2928938" y="1130648"/>
            <a:chExt cx="400050" cy="519112"/>
          </a:xfrm>
          <a:solidFill>
            <a:schemeClr val="tx1"/>
          </a:solidFill>
        </p:grpSpPr>
        <p:sp>
          <p:nvSpPr>
            <p:cNvPr id="3" name="Freeform 170"/>
            <p:cNvSpPr>
              <a:spLocks noChangeArrowheads="1"/>
            </p:cNvSpPr>
            <p:nvPr/>
          </p:nvSpPr>
          <p:spPr bwMode="auto">
            <a:xfrm>
              <a:off x="2928938" y="1280392"/>
              <a:ext cx="400050" cy="369368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3"/>
                <a:gd name="T14" fmla="*/ 90 w 90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4" name="Freeform 171"/>
            <p:cNvSpPr>
              <a:spLocks noChangeArrowheads="1"/>
            </p:cNvSpPr>
            <p:nvPr/>
          </p:nvSpPr>
          <p:spPr bwMode="auto">
            <a:xfrm>
              <a:off x="2928938" y="1130648"/>
              <a:ext cx="400050" cy="126451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"/>
                <a:gd name="T34" fmla="*/ 0 h 29"/>
                <a:gd name="T35" fmla="*/ 90 w 90"/>
                <a:gd name="T36" fmla="*/ 29 h 2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27753" y="2375224"/>
            <a:ext cx="651940" cy="634012"/>
            <a:chOff x="8539144" y="917247"/>
            <a:chExt cx="800766" cy="778746"/>
          </a:xfrm>
          <a:solidFill>
            <a:schemeClr val="tx1"/>
          </a:solidFill>
        </p:grpSpPr>
        <p:sp>
          <p:nvSpPr>
            <p:cNvPr id="6" name="Freeform 42"/>
            <p:cNvSpPr>
              <a:spLocks noEditPoints="1" noChangeArrowheads="1"/>
            </p:cNvSpPr>
            <p:nvPr/>
          </p:nvSpPr>
          <p:spPr bwMode="auto">
            <a:xfrm>
              <a:off x="8539144" y="917247"/>
              <a:ext cx="800766" cy="778746"/>
            </a:xfrm>
            <a:custGeom>
              <a:avLst/>
              <a:gdLst>
                <a:gd name="T0" fmla="*/ 60 w 121"/>
                <a:gd name="T1" fmla="*/ 0 h 121"/>
                <a:gd name="T2" fmla="*/ 0 w 121"/>
                <a:gd name="T3" fmla="*/ 61 h 121"/>
                <a:gd name="T4" fmla="*/ 60 w 121"/>
                <a:gd name="T5" fmla="*/ 121 h 121"/>
                <a:gd name="T6" fmla="*/ 121 w 121"/>
                <a:gd name="T7" fmla="*/ 61 h 121"/>
                <a:gd name="T8" fmla="*/ 60 w 121"/>
                <a:gd name="T9" fmla="*/ 0 h 121"/>
                <a:gd name="T10" fmla="*/ 60 w 121"/>
                <a:gd name="T11" fmla="*/ 111 h 121"/>
                <a:gd name="T12" fmla="*/ 10 w 121"/>
                <a:gd name="T13" fmla="*/ 61 h 121"/>
                <a:gd name="T14" fmla="*/ 60 w 121"/>
                <a:gd name="T15" fmla="*/ 10 h 121"/>
                <a:gd name="T16" fmla="*/ 111 w 121"/>
                <a:gd name="T17" fmla="*/ 61 h 121"/>
                <a:gd name="T18" fmla="*/ 60 w 121"/>
                <a:gd name="T19" fmla="*/ 111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"/>
                <a:gd name="T31" fmla="*/ 0 h 121"/>
                <a:gd name="T32" fmla="*/ 121 w 121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11"/>
                  </a:moveTo>
                  <a:cubicBezTo>
                    <a:pt x="32" y="111"/>
                    <a:pt x="10" y="89"/>
                    <a:pt x="10" y="61"/>
                  </a:cubicBezTo>
                  <a:cubicBezTo>
                    <a:pt x="10" y="33"/>
                    <a:pt x="32" y="10"/>
                    <a:pt x="60" y="10"/>
                  </a:cubicBezTo>
                  <a:cubicBezTo>
                    <a:pt x="88" y="10"/>
                    <a:pt x="111" y="33"/>
                    <a:pt x="111" y="61"/>
                  </a:cubicBezTo>
                  <a:cubicBezTo>
                    <a:pt x="111" y="89"/>
                    <a:pt x="88" y="111"/>
                    <a:pt x="60" y="11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7" name="Freeform 43"/>
            <p:cNvSpPr>
              <a:spLocks noChangeArrowheads="1"/>
            </p:cNvSpPr>
            <p:nvPr/>
          </p:nvSpPr>
          <p:spPr bwMode="auto">
            <a:xfrm>
              <a:off x="8768697" y="1107674"/>
              <a:ext cx="278526" cy="384564"/>
            </a:xfrm>
            <a:custGeom>
              <a:avLst/>
              <a:gdLst>
                <a:gd name="T0" fmla="*/ 42 w 42"/>
                <a:gd name="T1" fmla="*/ 60 h 60"/>
                <a:gd name="T2" fmla="*/ 42 w 42"/>
                <a:gd name="T3" fmla="*/ 0 h 60"/>
                <a:gd name="T4" fmla="*/ 0 w 42"/>
                <a:gd name="T5" fmla="*/ 42 h 60"/>
                <a:gd name="T6" fmla="*/ 42 w 4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60"/>
                <a:gd name="T14" fmla="*/ 42 w 42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60">
                  <a:moveTo>
                    <a:pt x="42" y="6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9" y="42"/>
                    <a:pt x="42" y="60"/>
                    <a:pt x="42" y="6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sp>
        <p:nvSpPr>
          <p:cNvPr id="8" name="文本框 22"/>
          <p:cNvSpPr txBox="1">
            <a:spLocks noChangeArrowheads="1"/>
          </p:cNvSpPr>
          <p:nvPr/>
        </p:nvSpPr>
        <p:spPr bwMode="auto">
          <a:xfrm>
            <a:off x="5508067" y="2207590"/>
            <a:ext cx="330890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en-US" altLang="zh-CN" sz="2000" b="1" dirty="0">
                <a:cs typeface="+mn-ea"/>
                <a:sym typeface="+mn-lt"/>
              </a:rPr>
              <a:t>AJAX</a:t>
            </a:r>
            <a:r>
              <a:rPr lang="zh-CN" altLang="en-US" sz="2000" b="1" dirty="0">
                <a:cs typeface="+mn-ea"/>
                <a:sym typeface="+mn-lt"/>
              </a:rPr>
              <a:t>与</a:t>
            </a:r>
            <a:r>
              <a:rPr lang="en-US" altLang="zh-CN" sz="2000" b="1" dirty="0">
                <a:cs typeface="+mn-ea"/>
                <a:sym typeface="+mn-lt"/>
              </a:rPr>
              <a:t>XHR</a:t>
            </a:r>
            <a:r>
              <a:rPr lang="zh-CN" altLang="en-US" sz="2000" b="1" dirty="0">
                <a:cs typeface="+mn-ea"/>
                <a:sym typeface="+mn-lt"/>
              </a:rPr>
              <a:t>对象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9" name="矩形 23"/>
          <p:cNvSpPr>
            <a:spLocks noChangeArrowheads="1"/>
          </p:cNvSpPr>
          <p:nvPr/>
        </p:nvSpPr>
        <p:spPr bwMode="auto">
          <a:xfrm>
            <a:off x="5563766" y="2607700"/>
            <a:ext cx="5840442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1400" dirty="0">
                <a:cs typeface="+mn-ea"/>
                <a:sym typeface="+mn-lt"/>
              </a:rPr>
              <a:t>XHR</a:t>
            </a:r>
            <a:r>
              <a:rPr lang="zh-CN" altLang="en-US" sz="1400" dirty="0">
                <a:cs typeface="+mn-ea"/>
                <a:sym typeface="+mn-lt"/>
              </a:rPr>
              <a:t>发送、状态码、</a:t>
            </a:r>
            <a:r>
              <a:rPr lang="en-US" altLang="zh-CN" sz="1400" dirty="0">
                <a:cs typeface="+mn-ea"/>
                <a:sym typeface="+mn-lt"/>
              </a:rPr>
              <a:t>GET / POST</a:t>
            </a:r>
            <a:r>
              <a:rPr lang="zh-CN" altLang="en-US" sz="1400" dirty="0">
                <a:cs typeface="+mn-ea"/>
                <a:sym typeface="+mn-lt"/>
              </a:rPr>
              <a:t>请求、</a:t>
            </a:r>
            <a:r>
              <a:rPr lang="en-US" altLang="zh-CN" sz="1400" dirty="0">
                <a:cs typeface="+mn-ea"/>
                <a:sym typeface="+mn-lt"/>
              </a:rPr>
              <a:t>Content-Type</a:t>
            </a:r>
            <a:r>
              <a:rPr lang="zh-CN" altLang="en-US" sz="1400" dirty="0">
                <a:cs typeface="+mn-ea"/>
                <a:sym typeface="+mn-lt"/>
              </a:rPr>
              <a:t>、同步和异步、</a:t>
            </a:r>
            <a:endParaRPr lang="en-US" altLang="zh-CN" sz="1400" dirty="0"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响应状态码等</a:t>
            </a:r>
          </a:p>
        </p:txBody>
      </p:sp>
      <p:sp>
        <p:nvSpPr>
          <p:cNvPr id="10" name="文本框 22"/>
          <p:cNvSpPr txBox="1">
            <a:spLocks noChangeArrowheads="1"/>
          </p:cNvSpPr>
          <p:nvPr/>
        </p:nvSpPr>
        <p:spPr bwMode="auto">
          <a:xfrm>
            <a:off x="5557279" y="4062335"/>
            <a:ext cx="543327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zh-CN" altLang="en-US" sz="2000" b="1" dirty="0">
                <a:cs typeface="+mn-ea"/>
                <a:sym typeface="+mn-lt"/>
              </a:rPr>
              <a:t>表单提交、</a:t>
            </a:r>
            <a:r>
              <a:rPr lang="en-US" altLang="zh-CN" sz="2000" b="1" dirty="0" err="1">
                <a:cs typeface="+mn-ea"/>
                <a:sym typeface="+mn-lt"/>
              </a:rPr>
              <a:t>FormData</a:t>
            </a:r>
            <a:r>
              <a:rPr lang="zh-CN" altLang="en-US" sz="2000" b="1" dirty="0">
                <a:cs typeface="+mn-ea"/>
                <a:sym typeface="+mn-lt"/>
              </a:rPr>
              <a:t>及文件上传</a:t>
            </a:r>
          </a:p>
        </p:txBody>
      </p:sp>
      <p:sp>
        <p:nvSpPr>
          <p:cNvPr id="11" name="矩形 23"/>
          <p:cNvSpPr>
            <a:spLocks noChangeArrowheads="1"/>
          </p:cNvSpPr>
          <p:nvPr/>
        </p:nvSpPr>
        <p:spPr bwMode="auto">
          <a:xfrm>
            <a:off x="5612979" y="4462445"/>
            <a:ext cx="5791229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表单</a:t>
            </a:r>
            <a:r>
              <a:rPr lang="en-US" altLang="zh-CN" sz="1400" dirty="0">
                <a:cs typeface="+mn-ea"/>
                <a:sym typeface="+mn-lt"/>
              </a:rPr>
              <a:t>action</a:t>
            </a:r>
            <a:r>
              <a:rPr lang="zh-CN" altLang="en-US" sz="1400" dirty="0">
                <a:cs typeface="+mn-ea"/>
                <a:sym typeface="+mn-lt"/>
              </a:rPr>
              <a:t>、</a:t>
            </a:r>
            <a:r>
              <a:rPr lang="en-US" altLang="zh-CN" sz="1400" dirty="0">
                <a:cs typeface="+mn-ea"/>
                <a:sym typeface="+mn-lt"/>
              </a:rPr>
              <a:t>method</a:t>
            </a:r>
            <a:r>
              <a:rPr lang="zh-CN" altLang="en-US" sz="1400" dirty="0">
                <a:cs typeface="+mn-ea"/>
                <a:sym typeface="+mn-lt"/>
              </a:rPr>
              <a:t>以及</a:t>
            </a:r>
            <a:r>
              <a:rPr lang="en-US" altLang="zh-CN" sz="1400" dirty="0" err="1">
                <a:cs typeface="+mn-ea"/>
                <a:sym typeface="+mn-lt"/>
              </a:rPr>
              <a:t>enctype</a:t>
            </a:r>
            <a:r>
              <a:rPr lang="zh-CN" altLang="en-US" sz="1400" dirty="0">
                <a:cs typeface="+mn-ea"/>
                <a:sym typeface="+mn-lt"/>
              </a:rPr>
              <a:t>参数、</a:t>
            </a:r>
            <a:r>
              <a:rPr lang="en-US" altLang="zh-CN" sz="1400" dirty="0" err="1">
                <a:cs typeface="+mn-ea"/>
                <a:sym typeface="+mn-lt"/>
              </a:rPr>
              <a:t>formdata</a:t>
            </a:r>
            <a:r>
              <a:rPr lang="zh-CN" altLang="en-US" sz="1400" dirty="0">
                <a:cs typeface="+mn-ea"/>
                <a:sym typeface="+mn-lt"/>
              </a:rPr>
              <a:t>的使用、文件上传、</a:t>
            </a:r>
            <a:endParaRPr lang="en-US" altLang="zh-CN" sz="1400" dirty="0"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文件上传进度等</a:t>
            </a:r>
            <a:endParaRPr lang="en-US" altLang="zh-CN" sz="1400" dirty="0"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805" y="3655645"/>
            <a:ext cx="2943409" cy="1962272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7806" y="1430521"/>
            <a:ext cx="2943403" cy="2075420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0125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14643" y="4462444"/>
            <a:ext cx="319855" cy="413489"/>
            <a:chOff x="2928938" y="1130648"/>
            <a:chExt cx="400050" cy="519112"/>
          </a:xfrm>
          <a:solidFill>
            <a:schemeClr val="tx1"/>
          </a:solidFill>
        </p:grpSpPr>
        <p:sp>
          <p:nvSpPr>
            <p:cNvPr id="3" name="Freeform 170"/>
            <p:cNvSpPr>
              <a:spLocks noChangeArrowheads="1"/>
            </p:cNvSpPr>
            <p:nvPr/>
          </p:nvSpPr>
          <p:spPr bwMode="auto">
            <a:xfrm>
              <a:off x="2928938" y="1280392"/>
              <a:ext cx="400050" cy="369368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3"/>
                <a:gd name="T14" fmla="*/ 90 w 90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4" name="Freeform 171"/>
            <p:cNvSpPr>
              <a:spLocks noChangeArrowheads="1"/>
            </p:cNvSpPr>
            <p:nvPr/>
          </p:nvSpPr>
          <p:spPr bwMode="auto">
            <a:xfrm>
              <a:off x="2928938" y="1130648"/>
              <a:ext cx="400050" cy="126451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"/>
                <a:gd name="T34" fmla="*/ 0 h 29"/>
                <a:gd name="T35" fmla="*/ 90 w 90"/>
                <a:gd name="T36" fmla="*/ 29 h 2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27753" y="2375224"/>
            <a:ext cx="651940" cy="634012"/>
            <a:chOff x="8539144" y="917247"/>
            <a:chExt cx="800766" cy="778746"/>
          </a:xfrm>
          <a:solidFill>
            <a:schemeClr val="tx1"/>
          </a:solidFill>
        </p:grpSpPr>
        <p:sp>
          <p:nvSpPr>
            <p:cNvPr id="6" name="Freeform 42"/>
            <p:cNvSpPr>
              <a:spLocks noEditPoints="1" noChangeArrowheads="1"/>
            </p:cNvSpPr>
            <p:nvPr/>
          </p:nvSpPr>
          <p:spPr bwMode="auto">
            <a:xfrm>
              <a:off x="8539144" y="917247"/>
              <a:ext cx="800766" cy="778746"/>
            </a:xfrm>
            <a:custGeom>
              <a:avLst/>
              <a:gdLst>
                <a:gd name="T0" fmla="*/ 60 w 121"/>
                <a:gd name="T1" fmla="*/ 0 h 121"/>
                <a:gd name="T2" fmla="*/ 0 w 121"/>
                <a:gd name="T3" fmla="*/ 61 h 121"/>
                <a:gd name="T4" fmla="*/ 60 w 121"/>
                <a:gd name="T5" fmla="*/ 121 h 121"/>
                <a:gd name="T6" fmla="*/ 121 w 121"/>
                <a:gd name="T7" fmla="*/ 61 h 121"/>
                <a:gd name="T8" fmla="*/ 60 w 121"/>
                <a:gd name="T9" fmla="*/ 0 h 121"/>
                <a:gd name="T10" fmla="*/ 60 w 121"/>
                <a:gd name="T11" fmla="*/ 111 h 121"/>
                <a:gd name="T12" fmla="*/ 10 w 121"/>
                <a:gd name="T13" fmla="*/ 61 h 121"/>
                <a:gd name="T14" fmla="*/ 60 w 121"/>
                <a:gd name="T15" fmla="*/ 10 h 121"/>
                <a:gd name="T16" fmla="*/ 111 w 121"/>
                <a:gd name="T17" fmla="*/ 61 h 121"/>
                <a:gd name="T18" fmla="*/ 60 w 121"/>
                <a:gd name="T19" fmla="*/ 111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"/>
                <a:gd name="T31" fmla="*/ 0 h 121"/>
                <a:gd name="T32" fmla="*/ 121 w 121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11"/>
                  </a:moveTo>
                  <a:cubicBezTo>
                    <a:pt x="32" y="111"/>
                    <a:pt x="10" y="89"/>
                    <a:pt x="10" y="61"/>
                  </a:cubicBezTo>
                  <a:cubicBezTo>
                    <a:pt x="10" y="33"/>
                    <a:pt x="32" y="10"/>
                    <a:pt x="60" y="10"/>
                  </a:cubicBezTo>
                  <a:cubicBezTo>
                    <a:pt x="88" y="10"/>
                    <a:pt x="111" y="33"/>
                    <a:pt x="111" y="61"/>
                  </a:cubicBezTo>
                  <a:cubicBezTo>
                    <a:pt x="111" y="89"/>
                    <a:pt x="88" y="111"/>
                    <a:pt x="60" y="11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7" name="Freeform 43"/>
            <p:cNvSpPr>
              <a:spLocks noChangeArrowheads="1"/>
            </p:cNvSpPr>
            <p:nvPr/>
          </p:nvSpPr>
          <p:spPr bwMode="auto">
            <a:xfrm>
              <a:off x="8768697" y="1107674"/>
              <a:ext cx="278526" cy="384564"/>
            </a:xfrm>
            <a:custGeom>
              <a:avLst/>
              <a:gdLst>
                <a:gd name="T0" fmla="*/ 42 w 42"/>
                <a:gd name="T1" fmla="*/ 60 h 60"/>
                <a:gd name="T2" fmla="*/ 42 w 42"/>
                <a:gd name="T3" fmla="*/ 0 h 60"/>
                <a:gd name="T4" fmla="*/ 0 w 42"/>
                <a:gd name="T5" fmla="*/ 42 h 60"/>
                <a:gd name="T6" fmla="*/ 42 w 4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60"/>
                <a:gd name="T14" fmla="*/ 42 w 42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60">
                  <a:moveTo>
                    <a:pt x="42" y="6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9" y="42"/>
                    <a:pt x="42" y="60"/>
                    <a:pt x="42" y="6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sp>
        <p:nvSpPr>
          <p:cNvPr id="8" name="文本框 22"/>
          <p:cNvSpPr txBox="1">
            <a:spLocks noChangeArrowheads="1"/>
          </p:cNvSpPr>
          <p:nvPr/>
        </p:nvSpPr>
        <p:spPr bwMode="auto">
          <a:xfrm>
            <a:off x="5508066" y="2207590"/>
            <a:ext cx="4505945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zh-CN" altLang="en-US" sz="2000" b="1" dirty="0">
                <a:cs typeface="+mn-ea"/>
                <a:sym typeface="+mn-lt"/>
              </a:rPr>
              <a:t>同源策略、</a:t>
            </a:r>
            <a:r>
              <a:rPr lang="en-US" altLang="zh-CN" sz="2000" b="1" dirty="0">
                <a:cs typeface="+mn-ea"/>
                <a:sym typeface="+mn-lt"/>
              </a:rPr>
              <a:t>CORS</a:t>
            </a:r>
            <a:r>
              <a:rPr lang="zh-CN" altLang="en-US" sz="2000" b="1" dirty="0">
                <a:cs typeface="+mn-ea"/>
                <a:sym typeface="+mn-lt"/>
              </a:rPr>
              <a:t>与网络代理</a:t>
            </a:r>
          </a:p>
          <a:p>
            <a:pPr>
              <a:buFontTx/>
              <a:buNone/>
            </a:pP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9" name="矩形 23"/>
          <p:cNvSpPr>
            <a:spLocks noChangeArrowheads="1"/>
          </p:cNvSpPr>
          <p:nvPr/>
        </p:nvSpPr>
        <p:spPr bwMode="auto">
          <a:xfrm>
            <a:off x="5563766" y="2607700"/>
            <a:ext cx="5840442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同源的含义、同源限制了什么、</a:t>
            </a:r>
            <a:r>
              <a:rPr lang="en-US" altLang="zh-CN" sz="1400" dirty="0">
                <a:cs typeface="+mn-ea"/>
                <a:sym typeface="+mn-lt"/>
              </a:rPr>
              <a:t>CORS</a:t>
            </a:r>
            <a:r>
              <a:rPr lang="zh-CN" altLang="en-US" sz="1400" dirty="0">
                <a:cs typeface="+mn-ea"/>
                <a:sym typeface="+mn-lt"/>
              </a:rPr>
              <a:t>跨域资源共享、服务端同源</a:t>
            </a:r>
            <a:endParaRPr lang="en-US" altLang="zh-CN" sz="1400" dirty="0"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转换、跨域下的</a:t>
            </a:r>
            <a:r>
              <a:rPr lang="en-US" altLang="zh-CN" sz="1400" dirty="0">
                <a:cs typeface="+mn-ea"/>
                <a:sym typeface="+mn-lt"/>
              </a:rPr>
              <a:t>cookie</a:t>
            </a:r>
            <a:r>
              <a:rPr lang="zh-CN" altLang="en-US" sz="1400" dirty="0">
                <a:cs typeface="+mn-ea"/>
                <a:sym typeface="+mn-lt"/>
              </a:rPr>
              <a:t>信息传递、网络代理</a:t>
            </a:r>
            <a:r>
              <a:rPr lang="en-US" altLang="zh-CN" sz="1400" dirty="0">
                <a:cs typeface="+mn-ea"/>
                <a:sym typeface="+mn-lt"/>
              </a:rPr>
              <a:t>Proxy</a:t>
            </a:r>
            <a:r>
              <a:rPr lang="zh-CN" altLang="en-US" sz="1400" dirty="0">
                <a:cs typeface="+mn-ea"/>
                <a:sym typeface="+mn-lt"/>
              </a:rPr>
              <a:t>的使用等</a:t>
            </a:r>
          </a:p>
        </p:txBody>
      </p:sp>
      <p:sp>
        <p:nvSpPr>
          <p:cNvPr id="10" name="文本框 22"/>
          <p:cNvSpPr txBox="1">
            <a:spLocks noChangeArrowheads="1"/>
          </p:cNvSpPr>
          <p:nvPr/>
        </p:nvSpPr>
        <p:spPr bwMode="auto">
          <a:xfrm>
            <a:off x="5557279" y="4062335"/>
            <a:ext cx="5433275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zh-CN" altLang="en-US" sz="2000" b="1" dirty="0">
                <a:cs typeface="+mn-ea"/>
                <a:sym typeface="+mn-lt"/>
              </a:rPr>
              <a:t>什么是</a:t>
            </a:r>
            <a:r>
              <a:rPr lang="en-US" altLang="zh-CN" sz="2000" b="1" dirty="0">
                <a:cs typeface="+mn-ea"/>
                <a:sym typeface="+mn-lt"/>
              </a:rPr>
              <a:t>RESTful</a:t>
            </a:r>
            <a:r>
              <a:rPr lang="zh-CN" altLang="en-US" sz="2000" b="1" dirty="0">
                <a:cs typeface="+mn-ea"/>
                <a:sym typeface="+mn-lt"/>
              </a:rPr>
              <a:t>接口</a:t>
            </a:r>
          </a:p>
          <a:p>
            <a:pPr>
              <a:buFontTx/>
              <a:buNone/>
            </a:pP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1" name="矩形 23"/>
          <p:cNvSpPr>
            <a:spLocks noChangeArrowheads="1"/>
          </p:cNvSpPr>
          <p:nvPr/>
        </p:nvSpPr>
        <p:spPr bwMode="auto">
          <a:xfrm>
            <a:off x="5612979" y="4462445"/>
            <a:ext cx="5791229" cy="3755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RESTful</a:t>
            </a:r>
            <a:r>
              <a:rPr lang="zh-CN" altLang="en-US" sz="1400" dirty="0">
                <a:cs typeface="+mn-ea"/>
                <a:sym typeface="+mn-lt"/>
              </a:rPr>
              <a:t>规范、</a:t>
            </a:r>
            <a:r>
              <a:rPr lang="en-US" altLang="zh-CN" sz="1400" dirty="0">
                <a:cs typeface="+mn-ea"/>
                <a:sym typeface="+mn-lt"/>
              </a:rPr>
              <a:t>RESTful</a:t>
            </a:r>
            <a:r>
              <a:rPr lang="zh-CN" altLang="en-US" sz="1400" dirty="0">
                <a:cs typeface="+mn-ea"/>
                <a:sym typeface="+mn-lt"/>
              </a:rPr>
              <a:t>请求方式以及接口实现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805" y="3655645"/>
            <a:ext cx="2943409" cy="1962272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7806" y="1430521"/>
            <a:ext cx="2943403" cy="2075420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95729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14643" y="4462444"/>
            <a:ext cx="319855" cy="413489"/>
            <a:chOff x="2928938" y="1130648"/>
            <a:chExt cx="400050" cy="519112"/>
          </a:xfrm>
          <a:solidFill>
            <a:schemeClr val="tx1"/>
          </a:solidFill>
        </p:grpSpPr>
        <p:sp>
          <p:nvSpPr>
            <p:cNvPr id="3" name="Freeform 170"/>
            <p:cNvSpPr>
              <a:spLocks noChangeArrowheads="1"/>
            </p:cNvSpPr>
            <p:nvPr/>
          </p:nvSpPr>
          <p:spPr bwMode="auto">
            <a:xfrm>
              <a:off x="2928938" y="1280392"/>
              <a:ext cx="400050" cy="369368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3"/>
                <a:gd name="T14" fmla="*/ 90 w 90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4" name="Freeform 171"/>
            <p:cNvSpPr>
              <a:spLocks noChangeArrowheads="1"/>
            </p:cNvSpPr>
            <p:nvPr/>
          </p:nvSpPr>
          <p:spPr bwMode="auto">
            <a:xfrm>
              <a:off x="2928938" y="1130648"/>
              <a:ext cx="400050" cy="126451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"/>
                <a:gd name="T34" fmla="*/ 0 h 29"/>
                <a:gd name="T35" fmla="*/ 90 w 90"/>
                <a:gd name="T36" fmla="*/ 29 h 2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27753" y="2375224"/>
            <a:ext cx="651940" cy="634012"/>
            <a:chOff x="8539144" y="917247"/>
            <a:chExt cx="800766" cy="778746"/>
          </a:xfrm>
          <a:solidFill>
            <a:schemeClr val="tx1"/>
          </a:solidFill>
        </p:grpSpPr>
        <p:sp>
          <p:nvSpPr>
            <p:cNvPr id="6" name="Freeform 42"/>
            <p:cNvSpPr>
              <a:spLocks noEditPoints="1" noChangeArrowheads="1"/>
            </p:cNvSpPr>
            <p:nvPr/>
          </p:nvSpPr>
          <p:spPr bwMode="auto">
            <a:xfrm>
              <a:off x="8539144" y="917247"/>
              <a:ext cx="800766" cy="778746"/>
            </a:xfrm>
            <a:custGeom>
              <a:avLst/>
              <a:gdLst>
                <a:gd name="T0" fmla="*/ 60 w 121"/>
                <a:gd name="T1" fmla="*/ 0 h 121"/>
                <a:gd name="T2" fmla="*/ 0 w 121"/>
                <a:gd name="T3" fmla="*/ 61 h 121"/>
                <a:gd name="T4" fmla="*/ 60 w 121"/>
                <a:gd name="T5" fmla="*/ 121 h 121"/>
                <a:gd name="T6" fmla="*/ 121 w 121"/>
                <a:gd name="T7" fmla="*/ 61 h 121"/>
                <a:gd name="T8" fmla="*/ 60 w 121"/>
                <a:gd name="T9" fmla="*/ 0 h 121"/>
                <a:gd name="T10" fmla="*/ 60 w 121"/>
                <a:gd name="T11" fmla="*/ 111 h 121"/>
                <a:gd name="T12" fmla="*/ 10 w 121"/>
                <a:gd name="T13" fmla="*/ 61 h 121"/>
                <a:gd name="T14" fmla="*/ 60 w 121"/>
                <a:gd name="T15" fmla="*/ 10 h 121"/>
                <a:gd name="T16" fmla="*/ 111 w 121"/>
                <a:gd name="T17" fmla="*/ 61 h 121"/>
                <a:gd name="T18" fmla="*/ 60 w 121"/>
                <a:gd name="T19" fmla="*/ 111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"/>
                <a:gd name="T31" fmla="*/ 0 h 121"/>
                <a:gd name="T32" fmla="*/ 121 w 121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11"/>
                  </a:moveTo>
                  <a:cubicBezTo>
                    <a:pt x="32" y="111"/>
                    <a:pt x="10" y="89"/>
                    <a:pt x="10" y="61"/>
                  </a:cubicBezTo>
                  <a:cubicBezTo>
                    <a:pt x="10" y="33"/>
                    <a:pt x="32" y="10"/>
                    <a:pt x="60" y="10"/>
                  </a:cubicBezTo>
                  <a:cubicBezTo>
                    <a:pt x="88" y="10"/>
                    <a:pt x="111" y="33"/>
                    <a:pt x="111" y="61"/>
                  </a:cubicBezTo>
                  <a:cubicBezTo>
                    <a:pt x="111" y="89"/>
                    <a:pt x="88" y="111"/>
                    <a:pt x="60" y="11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7" name="Freeform 43"/>
            <p:cNvSpPr>
              <a:spLocks noChangeArrowheads="1"/>
            </p:cNvSpPr>
            <p:nvPr/>
          </p:nvSpPr>
          <p:spPr bwMode="auto">
            <a:xfrm>
              <a:off x="8768697" y="1107674"/>
              <a:ext cx="278526" cy="384564"/>
            </a:xfrm>
            <a:custGeom>
              <a:avLst/>
              <a:gdLst>
                <a:gd name="T0" fmla="*/ 42 w 42"/>
                <a:gd name="T1" fmla="*/ 60 h 60"/>
                <a:gd name="T2" fmla="*/ 42 w 42"/>
                <a:gd name="T3" fmla="*/ 0 h 60"/>
                <a:gd name="T4" fmla="*/ 0 w 42"/>
                <a:gd name="T5" fmla="*/ 42 h 60"/>
                <a:gd name="T6" fmla="*/ 42 w 4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60"/>
                <a:gd name="T14" fmla="*/ 42 w 42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60">
                  <a:moveTo>
                    <a:pt x="42" y="6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9" y="42"/>
                    <a:pt x="42" y="60"/>
                    <a:pt x="42" y="6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sp>
        <p:nvSpPr>
          <p:cNvPr id="8" name="文本框 22"/>
          <p:cNvSpPr txBox="1">
            <a:spLocks noChangeArrowheads="1"/>
          </p:cNvSpPr>
          <p:nvPr/>
        </p:nvSpPr>
        <p:spPr bwMode="auto">
          <a:xfrm>
            <a:off x="5508066" y="2207590"/>
            <a:ext cx="450594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en-US" altLang="zh-CN" sz="2000" b="1" dirty="0">
                <a:cs typeface="+mn-ea"/>
                <a:sym typeface="+mn-lt"/>
              </a:rPr>
              <a:t>$.ajax()</a:t>
            </a:r>
            <a:r>
              <a:rPr lang="zh-CN" altLang="en-US" sz="2000" b="1" dirty="0">
                <a:cs typeface="+mn-ea"/>
                <a:sym typeface="+mn-lt"/>
              </a:rPr>
              <a:t>的使用及源码解析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9" name="矩形 23"/>
          <p:cNvSpPr>
            <a:spLocks noChangeArrowheads="1"/>
          </p:cNvSpPr>
          <p:nvPr/>
        </p:nvSpPr>
        <p:spPr bwMode="auto">
          <a:xfrm>
            <a:off x="5563766" y="2607700"/>
            <a:ext cx="5840442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$.ajax()</a:t>
            </a:r>
            <a:r>
              <a:rPr lang="zh-CN" altLang="en-US" sz="1400" dirty="0">
                <a:cs typeface="+mn-ea"/>
                <a:sym typeface="+mn-lt"/>
              </a:rPr>
              <a:t>配置参数的含义、</a:t>
            </a:r>
            <a:r>
              <a:rPr lang="en-US" altLang="zh-CN" sz="1400" dirty="0" err="1">
                <a:cs typeface="+mn-ea"/>
                <a:sym typeface="+mn-lt"/>
              </a:rPr>
              <a:t>jsonp</a:t>
            </a:r>
            <a:r>
              <a:rPr lang="zh-CN" altLang="en-US" sz="1400" dirty="0">
                <a:cs typeface="+mn-ea"/>
                <a:sym typeface="+mn-lt"/>
              </a:rPr>
              <a:t>请求、全局方法的使用、</a:t>
            </a:r>
            <a:endParaRPr lang="en-US" altLang="zh-CN" sz="1400" dirty="0"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源码解析</a:t>
            </a:r>
          </a:p>
        </p:txBody>
      </p:sp>
      <p:sp>
        <p:nvSpPr>
          <p:cNvPr id="10" name="文本框 22"/>
          <p:cNvSpPr txBox="1">
            <a:spLocks noChangeArrowheads="1"/>
          </p:cNvSpPr>
          <p:nvPr/>
        </p:nvSpPr>
        <p:spPr bwMode="auto">
          <a:xfrm>
            <a:off x="5557279" y="4062335"/>
            <a:ext cx="543327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en-US" altLang="zh-CN" sz="2000" b="1" dirty="0" err="1">
                <a:cs typeface="+mn-ea"/>
                <a:sym typeface="+mn-lt"/>
              </a:rPr>
              <a:t>axios</a:t>
            </a:r>
            <a:r>
              <a:rPr lang="zh-CN" altLang="en-US" sz="2000" b="1" dirty="0">
                <a:cs typeface="+mn-ea"/>
                <a:sym typeface="+mn-lt"/>
              </a:rPr>
              <a:t>发送异步请求及二次封装</a:t>
            </a:r>
          </a:p>
        </p:txBody>
      </p:sp>
      <p:sp>
        <p:nvSpPr>
          <p:cNvPr id="11" name="矩形 23"/>
          <p:cNvSpPr>
            <a:spLocks noChangeArrowheads="1"/>
          </p:cNvSpPr>
          <p:nvPr/>
        </p:nvSpPr>
        <p:spPr bwMode="auto">
          <a:xfrm>
            <a:off x="5612979" y="4462445"/>
            <a:ext cx="5791229" cy="7001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400" dirty="0" err="1">
                <a:cs typeface="+mn-ea"/>
                <a:sym typeface="+mn-lt"/>
              </a:rPr>
              <a:t>Axios</a:t>
            </a:r>
            <a:r>
              <a:rPr lang="zh-CN" altLang="en-US" sz="1400" dirty="0">
                <a:cs typeface="+mn-ea"/>
                <a:sym typeface="+mn-lt"/>
              </a:rPr>
              <a:t>发送、拦截器和响应器、请求取消、批量请求、</a:t>
            </a:r>
            <a:endParaRPr lang="en-US" altLang="zh-CN" sz="1400" dirty="0"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源码解析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805" y="3655645"/>
            <a:ext cx="2943409" cy="1962272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7806" y="1430521"/>
            <a:ext cx="2943403" cy="2075420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6515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88897" y="1121898"/>
            <a:ext cx="4614203" cy="46142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7336" y="2620531"/>
            <a:ext cx="4137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cs typeface="+mn-ea"/>
                <a:sym typeface="+mn-lt"/>
              </a:rPr>
              <a:t>第一部分</a:t>
            </a: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4067126" y="3585294"/>
            <a:ext cx="4057744" cy="3351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AJAX</a:t>
            </a:r>
            <a:r>
              <a:rPr lang="zh-CN" altLang="en-US" sz="1200" dirty="0">
                <a:cs typeface="+mn-ea"/>
                <a:sym typeface="+mn-lt"/>
              </a:rPr>
              <a:t>与</a:t>
            </a:r>
            <a:r>
              <a:rPr lang="en-US" altLang="zh-CN" sz="1200" dirty="0">
                <a:cs typeface="+mn-ea"/>
                <a:sym typeface="+mn-lt"/>
              </a:rPr>
              <a:t>XHR</a:t>
            </a:r>
            <a:r>
              <a:rPr lang="zh-CN" altLang="en-US" sz="1200" dirty="0">
                <a:cs typeface="+mn-ea"/>
                <a:sym typeface="+mn-lt"/>
              </a:rPr>
              <a:t>对象</a:t>
            </a:r>
            <a:endParaRPr lang="en-US" altLang="zh-CN" sz="1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43714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3737" y="887787"/>
            <a:ext cx="4849312" cy="52322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en-US" altLang="zh-CN" sz="2800" b="1" dirty="0">
                <a:cs typeface="+mn-ea"/>
                <a:sym typeface="+mn-lt"/>
              </a:rPr>
              <a:t>1-1 </a:t>
            </a:r>
            <a:r>
              <a:rPr lang="zh-CN" altLang="en-US" sz="2800" b="1" dirty="0">
                <a:cs typeface="+mn-ea"/>
                <a:sym typeface="+mn-lt"/>
              </a:rPr>
              <a:t>环境搭建</a:t>
            </a:r>
            <a:endParaRPr lang="en-US" altLang="zh-CN" sz="2800" b="1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8325" y="1524287"/>
            <a:ext cx="848013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使用</a:t>
            </a:r>
            <a:r>
              <a:rPr lang="en-US" altLang="zh-CN" sz="1400" dirty="0">
                <a:cs typeface="+mn-ea"/>
                <a:sym typeface="+mn-lt"/>
              </a:rPr>
              <a:t>express</a:t>
            </a:r>
            <a:r>
              <a:rPr lang="zh-CN" altLang="en-US" sz="1400" dirty="0">
                <a:cs typeface="+mn-ea"/>
                <a:sym typeface="+mn-lt"/>
              </a:rPr>
              <a:t>搭建一个本地环境，并配置静态资源存放路径</a:t>
            </a:r>
            <a:r>
              <a:rPr lang="en-US" altLang="zh-CN" sz="1400" dirty="0">
                <a:cs typeface="+mn-ea"/>
                <a:sym typeface="+mn-lt"/>
              </a:rPr>
              <a:t>html</a:t>
            </a:r>
          </a:p>
        </p:txBody>
      </p:sp>
      <p:sp>
        <p:nvSpPr>
          <p:cNvPr id="4" name="椭圆 3"/>
          <p:cNvSpPr/>
          <p:nvPr/>
        </p:nvSpPr>
        <p:spPr>
          <a:xfrm>
            <a:off x="1997610" y="2353816"/>
            <a:ext cx="253218" cy="2532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40742" y="2231482"/>
            <a:ext cx="805375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>
                <a:cs typeface="+mn-ea"/>
                <a:sym typeface="+mn-lt"/>
              </a:rPr>
              <a:t>npm</a:t>
            </a:r>
            <a:r>
              <a:rPr lang="en-US" altLang="zh-CN" sz="1400" dirty="0">
                <a:cs typeface="+mn-ea"/>
                <a:sym typeface="+mn-lt"/>
              </a:rPr>
              <a:t> install express –save-dev</a:t>
            </a:r>
          </a:p>
        </p:txBody>
      </p:sp>
      <p:sp>
        <p:nvSpPr>
          <p:cNvPr id="6" name="椭圆 5"/>
          <p:cNvSpPr/>
          <p:nvPr/>
        </p:nvSpPr>
        <p:spPr>
          <a:xfrm>
            <a:off x="1997610" y="3219403"/>
            <a:ext cx="253218" cy="2532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40742" y="2598061"/>
            <a:ext cx="805375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新建</a:t>
            </a:r>
            <a:r>
              <a:rPr lang="en-US" altLang="zh-CN" sz="1400" dirty="0">
                <a:cs typeface="+mn-ea"/>
                <a:sym typeface="+mn-lt"/>
              </a:rPr>
              <a:t>server.js</a:t>
            </a:r>
            <a:r>
              <a:rPr lang="zh-CN" altLang="en-US" sz="1400" dirty="0">
                <a:cs typeface="+mn-ea"/>
                <a:sym typeface="+mn-lt"/>
              </a:rPr>
              <a:t>，并设置</a:t>
            </a:r>
            <a:r>
              <a:rPr lang="en-US" altLang="zh-CN" sz="1400" dirty="0">
                <a:cs typeface="+mn-ea"/>
                <a:sym typeface="+mn-lt"/>
              </a:rPr>
              <a:t>express</a:t>
            </a:r>
            <a:r>
              <a:rPr lang="zh-CN" altLang="en-US" sz="1400" dirty="0">
                <a:cs typeface="+mn-ea"/>
                <a:sym typeface="+mn-lt"/>
              </a:rPr>
              <a:t>静态资源访问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B285C2-D7A6-4977-8FA3-70837107B747}"/>
              </a:ext>
            </a:extLst>
          </p:cNvPr>
          <p:cNvSpPr/>
          <p:nvPr/>
        </p:nvSpPr>
        <p:spPr>
          <a:xfrm>
            <a:off x="2440742" y="3152416"/>
            <a:ext cx="805375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设置静态资源存放；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C42F80-BC53-4E99-9C96-6C5B9F5FCF05}"/>
              </a:ext>
            </a:extLst>
          </p:cNvPr>
          <p:cNvSpPr txBox="1"/>
          <p:nvPr/>
        </p:nvSpPr>
        <p:spPr>
          <a:xfrm>
            <a:off x="2478528" y="3706771"/>
            <a:ext cx="8015969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"express"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"/html/"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"3000"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() 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服务已经开启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528914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  <p:bldP spid="6" grpId="0" animBg="1"/>
      <p:bldP spid="7" grpId="0"/>
      <p:bldP spid="10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3737" y="887787"/>
            <a:ext cx="4849312" cy="52322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en-US" altLang="zh-CN" sz="2800" b="1" dirty="0">
                <a:cs typeface="+mn-ea"/>
                <a:sym typeface="+mn-lt"/>
              </a:rPr>
              <a:t>1-2 AJAX</a:t>
            </a:r>
            <a:r>
              <a:rPr lang="zh-CN" altLang="en-US" sz="2800" b="1" dirty="0">
                <a:cs typeface="+mn-ea"/>
                <a:sym typeface="+mn-lt"/>
              </a:rPr>
              <a:t>概述</a:t>
            </a:r>
            <a:endParaRPr lang="en-US" altLang="zh-CN" sz="2800" b="1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8324" y="1524287"/>
            <a:ext cx="8940189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24292E"/>
                </a:solidFill>
                <a:latin typeface="+mn-ea"/>
              </a:rPr>
              <a:t>AJAX</a:t>
            </a:r>
            <a:r>
              <a:rPr lang="zh-CN" altLang="zh-CN" sz="1400" dirty="0">
                <a:solidFill>
                  <a:srgbClr val="24292E"/>
                </a:solidFill>
                <a:latin typeface="+mn-ea"/>
              </a:rPr>
              <a:t>全称异步的</a:t>
            </a:r>
            <a:r>
              <a:rPr lang="en-US" altLang="zh-CN" sz="1400" dirty="0">
                <a:solidFill>
                  <a:srgbClr val="24292E"/>
                </a:solidFill>
                <a:latin typeface="+mn-ea"/>
              </a:rPr>
              <a:t>JavaScript</a:t>
            </a:r>
            <a:r>
              <a:rPr lang="zh-CN" altLang="zh-CN" sz="1400" dirty="0">
                <a:solidFill>
                  <a:srgbClr val="24292E"/>
                </a:solidFill>
                <a:latin typeface="+mn-ea"/>
              </a:rPr>
              <a:t>和</a:t>
            </a:r>
            <a:r>
              <a:rPr lang="en-US" altLang="zh-CN" sz="1400" dirty="0">
                <a:solidFill>
                  <a:srgbClr val="24292E"/>
                </a:solidFill>
                <a:latin typeface="+mn-ea"/>
              </a:rPr>
              <a:t>XML</a:t>
            </a:r>
            <a:r>
              <a:rPr lang="zh-CN" altLang="zh-CN" sz="1400" dirty="0">
                <a:solidFill>
                  <a:srgbClr val="24292E"/>
                </a:solidFill>
                <a:latin typeface="+mn-ea"/>
              </a:rPr>
              <a:t>，通过在后台与服务器进行少量数据交换，</a:t>
            </a:r>
            <a:r>
              <a:rPr lang="en-US" altLang="zh-CN" sz="1400" dirty="0">
                <a:solidFill>
                  <a:srgbClr val="24292E"/>
                </a:solidFill>
                <a:latin typeface="+mn-ea"/>
              </a:rPr>
              <a:t>AJAX</a:t>
            </a:r>
            <a:r>
              <a:rPr lang="zh-CN" altLang="zh-CN" sz="1400" dirty="0">
                <a:solidFill>
                  <a:srgbClr val="24292E"/>
                </a:solidFill>
                <a:latin typeface="+mn-ea"/>
              </a:rPr>
              <a:t>可以使网页实现异步更新。</a:t>
            </a:r>
            <a:endParaRPr lang="en-US" altLang="zh-CN" sz="1400" dirty="0">
              <a:solidFill>
                <a:srgbClr val="24292E"/>
              </a:solidFill>
              <a:latin typeface="+mn-ea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24292E"/>
                </a:solidFill>
                <a:latin typeface="+mn-ea"/>
              </a:rPr>
              <a:t>这意味着可以在不重新加载整个网页的情况下，对网页的某部分进行更新。</a:t>
            </a:r>
            <a:r>
              <a:rPr lang="zh-CN" altLang="zh-CN" sz="900" dirty="0">
                <a:latin typeface="+mn-ea"/>
              </a:rPr>
              <a:t> </a:t>
            </a:r>
            <a:endParaRPr lang="zh-CN" altLang="zh-CN" sz="20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08323" y="2338143"/>
            <a:ext cx="894018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24292E"/>
                </a:solidFill>
                <a:latin typeface="+mn-ea"/>
              </a:rPr>
              <a:t>AJAX</a:t>
            </a:r>
            <a:r>
              <a:rPr lang="zh-CN" altLang="en-US" sz="1400" dirty="0" smtClean="0">
                <a:solidFill>
                  <a:srgbClr val="24292E"/>
                </a:solidFill>
                <a:latin typeface="+mn-ea"/>
              </a:rPr>
              <a:t>兼容性：</a:t>
            </a:r>
            <a:endParaRPr lang="en-US" altLang="zh-CN" sz="1400" dirty="0" smtClean="0">
              <a:solidFill>
                <a:srgbClr val="24292E"/>
              </a:solidFill>
              <a:latin typeface="+mn-ea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1400" dirty="0" err="1" smtClean="0">
                <a:latin typeface="+mn-ea"/>
              </a:rPr>
              <a:t>XMLHttpRequest</a:t>
            </a:r>
            <a:r>
              <a:rPr lang="zh-CN" altLang="en-US" sz="1400" dirty="0" smtClean="0">
                <a:latin typeface="+mn-ea"/>
              </a:rPr>
              <a:t>：</a:t>
            </a:r>
            <a:r>
              <a:rPr lang="en-US" altLang="zh-CN" sz="1400" dirty="0" smtClean="0">
                <a:latin typeface="+mn-ea"/>
              </a:rPr>
              <a:t>ajax</a:t>
            </a:r>
            <a:r>
              <a:rPr lang="zh-CN" altLang="en-US" sz="1400" dirty="0" smtClean="0">
                <a:latin typeface="+mn-ea"/>
              </a:rPr>
              <a:t>的基础，基本上所有的现代浏览器都支持；</a:t>
            </a:r>
            <a:endParaRPr lang="en-US" altLang="zh-CN" sz="1400" dirty="0" smtClean="0">
              <a:latin typeface="+mn-ea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1400" dirty="0" err="1" smtClean="0">
                <a:latin typeface="+mn-ea"/>
              </a:rPr>
              <a:t>ActiveObject</a:t>
            </a:r>
            <a:r>
              <a:rPr lang="zh-CN" altLang="en-US" sz="1400" dirty="0" smtClean="0">
                <a:latin typeface="+mn-ea"/>
              </a:rPr>
              <a:t>：老版本的</a:t>
            </a:r>
            <a:r>
              <a:rPr lang="en-US" altLang="zh-CN" sz="1400" dirty="0" err="1" smtClean="0">
                <a:latin typeface="+mn-ea"/>
              </a:rPr>
              <a:t>ie</a:t>
            </a:r>
            <a:r>
              <a:rPr lang="zh-CN" altLang="en-US" sz="1400" dirty="0" smtClean="0">
                <a:latin typeface="+mn-ea"/>
              </a:rPr>
              <a:t>使用</a:t>
            </a:r>
            <a:r>
              <a:rPr lang="en-US" altLang="zh-CN" sz="1400" dirty="0" smtClean="0">
                <a:latin typeface="+mn-ea"/>
              </a:rPr>
              <a:t>ActiveX</a:t>
            </a:r>
            <a:r>
              <a:rPr lang="zh-CN" altLang="en-US" sz="1400" dirty="0" smtClean="0">
                <a:latin typeface="+mn-ea"/>
              </a:rPr>
              <a:t>对象（本课程不考虑）。</a:t>
            </a:r>
            <a:endParaRPr lang="zh-CN" altLang="zh-CN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1675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3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c22oukr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>
          <a:defRPr dirty="0" err="1">
            <a:solidFill>
              <a:srgbClr val="569CD6"/>
            </a:solidFill>
            <a:latin typeface="Consolas" panose="020B0609020204030204" pitchFamily="49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2883</Words>
  <Application>Microsoft Office PowerPoint</Application>
  <PresentationFormat>宽屏</PresentationFormat>
  <Paragraphs>225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宋体</vt:lpstr>
      <vt:lpstr>微软雅黑</vt:lpstr>
      <vt:lpstr>Arial</vt:lpstr>
      <vt:lpstr>Calibri</vt:lpstr>
      <vt:lpstr>Consolas</vt:lpstr>
      <vt:lpstr>Wingdings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简洁办公</dc:title>
  <dc:creator>第一PPT</dc:creator>
  <cp:keywords>www.1ppt.com</cp:keywords>
  <dc:description>www.1ppt.com</dc:description>
  <cp:lastModifiedBy>郑昊01</cp:lastModifiedBy>
  <cp:revision>113</cp:revision>
  <dcterms:created xsi:type="dcterms:W3CDTF">2017-05-03T02:10:13Z</dcterms:created>
  <dcterms:modified xsi:type="dcterms:W3CDTF">2020-09-22T12:20:00Z</dcterms:modified>
</cp:coreProperties>
</file>