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801433be6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b801433be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to see strengths &amp; weaknesses, views of joined views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801433be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801433be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Gyms to fit programming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b8003b55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b8003b55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RX highest in WOD2 and least in WOD3, older male athletes especially not keen on those weights/movements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801433be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801433be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procedures: Demo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801433be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801433be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Views, default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801433be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801433be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801433b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801433b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by and having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801433be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801433be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801433be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801433be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Dense rank, default values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801433be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801433be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Subquery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801433be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801433be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function - Placed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b801433b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b801433b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Athletes to see strengths &amp; weaknesses, views of joined views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Relationship Id="rId4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Relationship Id="rId4" Type="http://schemas.openxmlformats.org/officeDocument/2006/relationships/image" Target="../media/image10.png"/><Relationship Id="rId10" Type="http://schemas.openxmlformats.org/officeDocument/2006/relationships/image" Target="../media/image18.png"/><Relationship Id="rId9" Type="http://schemas.openxmlformats.org/officeDocument/2006/relationships/image" Target="../media/image20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</a:t>
            </a:r>
            <a:r>
              <a:rPr lang="en"/>
              <a:t> CrossFit Open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CFG Data &amp; SQL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Alannah Cowley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2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77894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78825"/>
            <a:ext cx="10371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5050" y="238600"/>
            <a:ext cx="7196625" cy="466629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3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11447500" cy="495200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78825"/>
            <a:ext cx="2871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Gyms by Workout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9198" y="724012"/>
            <a:ext cx="6925499" cy="43054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17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Categories by Workout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 rotWithShape="1">
          <a:blip r:embed="rId3">
            <a:alphaModFix amt="34000"/>
          </a:blip>
          <a:srcRect b="24949" l="19231" r="54915" t="15349"/>
          <a:stretch/>
        </p:blipFill>
        <p:spPr>
          <a:xfrm>
            <a:off x="5580274" y="0"/>
            <a:ext cx="356372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 rotWithShape="1">
          <a:blip r:embed="rId4">
            <a:alphaModFix/>
          </a:blip>
          <a:srcRect b="3595" l="0" r="6393" t="0"/>
          <a:stretch/>
        </p:blipFill>
        <p:spPr>
          <a:xfrm>
            <a:off x="1788974" y="940094"/>
            <a:ext cx="1471950" cy="1966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 rotWithShape="1">
          <a:blip r:embed="rId5">
            <a:alphaModFix/>
          </a:blip>
          <a:srcRect b="4397" l="0" r="11039" t="0"/>
          <a:stretch/>
        </p:blipFill>
        <p:spPr>
          <a:xfrm>
            <a:off x="235150" y="930517"/>
            <a:ext cx="1471950" cy="1985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42799" y="940089"/>
            <a:ext cx="1657709" cy="19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 rotWithShape="1">
          <a:blip r:embed="rId7">
            <a:alphaModFix/>
          </a:blip>
          <a:srcRect b="0" l="0" r="41124" t="27467"/>
          <a:stretch/>
        </p:blipFill>
        <p:spPr>
          <a:xfrm>
            <a:off x="4666271" y="170071"/>
            <a:ext cx="513475" cy="7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9425" y="2958415"/>
            <a:ext cx="1471950" cy="1966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47813" y="2954613"/>
            <a:ext cx="1471950" cy="197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10">
            <a:alphaModFix/>
          </a:blip>
          <a:srcRect b="0" l="0" r="0" t="-10"/>
          <a:stretch/>
        </p:blipFill>
        <p:spPr>
          <a:xfrm>
            <a:off x="3476201" y="2958425"/>
            <a:ext cx="1548825" cy="196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5414395" y="0"/>
            <a:ext cx="372961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 amt="24000"/>
          </a:blip>
          <a:stretch>
            <a:fillRect/>
          </a:stretch>
        </p:blipFill>
        <p:spPr>
          <a:xfrm>
            <a:off x="-3" y="0"/>
            <a:ext cx="34831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813" y="1646875"/>
            <a:ext cx="8728376" cy="50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6925" y="2823526"/>
            <a:ext cx="5225124" cy="185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178825"/>
            <a:ext cx="4260300" cy="9138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Scores to Beat &amp; Reach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New Athlete Triggers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46000"/>
          </a:blip>
          <a:stretch>
            <a:fillRect/>
          </a:stretch>
        </p:blipFill>
        <p:spPr>
          <a:xfrm>
            <a:off x="6784379" y="0"/>
            <a:ext cx="4184395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5312" l="18370" r="17711" t="20597"/>
          <a:stretch/>
        </p:blipFill>
        <p:spPr>
          <a:xfrm>
            <a:off x="0" y="0"/>
            <a:ext cx="710010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7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ERD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7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Entries by City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925" y="751525"/>
            <a:ext cx="5472916" cy="439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 amt="35000"/>
          </a:blip>
          <a:stretch>
            <a:fillRect/>
          </a:stretch>
        </p:blipFill>
        <p:spPr>
          <a:xfrm>
            <a:off x="5397300" y="0"/>
            <a:ext cx="3746699" cy="11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4001975"/>
            <a:ext cx="3818426" cy="1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 amt="36000"/>
          </a:blip>
          <a:stretch>
            <a:fillRect/>
          </a:stretch>
        </p:blipFill>
        <p:spPr>
          <a:xfrm>
            <a:off x="0" y="-76200"/>
            <a:ext cx="3818425" cy="406824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78825"/>
            <a:ext cx="24081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Gyms by Entry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5">
            <a:alphaModFix/>
          </a:blip>
          <a:srcRect b="0" l="0" r="1768" t="0"/>
          <a:stretch/>
        </p:blipFill>
        <p:spPr>
          <a:xfrm>
            <a:off x="3870350" y="0"/>
            <a:ext cx="5273651" cy="519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 amt="34000"/>
          </a:blip>
          <a:srcRect b="52615" l="0" r="0" t="0"/>
          <a:stretch/>
        </p:blipFill>
        <p:spPr>
          <a:xfrm>
            <a:off x="5327700" y="5325"/>
            <a:ext cx="3816300" cy="98709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>
            <p:ph type="title"/>
          </p:nvPr>
        </p:nvSpPr>
        <p:spPr>
          <a:xfrm>
            <a:off x="252325" y="285675"/>
            <a:ext cx="38163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Male &amp; Female Entries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325" y="992425"/>
            <a:ext cx="6916867" cy="38834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618610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78825"/>
            <a:ext cx="16953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Workout 1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1" name="Google Shape;91;p18"/>
          <p:cNvGrpSpPr/>
          <p:nvPr/>
        </p:nvGrpSpPr>
        <p:grpSpPr>
          <a:xfrm>
            <a:off x="2660085" y="0"/>
            <a:ext cx="6483951" cy="5143499"/>
            <a:chOff x="2493413" y="0"/>
            <a:chExt cx="6726788" cy="5143499"/>
          </a:xfrm>
        </p:grpSpPr>
        <p:pic>
          <p:nvPicPr>
            <p:cNvPr id="92" name="Google Shape;92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93413" y="0"/>
              <a:ext cx="6726788" cy="5143499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3" name="Google Shape;93;p18"/>
            <p:cNvSpPr/>
            <p:nvPr/>
          </p:nvSpPr>
          <p:spPr>
            <a:xfrm>
              <a:off x="7610100" y="59375"/>
              <a:ext cx="297000" cy="19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178825"/>
            <a:ext cx="1772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Workout 2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3735500" y="0"/>
            <a:ext cx="5408499" cy="25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00" y="2697425"/>
            <a:ext cx="8611601" cy="22115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0"/>
            <a:ext cx="360844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178825"/>
            <a:ext cx="18852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Workout 3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250" y="2496950"/>
            <a:ext cx="8431499" cy="253815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3">
            <a:alphaModFix amt="34000"/>
          </a:blip>
          <a:stretch>
            <a:fillRect/>
          </a:stretch>
        </p:blipFill>
        <p:spPr>
          <a:xfrm>
            <a:off x="0" y="0"/>
            <a:ext cx="778945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178825"/>
            <a:ext cx="10371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Open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 rotWithShape="1">
          <a:blip r:embed="rId4">
            <a:alphaModFix/>
          </a:blip>
          <a:srcRect b="0" l="0" r="0" t="5544"/>
          <a:stretch/>
        </p:blipFill>
        <p:spPr>
          <a:xfrm>
            <a:off x="5027825" y="142500"/>
            <a:ext cx="3676350" cy="4858501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