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86F5-1832-4056-9802-F20F05EEE98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33CB-B848-4346-A61F-6F22085C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8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86F5-1832-4056-9802-F20F05EEE98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33CB-B848-4346-A61F-6F22085C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13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86F5-1832-4056-9802-F20F05EEE98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33CB-B848-4346-A61F-6F22085C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57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86F5-1832-4056-9802-F20F05EEE98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33CB-B848-4346-A61F-6F22085C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86F5-1832-4056-9802-F20F05EEE98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33CB-B848-4346-A61F-6F22085C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0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86F5-1832-4056-9802-F20F05EEE98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33CB-B848-4346-A61F-6F22085C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86F5-1832-4056-9802-F20F05EEE98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33CB-B848-4346-A61F-6F22085C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97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86F5-1832-4056-9802-F20F05EEE98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33CB-B848-4346-A61F-6F22085C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77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86F5-1832-4056-9802-F20F05EEE98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33CB-B848-4346-A61F-6F22085C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43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86F5-1832-4056-9802-F20F05EEE98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33CB-B848-4346-A61F-6F22085C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86F5-1832-4056-9802-F20F05EEE98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33CB-B848-4346-A61F-6F22085C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8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86F5-1832-4056-9802-F20F05EEE986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33CB-B848-4346-A61F-6F22085C5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8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Введение</a:t>
            </a:r>
            <a:r>
              <a:rPr lang="ru-RU" dirty="0" err="1"/>
              <a:t>Разработка</a:t>
            </a:r>
            <a:r>
              <a:rPr lang="ru-RU" dirty="0"/>
              <a:t> приложения для создания и редактирования звуковых эффектов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4162" y="6030119"/>
            <a:ext cx="9144000" cy="1655762"/>
          </a:xfrm>
        </p:spPr>
        <p:txBody>
          <a:bodyPr/>
          <a:lstStyle/>
          <a:p>
            <a:r>
              <a:rPr lang="ru-RU" dirty="0" smtClean="0"/>
              <a:t>Фатьянов Максим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2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исследования – создание музыкального редактора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85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Объектом исследования</a:t>
            </a:r>
            <a:r>
              <a:rPr lang="ru-RU" dirty="0"/>
              <a:t> является рынок программного обеспечения для создания и редактирования звуковых эффектов.</a:t>
            </a:r>
            <a:endParaRPr lang="ru-RU" b="0" dirty="0" smtClean="0">
              <a:effectLst/>
            </a:endParaRPr>
          </a:p>
          <a:p>
            <a:r>
              <a:rPr lang="ru-RU" b="1" dirty="0"/>
              <a:t>Предметом исследования</a:t>
            </a:r>
            <a:r>
              <a:rPr lang="ru-RU" dirty="0"/>
              <a:t> является моделирование и создание опытного образца программного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144936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ru-RU" dirty="0"/>
              <a:t>Исследовать роль программного обеспечения в работе звукорежиссера.</a:t>
            </a:r>
          </a:p>
          <a:p>
            <a:pPr fontAlgn="base"/>
            <a:r>
              <a:rPr lang="ru-RU" dirty="0"/>
              <a:t>Рассмотреть способы оценки и классификацию программного обеспечения.</a:t>
            </a:r>
          </a:p>
          <a:p>
            <a:pPr fontAlgn="base"/>
            <a:r>
              <a:rPr lang="ru-RU" dirty="0"/>
              <a:t>Изучить нормативно-правовую базу, регламентирующую использование программного обеспечения для звукорежиссеров.</a:t>
            </a:r>
          </a:p>
          <a:p>
            <a:pPr fontAlgn="base"/>
            <a:r>
              <a:rPr lang="ru-RU" dirty="0"/>
              <a:t>Рассмотреть показатели эффективности использования программного обеспечения.</a:t>
            </a:r>
          </a:p>
          <a:p>
            <a:pPr fontAlgn="base"/>
            <a:r>
              <a:rPr lang="ru-RU" dirty="0"/>
              <a:t>Изучить методологию обновления и модернизации программного обеспечения на студии звукозаписи.</a:t>
            </a:r>
          </a:p>
          <a:p>
            <a:pPr fontAlgn="base"/>
            <a:r>
              <a:rPr lang="ru-RU" dirty="0"/>
              <a:t>На основании полученных данных дать характеристику программного обеспечения, конкурентоспособного для звукорежиссеров.</a:t>
            </a:r>
          </a:p>
          <a:p>
            <a:pPr fontAlgn="base"/>
            <a:r>
              <a:rPr lang="ru-RU" dirty="0"/>
              <a:t>Разработать программное обеспечение.</a:t>
            </a:r>
          </a:p>
          <a:p>
            <a:pPr fontAlgn="base"/>
            <a:r>
              <a:rPr lang="ru-RU" dirty="0"/>
              <a:t>Провести анализ эффективности разработанного программного обеспечения.</a:t>
            </a:r>
          </a:p>
          <a:p>
            <a:pPr fontAlgn="base"/>
            <a:r>
              <a:rPr lang="ru-RU" dirty="0"/>
              <a:t>Оценить проделанную работу и наметить вектор будущих изменений программного продукта.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7599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ВведениеРазработка приложения для создания и редактирования звуковых эффектов</vt:lpstr>
      <vt:lpstr>Цель исследования – создание музыкального редактора</vt:lpstr>
      <vt:lpstr>Презентация PowerPoint</vt:lpstr>
      <vt:lpstr>Задачи исследования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ВведениеРазработка приложения для создания и редактирования звуковых эффектов</dc:title>
  <dc:creator>Пользователь Windows</dc:creator>
  <cp:lastModifiedBy>Пользователь Windows</cp:lastModifiedBy>
  <cp:revision>1</cp:revision>
  <dcterms:created xsi:type="dcterms:W3CDTF">2024-05-24T04:25:21Z</dcterms:created>
  <dcterms:modified xsi:type="dcterms:W3CDTF">2024-05-24T04:25:59Z</dcterms:modified>
</cp:coreProperties>
</file>