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0C45-4342-4A68-9A0F-1973E79D2689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High Performance Graph Analytics on Manycore Processors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6218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G. M. Slota • S. Rajamanickam • K. Madduri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229" y="5064099"/>
            <a:ext cx="685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ill Sans MT" panose="020B0502020104020203" pitchFamily="34" charset="0"/>
              </a:rPr>
              <a:t>2015 IEEE 29th International Parallel and Distributed Processing Symposium</a:t>
            </a:r>
            <a:endParaRPr lang="en-CA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HW Patterns: Capitalize on architecture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555" y="1869870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Domain: SIMD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Middleware: Kokkos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Thread Teams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Parallelization Hierarchy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Loop Collapse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6" y="581165"/>
            <a:ext cx="8048673" cy="453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39" y="583554"/>
            <a:ext cx="7956662" cy="4894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303" y="1869871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Show code is portable </a:t>
            </a:r>
            <a:r>
              <a:rPr lang="en-CA" b="1" dirty="0" smtClean="0">
                <a:latin typeface="Gill Sans MT" panose="020B0502020104020203" pitchFamily="34" charset="0"/>
              </a:rPr>
              <a:t>and</a:t>
            </a:r>
            <a:r>
              <a:rPr lang="en-CA" dirty="0" smtClean="0">
                <a:latin typeface="Gill Sans MT" panose="020B0502020104020203" pitchFamily="34" charset="0"/>
              </a:rPr>
              <a:t> utilizes architecture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Tested on multiple systems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	 </a:t>
            </a:r>
            <a:r>
              <a:rPr lang="en-CA" dirty="0" smtClean="0">
                <a:latin typeface="Gill Sans MT" panose="020B0502020104020203" pitchFamily="34" charset="0"/>
              </a:rPr>
              <a:t>Intel Sandy Bridge, Xeon Phi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CA" dirty="0" smtClean="0">
                <a:latin typeface="Gill Sans MT" panose="020B0502020104020203" pitchFamily="34" charset="0"/>
              </a:rPr>
              <a:t>NVIDIA Tesla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CA" dirty="0" smtClean="0">
                <a:latin typeface="Gill Sans MT" panose="020B0502020104020203" pitchFamily="34" charset="0"/>
              </a:rPr>
              <a:t>AMD Interlagos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Cross Platform/Cross Domain Performance</a:t>
            </a:r>
            <a:endParaRPr lang="en-CA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2" y="1908126"/>
            <a:ext cx="7055782" cy="2826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8013" y="4917708"/>
            <a:ext cx="7278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Bottom up: GTEPS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Left to Right Metrics: Baseline, Manhattan-Global, Manhattan-Local, OpenMP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Left to Right Tables: Sandy Bridge, Xeon Phi, Tesla K20X, Tesla K40M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4297" y="1446461"/>
            <a:ext cx="480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ill Sans MT" panose="020B0502020104020203" pitchFamily="34" charset="0"/>
              </a:rPr>
              <a:t>Strongly Connected Components</a:t>
            </a:r>
            <a:endParaRPr lang="en-CA" sz="2400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-16778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Conclusion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555" y="1961946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Portable, Architecture-sensitive code achieved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Kokkos middleware: plug-and-play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Next step: More comparative metrics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813" y="547892"/>
            <a:ext cx="10515600" cy="1277733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Overview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813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>
                <a:latin typeface="Gill Sans MT" panose="020B0502020104020203" pitchFamily="34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Gill Sans MT" panose="020B0502020104020203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Gill Sans MT" panose="020B0502020104020203" pitchFamily="34" charset="0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Gill Sans MT" panose="020B0502020104020203" pitchFamily="34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Gill Sans MT" panose="020B0502020104020203" pitchFamily="34" charset="0"/>
              </a:rPr>
              <a:t>Conclusion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Problem: Dilemma of Quality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1. Quality software: portable and architecturally sensitive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2. These are mutually exclusive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3. No </a:t>
            </a:r>
            <a:r>
              <a:rPr lang="en-CA" dirty="0" smtClean="0">
                <a:latin typeface="Gill Sans MT" panose="020B0502020104020203" pitchFamily="34" charset="0"/>
              </a:rPr>
              <a:t>such thing as quality software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Problem: Dilemma of Quality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1. Quality software: portable and architecturally sensitive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2. These are mutually exclusive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3. No such thing as quality software </a:t>
            </a:r>
            <a:r>
              <a:rPr lang="en-CA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30363" y="2585027"/>
            <a:ext cx="4424516" cy="294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Motivation: </a:t>
            </a:r>
            <a:r>
              <a:rPr lang="en-CA" smtClean="0">
                <a:latin typeface="Gill Sans MT" panose="020B0502020104020203" pitchFamily="34" charset="0"/>
              </a:rPr>
              <a:t>Reconcile Dilemma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No quality software: Counterintuitive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Authors: Refute (2)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Solution: Patterns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Software and Hardware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Use </a:t>
            </a:r>
            <a:r>
              <a:rPr lang="en-CA" i="1" dirty="0" smtClean="0">
                <a:latin typeface="Gill Sans MT" panose="020B0502020104020203" pitchFamily="34" charset="0"/>
              </a:rPr>
              <a:t>Patterns</a:t>
            </a:r>
            <a:r>
              <a:rPr lang="en-CA" dirty="0" smtClean="0">
                <a:latin typeface="Gill Sans MT" panose="020B0502020104020203" pitchFamily="34" charset="0"/>
              </a:rPr>
              <a:t> to show SW/HW compatible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303" y="1899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u="sng" dirty="0" smtClean="0">
                <a:latin typeface="Gill Sans MT" panose="020B0502020104020203" pitchFamily="34" charset="0"/>
              </a:rPr>
              <a:t>Solution Domain: Graphs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Variable nature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Irregular structure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Large Problem Size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Many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SW Patterns: Portability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6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General Template for Graph Algorithms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Breadth-First Search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Color/Label Propagation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Strongly Connected Components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1" y="178446"/>
            <a:ext cx="6891518" cy="5597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4510,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293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UI Gothic</vt:lpstr>
      <vt:lpstr>Arial</vt:lpstr>
      <vt:lpstr>Calibri</vt:lpstr>
      <vt:lpstr>Calibri Light</vt:lpstr>
      <vt:lpstr>Gill Sans MT</vt:lpstr>
      <vt:lpstr>Wingdings</vt:lpstr>
      <vt:lpstr>Office Theme</vt:lpstr>
      <vt:lpstr>High Performance Graph Analytics on Manycore Processors</vt:lpstr>
      <vt:lpstr>Overview</vt:lpstr>
      <vt:lpstr>Problem: Dilemma of Quality</vt:lpstr>
      <vt:lpstr>Problem: Dilemma of Quality</vt:lpstr>
      <vt:lpstr>Motivation: Reconcile Dilemma</vt:lpstr>
      <vt:lpstr>Solution: Patterns</vt:lpstr>
      <vt:lpstr>Use Patterns to show SW/HW compatible</vt:lpstr>
      <vt:lpstr>SW Patterns: Portability</vt:lpstr>
      <vt:lpstr>PowerPoint Presentation</vt:lpstr>
      <vt:lpstr>HW Patterns: Capitalize on architecture</vt:lpstr>
      <vt:lpstr>PowerPoint Presentation</vt:lpstr>
      <vt:lpstr>PowerPoint Presentation</vt:lpstr>
      <vt:lpstr>Results</vt:lpstr>
      <vt:lpstr>Cross Platform/Cross Domain Performance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 Analytics on Manycore Processors</dc:title>
  <dc:creator>Taylor Cox</dc:creator>
  <cp:lastModifiedBy>Taylor Cox</cp:lastModifiedBy>
  <cp:revision>28</cp:revision>
  <dcterms:created xsi:type="dcterms:W3CDTF">2017-11-17T00:11:34Z</dcterms:created>
  <dcterms:modified xsi:type="dcterms:W3CDTF">2017-11-22T05:21:18Z</dcterms:modified>
</cp:coreProperties>
</file>