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00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7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91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027C31-7042-4D62-AEFE-D3D0AE4A74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53185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7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363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97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21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53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6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BF2B25-895C-4549-B129-AB1EE7C8561D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CCDF99-129A-49E2-A9E7-609E10CDD7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9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Feras da Redação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DE5CD-0FC1-4111-ADF0-719EB763F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Durante nosso tempo na escola, percebemos que os alunos tem uma grande dificuldade em escrever redações, o que prejudica seu desempenho em vestibulares como o ENEM.</a:t>
            </a:r>
          </a:p>
          <a:p>
            <a:pPr algn="just"/>
            <a:r>
              <a:rPr lang="pt-BR" dirty="0"/>
              <a:t>Por isso decidimos ajudar essas pessoas com nosso app.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E92FB7-A34C-4EA2-9371-3B3C41089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1"/>
            <a:ext cx="2327697" cy="16916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AA2F0F-BDDA-460E-A0EC-774638E3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56" y="3756871"/>
            <a:ext cx="3325396" cy="10570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A25DE69-8C44-413C-A6C8-B4B3537E2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467" y="3383015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5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 nosso projeto, queremos sanar todas as dúvidas do usuário sobre a redação, o ajudando por meio de dicas, correções e chats interativos. Tudo para que ele tenha o melhor desempenho possível.</a:t>
            </a:r>
          </a:p>
        </p:txBody>
      </p:sp>
      <p:pic>
        <p:nvPicPr>
          <p:cNvPr id="1026" name="Picture 2" descr="Resultado de imagem para redação">
            <a:extLst>
              <a:ext uri="{FF2B5EF4-FFF2-40B4-BE49-F238E27FC236}">
                <a16:creationId xmlns:a16="http://schemas.microsoft.com/office/drawing/2014/main" id="{F15F0266-F1F9-4B9F-9B91-5DEBE8D47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62" y="2924944"/>
            <a:ext cx="4770276" cy="31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56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 nosso aplicativo queremos ajudar, em geral, quem está prestes a fazer o vestibular, porém nosso projeto se aplica a qualquer um buscando conhecimento.</a:t>
            </a:r>
          </a:p>
        </p:txBody>
      </p:sp>
      <p:pic>
        <p:nvPicPr>
          <p:cNvPr id="2050" name="Picture 2" descr="Resultado de imagem para ensino">
            <a:extLst>
              <a:ext uri="{FF2B5EF4-FFF2-40B4-BE49-F238E27FC236}">
                <a16:creationId xmlns:a16="http://schemas.microsoft.com/office/drawing/2014/main" id="{3C779260-F5F1-4F8F-8275-45C5DC27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00" y="2852936"/>
            <a:ext cx="4448118" cy="28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E3D20-8462-48F8-9DE7-A2A0C0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campo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A43DDB-03C2-47CC-BA40-7C32C7E57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3959677" cy="223224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4E448E0-4AE1-461A-9AC0-4AADA9421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14" y="4005064"/>
            <a:ext cx="4342086" cy="23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E3D20-8462-48F8-9DE7-A2A0C0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campo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0C71D6E-6D84-4CB3-AE8B-9E364997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4566526" cy="244827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1DDF257-531D-4AEA-AA6A-4FA5FE279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22836"/>
            <a:ext cx="4932040" cy="24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vamos fazer?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algn="just"/>
            <a:r>
              <a:rPr lang="pt-BR" dirty="0"/>
              <a:t>Faremos o desenvolvimento de um site e um aplicativo. Um banco de dados para ambos e toda a documentação necessária.</a:t>
            </a:r>
          </a:p>
        </p:txBody>
      </p:sp>
      <p:pic>
        <p:nvPicPr>
          <p:cNvPr id="1026" name="Picture 2" descr="Resultado de imagem para html">
            <a:extLst>
              <a:ext uri="{FF2B5EF4-FFF2-40B4-BE49-F238E27FC236}">
                <a16:creationId xmlns:a16="http://schemas.microsoft.com/office/drawing/2014/main" id="{55B7AA80-A8A0-4CE3-B59E-06FC77D4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4" y="2708920"/>
            <a:ext cx="1682130" cy="16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236D9C-651A-4829-8D79-FE145B353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00" y="2708920"/>
            <a:ext cx="1198518" cy="1682130"/>
          </a:xfrm>
          <a:prstGeom prst="rect">
            <a:avLst/>
          </a:prstGeom>
        </p:spPr>
      </p:pic>
      <p:pic>
        <p:nvPicPr>
          <p:cNvPr id="1028" name="Picture 4" descr="Resultado de imagem para adobe xd png">
            <a:extLst>
              <a:ext uri="{FF2B5EF4-FFF2-40B4-BE49-F238E27FC236}">
                <a16:creationId xmlns:a16="http://schemas.microsoft.com/office/drawing/2014/main" id="{3BAE2F55-5FD1-4BE9-97D8-93119330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60" y="2675289"/>
            <a:ext cx="1944216" cy="18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ql png">
            <a:extLst>
              <a:ext uri="{FF2B5EF4-FFF2-40B4-BE49-F238E27FC236}">
                <a16:creationId xmlns:a16="http://schemas.microsoft.com/office/drawing/2014/main" id="{6C620942-2FB4-442B-95D4-EB37629B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864" y="2374776"/>
            <a:ext cx="1988650" cy="210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5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pPr marL="109728" indent="0" algn="ctr">
              <a:buNone/>
            </a:pPr>
            <a:r>
              <a:rPr lang="pt-BR" dirty="0"/>
              <a:t>Eduardo Wagner da Silva</a:t>
            </a:r>
          </a:p>
          <a:p>
            <a:pPr marL="109728" indent="0" algn="ctr">
              <a:buNone/>
            </a:pPr>
            <a:r>
              <a:rPr lang="pt-BR" dirty="0"/>
              <a:t>Felipe Santana Albuquerque </a:t>
            </a:r>
          </a:p>
          <a:p>
            <a:pPr marL="109728" indent="0" algn="ctr">
              <a:buNone/>
            </a:pPr>
            <a:r>
              <a:rPr lang="pt-BR" dirty="0"/>
              <a:t>Gustavo Machado Raimundo</a:t>
            </a:r>
          </a:p>
          <a:p>
            <a:pPr marL="109728" indent="0" algn="ctr">
              <a:buNone/>
            </a:pPr>
            <a:r>
              <a:rPr lang="pt-BR" dirty="0"/>
              <a:t>João Lucas Dias </a:t>
            </a:r>
            <a:r>
              <a:rPr lang="pt-BR" dirty="0" err="1"/>
              <a:t>Alóca</a:t>
            </a:r>
            <a:r>
              <a:rPr lang="pt-BR" dirty="0"/>
              <a:t> </a:t>
            </a:r>
          </a:p>
          <a:p>
            <a:pPr marL="109728" indent="0" algn="ctr">
              <a:buNone/>
            </a:pPr>
            <a:r>
              <a:rPr lang="pt-BR" dirty="0" err="1"/>
              <a:t>Kauê</a:t>
            </a:r>
            <a:r>
              <a:rPr lang="pt-BR" dirty="0"/>
              <a:t> Antônio Jerônimo dos Santos</a:t>
            </a:r>
          </a:p>
        </p:txBody>
      </p:sp>
    </p:spTree>
    <p:extLst>
      <p:ext uri="{BB962C8B-B14F-4D97-AF65-F5344CB8AC3E}">
        <p14:creationId xmlns:p14="http://schemas.microsoft.com/office/powerpoint/2010/main" val="24555983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</TotalTime>
  <Words>165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Feras da Redação</vt:lpstr>
      <vt:lpstr>O problema</vt:lpstr>
      <vt:lpstr>A solução</vt:lpstr>
      <vt:lpstr>Público alvo</vt:lpstr>
      <vt:lpstr>Pesquisa de campo </vt:lpstr>
      <vt:lpstr>Pesquisa de campo </vt:lpstr>
      <vt:lpstr>Como vamos fazer?</vt:lpstr>
      <vt:lpstr>Participantes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Feras da Redação</dc:title>
  <dc:creator>Street-Labs</dc:creator>
  <cp:lastModifiedBy>Eduardo</cp:lastModifiedBy>
  <cp:revision>22</cp:revision>
  <dcterms:created xsi:type="dcterms:W3CDTF">2017-11-16T04:11:52Z</dcterms:created>
  <dcterms:modified xsi:type="dcterms:W3CDTF">2017-11-30T21:22:32Z</dcterms:modified>
</cp:coreProperties>
</file>