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85B5E81-DF3D-4007-BB90-894CBB4176F2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22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7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41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7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8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4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97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75A76F3-4B0A-41AC-9B7E-29F60EEA41A7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E70B012-0773-44C5-B590-3D8D7656E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4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83FF1-04E5-452A-B4DC-7C3657E833A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084388"/>
            <a:ext cx="11471275" cy="1739900"/>
          </a:xfrm>
        </p:spPr>
        <p:txBody>
          <a:bodyPr/>
          <a:lstStyle/>
          <a:p>
            <a:r>
              <a:rPr lang="pt-BR" dirty="0">
                <a:latin typeface="Orkney" panose="00000500000000000000" pitchFamily="2" charset="0"/>
              </a:rPr>
              <a:t>Feras da Redação</a:t>
            </a:r>
          </a:p>
        </p:txBody>
      </p:sp>
      <p:pic>
        <p:nvPicPr>
          <p:cNvPr id="1026" name="Picture 2" descr="A imagem pode conter: texto">
            <a:extLst>
              <a:ext uri="{FF2B5EF4-FFF2-40B4-BE49-F238E27FC236}">
                <a16:creationId xmlns:a16="http://schemas.microsoft.com/office/drawing/2014/main" id="{962B3597-75A4-4168-B7E1-BFE7EE09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" y="1109869"/>
            <a:ext cx="12190301" cy="46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85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FE46D-0F52-4879-A30D-C3AF6ADB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cap="none" dirty="0">
                <a:latin typeface="Orkney" panose="00000500000000000000" pitchFamily="2" charset="0"/>
              </a:rPr>
              <a:t>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4F492-99F1-4CC4-9BDD-5189A968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878" y="2291880"/>
            <a:ext cx="4894122" cy="4206240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Orkney" panose="00000500000000000000" pitchFamily="2" charset="0"/>
              </a:rPr>
              <a:t>Escrever;</a:t>
            </a:r>
          </a:p>
          <a:p>
            <a:r>
              <a:rPr lang="pt-BR" sz="3500" dirty="0">
                <a:latin typeface="Orkney" panose="00000500000000000000" pitchFamily="2" charset="0"/>
              </a:rPr>
              <a:t>Facilidade</a:t>
            </a:r>
          </a:p>
          <a:p>
            <a:r>
              <a:rPr lang="pt-BR" sz="3500" dirty="0">
                <a:latin typeface="Orkney" panose="00000500000000000000" pitchFamily="2" charset="0"/>
              </a:rPr>
              <a:t>Dinamismo;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65C268-10D4-40B2-918B-34965F61E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4" y="0"/>
            <a:ext cx="1792936" cy="1792936"/>
          </a:xfrm>
          <a:prstGeom prst="rect">
            <a:avLst/>
          </a:prstGeom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417E17EB-C034-4C63-B843-7A7839BB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56" y="2291880"/>
            <a:ext cx="5313250" cy="364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0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DECAF-B2C4-4682-A2EE-A1A33D29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cap="none" dirty="0">
                <a:latin typeface="Orkney" panose="00000500000000000000" pitchFamily="2" charset="0"/>
              </a:rPr>
              <a:t>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6E394-ACA2-4A81-9BB7-2331703B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67296"/>
            <a:ext cx="4893081" cy="4206240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Orkney" panose="00000500000000000000" pitchFamily="2" charset="0"/>
              </a:rPr>
              <a:t>Jovens;</a:t>
            </a:r>
          </a:p>
          <a:p>
            <a:r>
              <a:rPr lang="pt-BR" sz="3500" dirty="0">
                <a:latin typeface="Orkney" panose="00000500000000000000" pitchFamily="2" charset="0"/>
              </a:rPr>
              <a:t>Vestibulandos;</a:t>
            </a:r>
          </a:p>
          <a:p>
            <a:r>
              <a:rPr lang="pt-BR" sz="3500" dirty="0">
                <a:latin typeface="Orkney" panose="00000500000000000000" pitchFamily="2" charset="0"/>
              </a:rPr>
              <a:t>Busca por conhecimento;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3272B0-6337-42AD-8B4D-978F3214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4" y="0"/>
            <a:ext cx="1792936" cy="1792936"/>
          </a:xfrm>
          <a:prstGeom prst="rect">
            <a:avLst/>
          </a:prstGeom>
        </p:spPr>
      </p:pic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8F5B495E-54C3-431C-9ECF-DB7B1CAD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30" y="2367296"/>
            <a:ext cx="5158124" cy="38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0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1095F-0A31-4A02-AA6F-B84CB74B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cap="none" dirty="0">
                <a:latin typeface="Orkney" panose="00000500000000000000" pitchFamily="2" charset="0"/>
              </a:rPr>
              <a:t>Os 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1C292-FCF7-4112-902E-623BDB20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45212"/>
            <a:ext cx="4893081" cy="4206240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Orkney" panose="00000500000000000000" pitchFamily="2" charset="0"/>
              </a:rPr>
              <a:t>Informações;</a:t>
            </a:r>
          </a:p>
          <a:p>
            <a:r>
              <a:rPr lang="pt-BR" sz="3500" dirty="0">
                <a:latin typeface="Orkney" panose="00000500000000000000" pitchFamily="2" charset="0"/>
              </a:rPr>
              <a:t>Gratuito;</a:t>
            </a:r>
          </a:p>
          <a:p>
            <a:r>
              <a:rPr lang="pt-BR" sz="3500" dirty="0">
                <a:latin typeface="Orkney" panose="00000500000000000000" pitchFamily="2" charset="0"/>
              </a:rPr>
              <a:t>Interatividade;</a:t>
            </a:r>
          </a:p>
          <a:p>
            <a:endParaRPr lang="pt-BR" sz="2400" dirty="0">
              <a:latin typeface="Orkney" panose="000005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2972B0-6ED8-4461-8EBA-0CEC52B2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4" y="0"/>
            <a:ext cx="1792936" cy="1792936"/>
          </a:xfrm>
          <a:prstGeom prst="rect">
            <a:avLst/>
          </a:prstGeom>
        </p:spPr>
      </p:pic>
      <p:pic>
        <p:nvPicPr>
          <p:cNvPr id="4098" name="Picture 2" descr="Resultado de imagem para celular na escola">
            <a:extLst>
              <a:ext uri="{FF2B5EF4-FFF2-40B4-BE49-F238E27FC236}">
                <a16:creationId xmlns:a16="http://schemas.microsoft.com/office/drawing/2014/main" id="{60643777-FAAB-4AD7-B977-98D5D6A7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78" y="2245212"/>
            <a:ext cx="5478729" cy="36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3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5F3ACF-C833-4D21-A915-B161790D4DBB}"/>
              </a:ext>
            </a:extLst>
          </p:cNvPr>
          <p:cNvSpPr/>
          <p:nvPr/>
        </p:nvSpPr>
        <p:spPr>
          <a:xfrm>
            <a:off x="-1041" y="1792936"/>
            <a:ext cx="12192000" cy="5065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D30B95-7A2A-47C1-9BD1-9CA5AEBD6A72}"/>
              </a:ext>
            </a:extLst>
          </p:cNvPr>
          <p:cNvSpPr/>
          <p:nvPr/>
        </p:nvSpPr>
        <p:spPr>
          <a:xfrm>
            <a:off x="-1041" y="145774"/>
            <a:ext cx="12192000" cy="1647162"/>
          </a:xfrm>
          <a:prstGeom prst="rect">
            <a:avLst/>
          </a:prstGeom>
          <a:solidFill>
            <a:srgbClr val="0899FF"/>
          </a:solidFill>
          <a:ln>
            <a:solidFill>
              <a:srgbClr val="08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313A8F-FE5E-41E2-8358-47B2C143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cap="none" dirty="0">
                <a:solidFill>
                  <a:schemeClr val="tx1"/>
                </a:solidFill>
                <a:latin typeface="Orkney" panose="00000500000000000000" pitchFamily="2" charset="0"/>
              </a:rPr>
              <a:t>O app</a:t>
            </a:r>
          </a:p>
        </p:txBody>
      </p:sp>
      <p:pic>
        <p:nvPicPr>
          <p:cNvPr id="5128" name="Picture 8" descr="Resultado de imagem para java png">
            <a:extLst>
              <a:ext uri="{FF2B5EF4-FFF2-40B4-BE49-F238E27FC236}">
                <a16:creationId xmlns:a16="http://schemas.microsoft.com/office/drawing/2014/main" id="{598823C8-6514-40FF-AE40-1C57D8EA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84" y="2047851"/>
            <a:ext cx="2507689" cy="25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m para android png">
            <a:extLst>
              <a:ext uri="{FF2B5EF4-FFF2-40B4-BE49-F238E27FC236}">
                <a16:creationId xmlns:a16="http://schemas.microsoft.com/office/drawing/2014/main" id="{5112C5EB-A310-458C-BAFC-E5F0ACD2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97" y="1931338"/>
            <a:ext cx="2150524" cy="25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m para firebase png">
            <a:extLst>
              <a:ext uri="{FF2B5EF4-FFF2-40B4-BE49-F238E27FC236}">
                <a16:creationId xmlns:a16="http://schemas.microsoft.com/office/drawing/2014/main" id="{18B45900-2983-4D9B-8262-B52A4342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74" y="5141265"/>
            <a:ext cx="44672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Resultado de imagem para android studio png">
            <a:extLst>
              <a:ext uri="{FF2B5EF4-FFF2-40B4-BE49-F238E27FC236}">
                <a16:creationId xmlns:a16="http://schemas.microsoft.com/office/drawing/2014/main" id="{D5497E94-E639-4228-97F1-B2C62F88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16" y="5065065"/>
            <a:ext cx="33051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Resultado de imagem para photoshop png">
            <a:extLst>
              <a:ext uri="{FF2B5EF4-FFF2-40B4-BE49-F238E27FC236}">
                <a16:creationId xmlns:a16="http://schemas.microsoft.com/office/drawing/2014/main" id="{46CDF552-CDCB-44CF-9353-DFE965E3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02" y="2181824"/>
            <a:ext cx="3305175" cy="22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0C02E71-2ACF-46ED-A373-683FBA52B9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4" y="0"/>
            <a:ext cx="1792936" cy="17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8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4FBCB-BEB6-493C-ACE8-4CBD2921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sz="6600" cap="none" dirty="0">
                <a:latin typeface="Orkney" panose="00000500000000000000" pitchFamily="2" charset="0"/>
              </a:rPr>
              <a:t>O app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20D1DB-17A3-419E-9E78-69ED1B6A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4" y="0"/>
            <a:ext cx="1792936" cy="17929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8C62CF-6073-44FA-8145-B40DF19BF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04" y="2077112"/>
            <a:ext cx="2572109" cy="4553585"/>
          </a:xfrm>
          <a:prstGeom prst="rect">
            <a:avLst/>
          </a:prstGeom>
        </p:spPr>
      </p:pic>
      <p:pic>
        <p:nvPicPr>
          <p:cNvPr id="7" name="Imagem 6" descr="Uma imagem contendo natureza&#10;&#10;Descrição gerada com alta confiança">
            <a:extLst>
              <a:ext uri="{FF2B5EF4-FFF2-40B4-BE49-F238E27FC236}">
                <a16:creationId xmlns:a16="http://schemas.microsoft.com/office/drawing/2014/main" id="{7BC3A68F-37A5-4E07-9F3A-AB6FB3CC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77112"/>
            <a:ext cx="2581635" cy="4582164"/>
          </a:xfrm>
          <a:prstGeom prst="rect">
            <a:avLst/>
          </a:prstGeom>
        </p:spPr>
      </p:pic>
      <p:pic>
        <p:nvPicPr>
          <p:cNvPr id="11" name="Imagem 10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CEDE4AEF-7CF7-46DC-BA38-23E6A7FA9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63" y="2096164"/>
            <a:ext cx="258163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1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60ED4-8C2A-46DA-91FB-01D2200E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cap="none" dirty="0">
                <a:latin typeface="Orkney" panose="00000500000000000000" pitchFamily="2" charset="0"/>
              </a:rPr>
              <a:t>O app</a:t>
            </a:r>
            <a:endParaRPr lang="pt-BR" sz="6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8DD9EC-F001-4F55-8720-821FF13E3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4" y="0"/>
            <a:ext cx="1792936" cy="1792936"/>
          </a:xfrm>
          <a:prstGeom prst="rect">
            <a:avLst/>
          </a:prstGeom>
        </p:spPr>
      </p:pic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7BB87E5-0A43-48B4-85D5-163DA7789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4" y="2077110"/>
            <a:ext cx="2623185" cy="4663440"/>
          </a:xfrm>
          <a:prstGeom prst="rect">
            <a:avLst/>
          </a:prstGeom>
        </p:spPr>
      </p:pic>
      <p:pic>
        <p:nvPicPr>
          <p:cNvPr id="8" name="Imagem 7" descr="Uma imagem contendo chão, pessoa, mantendo&#10;&#10;Descrição gerada com alta confiança">
            <a:extLst>
              <a:ext uri="{FF2B5EF4-FFF2-40B4-BE49-F238E27FC236}">
                <a16:creationId xmlns:a16="http://schemas.microsoft.com/office/drawing/2014/main" id="{E29393A9-6B11-4C66-A0BC-141F19AF9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7" y="2077109"/>
            <a:ext cx="2623186" cy="4663441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85DF63D-42AE-4FF2-9CE0-D6A4B99CD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11" y="2089783"/>
            <a:ext cx="2623186" cy="46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9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A6F57-C911-426D-BECD-D5EFDBC2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cap="none" dirty="0">
                <a:latin typeface="Orkney" panose="00000500000000000000" pitchFamily="2" charset="0"/>
              </a:rPr>
              <a:t>Os participantes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9C58F-D0EF-40AA-B759-79EDA266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151367"/>
            <a:ext cx="9784080" cy="2030233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latin typeface="Orkney" panose="00000500000000000000" pitchFamily="2" charset="0"/>
              </a:rPr>
              <a:t>Eduardo Wagner da Silva</a:t>
            </a:r>
          </a:p>
          <a:p>
            <a:pPr algn="ctr"/>
            <a:r>
              <a:rPr lang="pt-BR" sz="2400" dirty="0">
                <a:latin typeface="Orkney" panose="00000500000000000000" pitchFamily="2" charset="0"/>
              </a:rPr>
              <a:t>Felipe Santana Albuquerque</a:t>
            </a:r>
          </a:p>
          <a:p>
            <a:pPr algn="ctr"/>
            <a:r>
              <a:rPr lang="pt-BR" sz="2400" dirty="0">
                <a:latin typeface="Orkney" panose="00000500000000000000" pitchFamily="2" charset="0"/>
              </a:rPr>
              <a:t>Gustavo Machado Raimundo</a:t>
            </a:r>
          </a:p>
          <a:p>
            <a:pPr algn="ctr"/>
            <a:r>
              <a:rPr lang="pt-BR" sz="2400" dirty="0">
                <a:latin typeface="Orkney" panose="00000500000000000000" pitchFamily="2" charset="0"/>
              </a:rPr>
              <a:t>João Lucas Dias </a:t>
            </a:r>
            <a:r>
              <a:rPr lang="pt-BR" sz="2400" dirty="0" err="1">
                <a:latin typeface="Orkney" panose="00000500000000000000" pitchFamily="2" charset="0"/>
              </a:rPr>
              <a:t>Alóca</a:t>
            </a:r>
            <a:endParaRPr lang="pt-BR" sz="2400" dirty="0">
              <a:latin typeface="Orkney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1EF4A0-153C-4C77-8290-84E4A704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4" y="0"/>
            <a:ext cx="1792936" cy="1792936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1791812-E154-4C65-A46D-1C7DA66BCE9F}"/>
              </a:ext>
            </a:extLst>
          </p:cNvPr>
          <p:cNvCxnSpPr/>
          <p:nvPr/>
        </p:nvCxnSpPr>
        <p:spPr>
          <a:xfrm>
            <a:off x="3485322" y="2743200"/>
            <a:ext cx="5247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4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Personalizada 1">
      <a:dk1>
        <a:srgbClr val="2C2C2C"/>
      </a:dk1>
      <a:lt1>
        <a:srgbClr val="FFFFFF"/>
      </a:lt1>
      <a:dk2>
        <a:srgbClr val="0899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109</TotalTime>
  <Words>50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Corbel</vt:lpstr>
      <vt:lpstr>Orkney</vt:lpstr>
      <vt:lpstr>Wingdings</vt:lpstr>
      <vt:lpstr>Em Tiras</vt:lpstr>
      <vt:lpstr>Feras da Redação</vt:lpstr>
      <vt:lpstr>A ideia</vt:lpstr>
      <vt:lpstr>O alvo</vt:lpstr>
      <vt:lpstr>Os benefícios</vt:lpstr>
      <vt:lpstr>O app</vt:lpstr>
      <vt:lpstr>O app</vt:lpstr>
      <vt:lpstr>O app</vt:lpstr>
      <vt:lpstr>Os participantes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Feras da Redação</dc:title>
  <dc:creator>Gustavo Machado Raimundo</dc:creator>
  <cp:lastModifiedBy>Gustavo Machado Raimundo</cp:lastModifiedBy>
  <cp:revision>12</cp:revision>
  <dcterms:created xsi:type="dcterms:W3CDTF">2018-09-29T17:26:31Z</dcterms:created>
  <dcterms:modified xsi:type="dcterms:W3CDTF">2018-11-25T13:37:58Z</dcterms:modified>
</cp:coreProperties>
</file>