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57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4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F12A8-3612-4F4E-B93D-4FE606DE5A1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3FBB68-3C42-4FB9-9C11-DEB772857A50}">
      <dgm:prSet phldrT="[文本]"/>
      <dgm:spPr/>
      <dgm:t>
        <a:bodyPr/>
        <a:lstStyle/>
        <a:p>
          <a:r>
            <a:rPr lang="zh-CN" altLang="en-US" dirty="0"/>
            <a:t>应用阶段 </a:t>
          </a:r>
          <a:r>
            <a:rPr lang="en-US" altLang="zh-CN" dirty="0"/>
            <a:t>Application</a:t>
          </a:r>
          <a:endParaRPr lang="zh-CN" altLang="en-US" dirty="0"/>
        </a:p>
      </dgm:t>
    </dgm:pt>
    <dgm:pt modelId="{A61532AE-78D0-48D8-B378-838F470E8F6E}" type="parTrans" cxnId="{8ABACB58-D96F-49E7-8603-43138E5CD45E}">
      <dgm:prSet/>
      <dgm:spPr/>
      <dgm:t>
        <a:bodyPr/>
        <a:lstStyle/>
        <a:p>
          <a:endParaRPr lang="zh-CN" altLang="en-US"/>
        </a:p>
      </dgm:t>
    </dgm:pt>
    <dgm:pt modelId="{B4ED604B-CEE6-48B2-8F5F-411BA9E67AE7}" type="sibTrans" cxnId="{8ABACB58-D96F-49E7-8603-43138E5CD45E}">
      <dgm:prSet/>
      <dgm:spPr/>
      <dgm:t>
        <a:bodyPr/>
        <a:lstStyle/>
        <a:p>
          <a:endParaRPr lang="zh-CN" altLang="en-US"/>
        </a:p>
      </dgm:t>
    </dgm:pt>
    <dgm:pt modelId="{2ABC4C24-ABCB-4F20-B331-8FE0C0DBF9C4}">
      <dgm:prSet phldrT="[文本]"/>
      <dgm:spPr/>
      <dgm:t>
        <a:bodyPr/>
        <a:lstStyle/>
        <a:p>
          <a:r>
            <a:rPr lang="zh-CN" altLang="en-US" dirty="0"/>
            <a:t>几何处理 </a:t>
          </a:r>
          <a:r>
            <a:rPr lang="en-US" altLang="zh-CN" dirty="0"/>
            <a:t>Geometry Processing</a:t>
          </a:r>
          <a:endParaRPr lang="zh-CN" altLang="en-US" dirty="0"/>
        </a:p>
      </dgm:t>
    </dgm:pt>
    <dgm:pt modelId="{C431B935-B21E-4A00-BD6C-1ED650F99167}" type="parTrans" cxnId="{8ABC24D9-4543-4AD7-B1BC-7ADCC877207A}">
      <dgm:prSet/>
      <dgm:spPr/>
      <dgm:t>
        <a:bodyPr/>
        <a:lstStyle/>
        <a:p>
          <a:endParaRPr lang="zh-CN" altLang="en-US"/>
        </a:p>
      </dgm:t>
    </dgm:pt>
    <dgm:pt modelId="{6B1E8922-9C10-4977-9B8C-518A41759846}" type="sibTrans" cxnId="{8ABC24D9-4543-4AD7-B1BC-7ADCC877207A}">
      <dgm:prSet/>
      <dgm:spPr/>
      <dgm:t>
        <a:bodyPr/>
        <a:lstStyle/>
        <a:p>
          <a:endParaRPr lang="zh-CN" altLang="en-US"/>
        </a:p>
      </dgm:t>
    </dgm:pt>
    <dgm:pt modelId="{739EB7C9-DED6-457E-AC1B-897088BF908C}">
      <dgm:prSet phldrT="[文本]"/>
      <dgm:spPr/>
      <dgm:t>
        <a:bodyPr/>
        <a:lstStyle/>
        <a:p>
          <a:r>
            <a:rPr lang="zh-CN" altLang="en-US" dirty="0"/>
            <a:t>光栅化 </a:t>
          </a:r>
          <a:r>
            <a:rPr lang="en-US" altLang="zh-CN" dirty="0"/>
            <a:t>Rasterization</a:t>
          </a:r>
          <a:endParaRPr lang="zh-CN" altLang="en-US" dirty="0"/>
        </a:p>
      </dgm:t>
    </dgm:pt>
    <dgm:pt modelId="{E9A2F509-F835-4A00-B5AF-E50D93F1C7DD}" type="parTrans" cxnId="{12637006-D95C-499E-9A5B-3B6736C72225}">
      <dgm:prSet/>
      <dgm:spPr/>
      <dgm:t>
        <a:bodyPr/>
        <a:lstStyle/>
        <a:p>
          <a:endParaRPr lang="zh-CN" altLang="en-US"/>
        </a:p>
      </dgm:t>
    </dgm:pt>
    <dgm:pt modelId="{6AAB99FD-A34D-4514-8AB8-C6044C6C6A69}" type="sibTrans" cxnId="{12637006-D95C-499E-9A5B-3B6736C72225}">
      <dgm:prSet/>
      <dgm:spPr/>
      <dgm:t>
        <a:bodyPr/>
        <a:lstStyle/>
        <a:p>
          <a:endParaRPr lang="zh-CN" altLang="en-US"/>
        </a:p>
      </dgm:t>
    </dgm:pt>
    <dgm:pt modelId="{C6FEA445-C204-4C59-B34C-B8199B9197C8}">
      <dgm:prSet phldrT="[文本]"/>
      <dgm:spPr/>
      <dgm:t>
        <a:bodyPr/>
        <a:lstStyle/>
        <a:p>
          <a:r>
            <a:rPr lang="zh-CN" altLang="en-US" dirty="0"/>
            <a:t>像素处理 </a:t>
          </a:r>
          <a:r>
            <a:rPr lang="en-US" altLang="zh-CN" dirty="0"/>
            <a:t>Pixel Processing</a:t>
          </a:r>
          <a:endParaRPr lang="zh-CN" altLang="en-US" dirty="0"/>
        </a:p>
      </dgm:t>
    </dgm:pt>
    <dgm:pt modelId="{8EA6BF28-A35F-46C2-9006-47FAA2F26339}" type="parTrans" cxnId="{4F065EDF-0EF0-423B-B80D-E8F9D066573C}">
      <dgm:prSet/>
      <dgm:spPr/>
      <dgm:t>
        <a:bodyPr/>
        <a:lstStyle/>
        <a:p>
          <a:endParaRPr lang="zh-CN" altLang="en-US"/>
        </a:p>
      </dgm:t>
    </dgm:pt>
    <dgm:pt modelId="{EFBDA8C5-B41A-478A-BE5F-0A3EAA0A9AA5}" type="sibTrans" cxnId="{4F065EDF-0EF0-423B-B80D-E8F9D066573C}">
      <dgm:prSet/>
      <dgm:spPr/>
      <dgm:t>
        <a:bodyPr/>
        <a:lstStyle/>
        <a:p>
          <a:endParaRPr lang="zh-CN" altLang="en-US"/>
        </a:p>
      </dgm:t>
    </dgm:pt>
    <dgm:pt modelId="{2F247913-C631-426B-948E-FFA513124592}">
      <dgm:prSet phldrT="[文本]"/>
      <dgm:spPr/>
      <dgm:t>
        <a:bodyPr/>
        <a:lstStyle/>
        <a:p>
          <a:r>
            <a:rPr lang="zh-CN" altLang="en-US" dirty="0"/>
            <a:t>动画</a:t>
          </a:r>
          <a:r>
            <a:rPr lang="en-US" altLang="zh-CN" dirty="0"/>
            <a:t>/</a:t>
          </a:r>
          <a:r>
            <a:rPr lang="zh-CN" altLang="en-US" dirty="0"/>
            <a:t>物理</a:t>
          </a:r>
          <a:r>
            <a:rPr lang="en-US" altLang="zh-CN" dirty="0"/>
            <a:t>/</a:t>
          </a:r>
          <a:r>
            <a:rPr lang="zh-CN" altLang="en-US" dirty="0"/>
            <a:t>剔除等等</a:t>
          </a:r>
        </a:p>
      </dgm:t>
    </dgm:pt>
    <dgm:pt modelId="{177F3BD3-FE2D-4411-9FE8-AC112F95307A}" type="parTrans" cxnId="{49EFCAFA-2381-4630-AD65-DD4CF9B50696}">
      <dgm:prSet/>
      <dgm:spPr/>
      <dgm:t>
        <a:bodyPr/>
        <a:lstStyle/>
        <a:p>
          <a:endParaRPr lang="zh-CN" altLang="en-US"/>
        </a:p>
      </dgm:t>
    </dgm:pt>
    <dgm:pt modelId="{73DE479F-A5C2-4FE6-853E-D4F24F4B9CEF}" type="sibTrans" cxnId="{49EFCAFA-2381-4630-AD65-DD4CF9B50696}">
      <dgm:prSet/>
      <dgm:spPr/>
      <dgm:t>
        <a:bodyPr/>
        <a:lstStyle/>
        <a:p>
          <a:endParaRPr lang="zh-CN" altLang="en-US"/>
        </a:p>
      </dgm:t>
    </dgm:pt>
    <dgm:pt modelId="{20FED834-755F-467E-A813-A67AE5B6801C}">
      <dgm:prSet phldrT="[文本]"/>
      <dgm:spPr/>
      <dgm:t>
        <a:bodyPr/>
        <a:lstStyle/>
        <a:p>
          <a:r>
            <a:rPr lang="zh-CN" altLang="en-US" dirty="0"/>
            <a:t>投影 </a:t>
          </a:r>
          <a:r>
            <a:rPr lang="en-US" altLang="zh-CN" dirty="0"/>
            <a:t>Projection</a:t>
          </a:r>
          <a:endParaRPr lang="zh-CN" altLang="en-US" dirty="0"/>
        </a:p>
      </dgm:t>
    </dgm:pt>
    <dgm:pt modelId="{3D5124ED-86B3-4FE8-8E4A-F71882A353A2}" type="parTrans" cxnId="{2524D576-4802-48C2-9D2C-EDFCA5E51779}">
      <dgm:prSet/>
      <dgm:spPr/>
      <dgm:t>
        <a:bodyPr/>
        <a:lstStyle/>
        <a:p>
          <a:endParaRPr lang="zh-CN" altLang="en-US"/>
        </a:p>
      </dgm:t>
    </dgm:pt>
    <dgm:pt modelId="{D4E78806-351D-461C-B284-B5A16F6C60E0}" type="sibTrans" cxnId="{2524D576-4802-48C2-9D2C-EDFCA5E51779}">
      <dgm:prSet/>
      <dgm:spPr/>
      <dgm:t>
        <a:bodyPr/>
        <a:lstStyle/>
        <a:p>
          <a:endParaRPr lang="zh-CN" altLang="en-US"/>
        </a:p>
      </dgm:t>
    </dgm:pt>
    <dgm:pt modelId="{1BAC0AD9-1FAC-444A-A47B-18CB478366FC}">
      <dgm:prSet phldrT="[文本]"/>
      <dgm:spPr/>
      <dgm:t>
        <a:bodyPr/>
        <a:lstStyle/>
        <a:p>
          <a:r>
            <a:rPr lang="zh-CN" altLang="en-US" dirty="0"/>
            <a:t>图元组建 </a:t>
          </a:r>
          <a:r>
            <a:rPr lang="en-US" altLang="zh-CN" dirty="0"/>
            <a:t>Triangle Setup</a:t>
          </a:r>
          <a:endParaRPr lang="zh-CN" altLang="en-US" dirty="0"/>
        </a:p>
      </dgm:t>
    </dgm:pt>
    <dgm:pt modelId="{71AADA4B-A327-40DC-B3C2-6710D10DD1C1}" type="parTrans" cxnId="{4F711974-EDE2-451C-8AB9-9817A6D48DB9}">
      <dgm:prSet/>
      <dgm:spPr/>
      <dgm:t>
        <a:bodyPr/>
        <a:lstStyle/>
        <a:p>
          <a:endParaRPr lang="zh-CN" altLang="en-US"/>
        </a:p>
      </dgm:t>
    </dgm:pt>
    <dgm:pt modelId="{0F9C1CEF-3E05-416F-8275-B9AFD028F72A}" type="sibTrans" cxnId="{4F711974-EDE2-451C-8AB9-9817A6D48DB9}">
      <dgm:prSet/>
      <dgm:spPr/>
      <dgm:t>
        <a:bodyPr/>
        <a:lstStyle/>
        <a:p>
          <a:endParaRPr lang="zh-CN" altLang="en-US"/>
        </a:p>
      </dgm:t>
    </dgm:pt>
    <dgm:pt modelId="{ADA38B6A-5C72-4AFB-AFBF-39B7B82BE364}">
      <dgm:prSet phldrT="[文本]"/>
      <dgm:spPr/>
      <dgm:t>
        <a:bodyPr/>
        <a:lstStyle/>
        <a:p>
          <a:r>
            <a:rPr lang="zh-CN" altLang="en-US" dirty="0"/>
            <a:t>像素着色 </a:t>
          </a:r>
          <a:r>
            <a:rPr lang="en-US" altLang="zh-CN" dirty="0"/>
            <a:t>Pixel Shading</a:t>
          </a:r>
          <a:endParaRPr lang="zh-CN" altLang="en-US" dirty="0"/>
        </a:p>
      </dgm:t>
    </dgm:pt>
    <dgm:pt modelId="{9C6FE463-71AF-4B7F-8C5C-E30480C740A4}" type="parTrans" cxnId="{08BBE0B7-7495-40BA-A114-67FBB4216577}">
      <dgm:prSet/>
      <dgm:spPr/>
      <dgm:t>
        <a:bodyPr/>
        <a:lstStyle/>
        <a:p>
          <a:endParaRPr lang="zh-CN" altLang="en-US"/>
        </a:p>
      </dgm:t>
    </dgm:pt>
    <dgm:pt modelId="{B9991626-4F78-4C36-9F9B-5854C7072333}" type="sibTrans" cxnId="{08BBE0B7-7495-40BA-A114-67FBB4216577}">
      <dgm:prSet/>
      <dgm:spPr/>
      <dgm:t>
        <a:bodyPr/>
        <a:lstStyle/>
        <a:p>
          <a:endParaRPr lang="zh-CN" altLang="en-US"/>
        </a:p>
      </dgm:t>
    </dgm:pt>
    <dgm:pt modelId="{AE2A27AF-9436-4DD0-88AB-DF768F2EFF7D}">
      <dgm:prSet phldrT="[文本]"/>
      <dgm:spPr/>
      <dgm:t>
        <a:bodyPr/>
        <a:lstStyle/>
        <a:p>
          <a:r>
            <a:rPr lang="zh-CN" altLang="en-US" dirty="0"/>
            <a:t>变换 </a:t>
          </a:r>
          <a:r>
            <a:rPr lang="en-US" altLang="zh-CN" dirty="0"/>
            <a:t>Transformation</a:t>
          </a:r>
          <a:endParaRPr lang="zh-CN" altLang="en-US" dirty="0"/>
        </a:p>
      </dgm:t>
    </dgm:pt>
    <dgm:pt modelId="{C592E6CD-68D2-4AC9-BA7F-966C9A9AE293}" type="parTrans" cxnId="{B322D569-3BE6-4008-96BB-CBBE53F50178}">
      <dgm:prSet/>
      <dgm:spPr/>
      <dgm:t>
        <a:bodyPr/>
        <a:lstStyle/>
        <a:p>
          <a:endParaRPr lang="zh-CN" altLang="en-US"/>
        </a:p>
      </dgm:t>
    </dgm:pt>
    <dgm:pt modelId="{9ACCD6F0-AE19-42F9-80E2-FDE0BEBEF689}" type="sibTrans" cxnId="{B322D569-3BE6-4008-96BB-CBBE53F50178}">
      <dgm:prSet/>
      <dgm:spPr/>
      <dgm:t>
        <a:bodyPr/>
        <a:lstStyle/>
        <a:p>
          <a:endParaRPr lang="zh-CN" altLang="en-US"/>
        </a:p>
      </dgm:t>
    </dgm:pt>
    <dgm:pt modelId="{A5C6B261-E37B-4AED-8F9E-1B5973482497}">
      <dgm:prSet phldrT="[文本]"/>
      <dgm:spPr/>
      <dgm:t>
        <a:bodyPr/>
        <a:lstStyle/>
        <a:p>
          <a:r>
            <a:rPr lang="zh-CN" altLang="en-US" dirty="0"/>
            <a:t>裁剪 </a:t>
          </a:r>
          <a:r>
            <a:rPr lang="en-US" altLang="zh-CN" dirty="0"/>
            <a:t>Clipping</a:t>
          </a:r>
          <a:endParaRPr lang="zh-CN" altLang="en-US" dirty="0"/>
        </a:p>
      </dgm:t>
    </dgm:pt>
    <dgm:pt modelId="{293D3205-10F7-4282-9174-EF67DD04E782}" type="parTrans" cxnId="{067AD94D-2B43-4998-9918-C0EE5D141893}">
      <dgm:prSet/>
      <dgm:spPr/>
      <dgm:t>
        <a:bodyPr/>
        <a:lstStyle/>
        <a:p>
          <a:endParaRPr lang="zh-CN" altLang="en-US"/>
        </a:p>
      </dgm:t>
    </dgm:pt>
    <dgm:pt modelId="{693FD2B2-4899-4F52-8E87-A514AB45F8BC}" type="sibTrans" cxnId="{067AD94D-2B43-4998-9918-C0EE5D141893}">
      <dgm:prSet/>
      <dgm:spPr/>
      <dgm:t>
        <a:bodyPr/>
        <a:lstStyle/>
        <a:p>
          <a:endParaRPr lang="zh-CN" altLang="en-US"/>
        </a:p>
      </dgm:t>
    </dgm:pt>
    <dgm:pt modelId="{A7E790E6-2DA1-47C5-BCAB-A91D3FD2B776}">
      <dgm:prSet phldrT="[文本]"/>
      <dgm:spPr/>
      <dgm:t>
        <a:bodyPr/>
        <a:lstStyle/>
        <a:p>
          <a:r>
            <a:rPr lang="zh-CN" altLang="en-US" dirty="0"/>
            <a:t>屏幕映射 </a:t>
          </a:r>
          <a:r>
            <a:rPr lang="en-US" altLang="zh-CN" dirty="0"/>
            <a:t>Screen Mapping</a:t>
          </a:r>
          <a:endParaRPr lang="zh-CN" altLang="en-US" dirty="0"/>
        </a:p>
      </dgm:t>
    </dgm:pt>
    <dgm:pt modelId="{2E001F85-2B41-403B-974D-9FFE5DCFEA06}" type="parTrans" cxnId="{2619D153-63B5-44F5-9DD5-CA32D70468CA}">
      <dgm:prSet/>
      <dgm:spPr/>
      <dgm:t>
        <a:bodyPr/>
        <a:lstStyle/>
        <a:p>
          <a:endParaRPr lang="zh-CN" altLang="en-US"/>
        </a:p>
      </dgm:t>
    </dgm:pt>
    <dgm:pt modelId="{DE78E2B8-D79F-443A-85BD-12927E893A6E}" type="sibTrans" cxnId="{2619D153-63B5-44F5-9DD5-CA32D70468CA}">
      <dgm:prSet/>
      <dgm:spPr/>
      <dgm:t>
        <a:bodyPr/>
        <a:lstStyle/>
        <a:p>
          <a:endParaRPr lang="zh-CN" altLang="en-US"/>
        </a:p>
      </dgm:t>
    </dgm:pt>
    <dgm:pt modelId="{6EE6A8A7-0C4B-4754-A9A9-9A44F660E79F}">
      <dgm:prSet phldrT="[文本]"/>
      <dgm:spPr/>
      <dgm:t>
        <a:bodyPr/>
        <a:lstStyle/>
        <a:p>
          <a:r>
            <a:rPr lang="zh-CN" altLang="en-US" dirty="0"/>
            <a:t>图元遍历 </a:t>
          </a:r>
          <a:r>
            <a:rPr lang="en-US" altLang="zh-CN" dirty="0"/>
            <a:t>Triangle Traversal </a:t>
          </a:r>
          <a:endParaRPr lang="zh-CN" altLang="en-US" dirty="0"/>
        </a:p>
      </dgm:t>
    </dgm:pt>
    <dgm:pt modelId="{7FAC22A4-B037-46BA-B642-DA0E83345638}" type="parTrans" cxnId="{37C4128B-C288-44A8-B769-CCFC49109422}">
      <dgm:prSet/>
      <dgm:spPr/>
      <dgm:t>
        <a:bodyPr/>
        <a:lstStyle/>
        <a:p>
          <a:endParaRPr lang="zh-CN" altLang="en-US"/>
        </a:p>
      </dgm:t>
    </dgm:pt>
    <dgm:pt modelId="{D6C7714A-3F7C-4EEA-9959-3E7BD6083137}" type="sibTrans" cxnId="{37C4128B-C288-44A8-B769-CCFC49109422}">
      <dgm:prSet/>
      <dgm:spPr/>
      <dgm:t>
        <a:bodyPr/>
        <a:lstStyle/>
        <a:p>
          <a:endParaRPr lang="zh-CN" altLang="en-US"/>
        </a:p>
      </dgm:t>
    </dgm:pt>
    <dgm:pt modelId="{225284BD-AAAD-4543-A396-E9F515F55770}">
      <dgm:prSet phldrT="[文本]"/>
      <dgm:spPr/>
      <dgm:t>
        <a:bodyPr/>
        <a:lstStyle/>
        <a:p>
          <a:r>
            <a:rPr lang="zh-CN" altLang="en-US" dirty="0"/>
            <a:t>颜色混合 </a:t>
          </a:r>
          <a:r>
            <a:rPr lang="en-US" altLang="zh-CN" dirty="0"/>
            <a:t>Merging</a:t>
          </a:r>
          <a:endParaRPr lang="zh-CN" altLang="en-US" dirty="0"/>
        </a:p>
      </dgm:t>
    </dgm:pt>
    <dgm:pt modelId="{B1E08438-3470-4565-82EA-8C59D4772837}" type="parTrans" cxnId="{0FB4D3EA-51C3-4D46-BEF4-5F20F6BF4B7A}">
      <dgm:prSet/>
      <dgm:spPr/>
      <dgm:t>
        <a:bodyPr/>
        <a:lstStyle/>
        <a:p>
          <a:endParaRPr lang="zh-CN" altLang="en-US"/>
        </a:p>
      </dgm:t>
    </dgm:pt>
    <dgm:pt modelId="{6B9BE194-48CB-4492-A7BF-55287D41E849}" type="sibTrans" cxnId="{0FB4D3EA-51C3-4D46-BEF4-5F20F6BF4B7A}">
      <dgm:prSet/>
      <dgm:spPr/>
      <dgm:t>
        <a:bodyPr/>
        <a:lstStyle/>
        <a:p>
          <a:endParaRPr lang="zh-CN" altLang="en-US"/>
        </a:p>
      </dgm:t>
    </dgm:pt>
    <dgm:pt modelId="{2ACCA426-F9B7-4BF8-BBF4-D4AEA022FDC7}" type="pres">
      <dgm:prSet presAssocID="{4DEF12A8-3612-4F4E-B93D-4FE606DE5A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82884A-4BF6-4E12-83D3-AA74326829A3}" type="pres">
      <dgm:prSet presAssocID="{353FBB68-3C42-4FB9-9C11-DEB772857A50}" presName="root" presStyleCnt="0"/>
      <dgm:spPr/>
    </dgm:pt>
    <dgm:pt modelId="{71C66C7B-5C81-4AD3-A245-CF0BB01D447D}" type="pres">
      <dgm:prSet presAssocID="{353FBB68-3C42-4FB9-9C11-DEB772857A50}" presName="rootComposite" presStyleCnt="0"/>
      <dgm:spPr/>
    </dgm:pt>
    <dgm:pt modelId="{B1220A54-F637-45B0-B8BB-1CC175C05FD5}" type="pres">
      <dgm:prSet presAssocID="{353FBB68-3C42-4FB9-9C11-DEB772857A50}" presName="rootText" presStyleLbl="node1" presStyleIdx="0" presStyleCnt="4"/>
      <dgm:spPr/>
    </dgm:pt>
    <dgm:pt modelId="{0BB44918-4887-411F-8571-67011935BC55}" type="pres">
      <dgm:prSet presAssocID="{353FBB68-3C42-4FB9-9C11-DEB772857A50}" presName="rootConnector" presStyleLbl="node1" presStyleIdx="0" presStyleCnt="4"/>
      <dgm:spPr/>
    </dgm:pt>
    <dgm:pt modelId="{4E5EB958-2FB2-4D0D-85AA-A73B79E10A73}" type="pres">
      <dgm:prSet presAssocID="{353FBB68-3C42-4FB9-9C11-DEB772857A50}" presName="childShape" presStyleCnt="0"/>
      <dgm:spPr/>
    </dgm:pt>
    <dgm:pt modelId="{1D11A9E6-61D0-4CFA-9919-A83BFF54937C}" type="pres">
      <dgm:prSet presAssocID="{177F3BD3-FE2D-4411-9FE8-AC112F95307A}" presName="Name13" presStyleLbl="parChTrans1D2" presStyleIdx="0" presStyleCnt="9"/>
      <dgm:spPr/>
    </dgm:pt>
    <dgm:pt modelId="{33C9B994-D111-4F69-B567-424120B81437}" type="pres">
      <dgm:prSet presAssocID="{2F247913-C631-426B-948E-FFA513124592}" presName="childText" presStyleLbl="bgAcc1" presStyleIdx="0" presStyleCnt="9">
        <dgm:presLayoutVars>
          <dgm:bulletEnabled val="1"/>
        </dgm:presLayoutVars>
      </dgm:prSet>
      <dgm:spPr/>
    </dgm:pt>
    <dgm:pt modelId="{A443B095-51BA-43A0-A387-E78945EA1773}" type="pres">
      <dgm:prSet presAssocID="{2ABC4C24-ABCB-4F20-B331-8FE0C0DBF9C4}" presName="root" presStyleCnt="0"/>
      <dgm:spPr/>
    </dgm:pt>
    <dgm:pt modelId="{B57C1075-29D0-4152-BC4A-F1AE3984636E}" type="pres">
      <dgm:prSet presAssocID="{2ABC4C24-ABCB-4F20-B331-8FE0C0DBF9C4}" presName="rootComposite" presStyleCnt="0"/>
      <dgm:spPr/>
    </dgm:pt>
    <dgm:pt modelId="{87A96131-56A4-4F63-AD7D-3D7583165284}" type="pres">
      <dgm:prSet presAssocID="{2ABC4C24-ABCB-4F20-B331-8FE0C0DBF9C4}" presName="rootText" presStyleLbl="node1" presStyleIdx="1" presStyleCnt="4"/>
      <dgm:spPr/>
    </dgm:pt>
    <dgm:pt modelId="{1A807FC8-9F34-4CBC-846F-9D0924043382}" type="pres">
      <dgm:prSet presAssocID="{2ABC4C24-ABCB-4F20-B331-8FE0C0DBF9C4}" presName="rootConnector" presStyleLbl="node1" presStyleIdx="1" presStyleCnt="4"/>
      <dgm:spPr/>
    </dgm:pt>
    <dgm:pt modelId="{4AA54795-6F7D-48A8-B757-51FACEF74D45}" type="pres">
      <dgm:prSet presAssocID="{2ABC4C24-ABCB-4F20-B331-8FE0C0DBF9C4}" presName="childShape" presStyleCnt="0"/>
      <dgm:spPr/>
    </dgm:pt>
    <dgm:pt modelId="{9F8A250F-CF80-4B44-85E5-FBF37106F474}" type="pres">
      <dgm:prSet presAssocID="{C592E6CD-68D2-4AC9-BA7F-966C9A9AE293}" presName="Name13" presStyleLbl="parChTrans1D2" presStyleIdx="1" presStyleCnt="9"/>
      <dgm:spPr/>
    </dgm:pt>
    <dgm:pt modelId="{6F27A537-137A-4212-B850-317666ADD0B3}" type="pres">
      <dgm:prSet presAssocID="{AE2A27AF-9436-4DD0-88AB-DF768F2EFF7D}" presName="childText" presStyleLbl="bgAcc1" presStyleIdx="1" presStyleCnt="9">
        <dgm:presLayoutVars>
          <dgm:bulletEnabled val="1"/>
        </dgm:presLayoutVars>
      </dgm:prSet>
      <dgm:spPr/>
    </dgm:pt>
    <dgm:pt modelId="{3B644A7A-D73C-4BBB-BC83-87334C008CD5}" type="pres">
      <dgm:prSet presAssocID="{3D5124ED-86B3-4FE8-8E4A-F71882A353A2}" presName="Name13" presStyleLbl="parChTrans1D2" presStyleIdx="2" presStyleCnt="9"/>
      <dgm:spPr/>
    </dgm:pt>
    <dgm:pt modelId="{E66088A0-CE88-476F-BD80-BE3F1F87DC2A}" type="pres">
      <dgm:prSet presAssocID="{20FED834-755F-467E-A813-A67AE5B6801C}" presName="childText" presStyleLbl="bgAcc1" presStyleIdx="2" presStyleCnt="9">
        <dgm:presLayoutVars>
          <dgm:bulletEnabled val="1"/>
        </dgm:presLayoutVars>
      </dgm:prSet>
      <dgm:spPr/>
    </dgm:pt>
    <dgm:pt modelId="{157305F9-DE57-4481-A108-8AACA2025596}" type="pres">
      <dgm:prSet presAssocID="{293D3205-10F7-4282-9174-EF67DD04E782}" presName="Name13" presStyleLbl="parChTrans1D2" presStyleIdx="3" presStyleCnt="9"/>
      <dgm:spPr/>
    </dgm:pt>
    <dgm:pt modelId="{F6C18F42-0413-49FB-A48E-0285BB6870D2}" type="pres">
      <dgm:prSet presAssocID="{A5C6B261-E37B-4AED-8F9E-1B5973482497}" presName="childText" presStyleLbl="bgAcc1" presStyleIdx="3" presStyleCnt="9">
        <dgm:presLayoutVars>
          <dgm:bulletEnabled val="1"/>
        </dgm:presLayoutVars>
      </dgm:prSet>
      <dgm:spPr/>
    </dgm:pt>
    <dgm:pt modelId="{A4F0F639-DB70-4DB4-81DD-B213697F47EB}" type="pres">
      <dgm:prSet presAssocID="{2E001F85-2B41-403B-974D-9FFE5DCFEA06}" presName="Name13" presStyleLbl="parChTrans1D2" presStyleIdx="4" presStyleCnt="9"/>
      <dgm:spPr/>
    </dgm:pt>
    <dgm:pt modelId="{F230AEE5-B93A-44DB-86B7-944BF16A7EEE}" type="pres">
      <dgm:prSet presAssocID="{A7E790E6-2DA1-47C5-BCAB-A91D3FD2B776}" presName="childText" presStyleLbl="bgAcc1" presStyleIdx="4" presStyleCnt="9">
        <dgm:presLayoutVars>
          <dgm:bulletEnabled val="1"/>
        </dgm:presLayoutVars>
      </dgm:prSet>
      <dgm:spPr/>
    </dgm:pt>
    <dgm:pt modelId="{07E7796D-4BF4-44A6-9F46-5894D65B1EB8}" type="pres">
      <dgm:prSet presAssocID="{739EB7C9-DED6-457E-AC1B-897088BF908C}" presName="root" presStyleCnt="0"/>
      <dgm:spPr/>
    </dgm:pt>
    <dgm:pt modelId="{294A1EE8-75A2-4479-A8EE-C0A6C12B0E8C}" type="pres">
      <dgm:prSet presAssocID="{739EB7C9-DED6-457E-AC1B-897088BF908C}" presName="rootComposite" presStyleCnt="0"/>
      <dgm:spPr/>
    </dgm:pt>
    <dgm:pt modelId="{1430AFE5-CB7A-4054-AAE6-D8AFDF1A67E4}" type="pres">
      <dgm:prSet presAssocID="{739EB7C9-DED6-457E-AC1B-897088BF908C}" presName="rootText" presStyleLbl="node1" presStyleIdx="2" presStyleCnt="4"/>
      <dgm:spPr/>
    </dgm:pt>
    <dgm:pt modelId="{93CD8D93-F10F-4A11-BCCA-76FFF335B188}" type="pres">
      <dgm:prSet presAssocID="{739EB7C9-DED6-457E-AC1B-897088BF908C}" presName="rootConnector" presStyleLbl="node1" presStyleIdx="2" presStyleCnt="4"/>
      <dgm:spPr/>
    </dgm:pt>
    <dgm:pt modelId="{E3957C51-6681-4B13-A7F7-55BC880D8217}" type="pres">
      <dgm:prSet presAssocID="{739EB7C9-DED6-457E-AC1B-897088BF908C}" presName="childShape" presStyleCnt="0"/>
      <dgm:spPr/>
    </dgm:pt>
    <dgm:pt modelId="{449B689F-C0F1-4F08-9A60-EC9B8E9E8BBB}" type="pres">
      <dgm:prSet presAssocID="{71AADA4B-A327-40DC-B3C2-6710D10DD1C1}" presName="Name13" presStyleLbl="parChTrans1D2" presStyleIdx="5" presStyleCnt="9"/>
      <dgm:spPr/>
    </dgm:pt>
    <dgm:pt modelId="{81D4258A-AD5A-49BD-B4A1-568DA297F1FB}" type="pres">
      <dgm:prSet presAssocID="{1BAC0AD9-1FAC-444A-A47B-18CB478366FC}" presName="childText" presStyleLbl="bgAcc1" presStyleIdx="5" presStyleCnt="9">
        <dgm:presLayoutVars>
          <dgm:bulletEnabled val="1"/>
        </dgm:presLayoutVars>
      </dgm:prSet>
      <dgm:spPr/>
    </dgm:pt>
    <dgm:pt modelId="{4C983207-8420-410F-8B46-E123BCD0D032}" type="pres">
      <dgm:prSet presAssocID="{7FAC22A4-B037-46BA-B642-DA0E83345638}" presName="Name13" presStyleLbl="parChTrans1D2" presStyleIdx="6" presStyleCnt="9"/>
      <dgm:spPr/>
    </dgm:pt>
    <dgm:pt modelId="{0D2B1504-05E6-426E-A928-CF92FC24496B}" type="pres">
      <dgm:prSet presAssocID="{6EE6A8A7-0C4B-4754-A9A9-9A44F660E79F}" presName="childText" presStyleLbl="bgAcc1" presStyleIdx="6" presStyleCnt="9">
        <dgm:presLayoutVars>
          <dgm:bulletEnabled val="1"/>
        </dgm:presLayoutVars>
      </dgm:prSet>
      <dgm:spPr/>
    </dgm:pt>
    <dgm:pt modelId="{DBC1E705-9AC4-4874-9899-25A438FF2C13}" type="pres">
      <dgm:prSet presAssocID="{C6FEA445-C204-4C59-B34C-B8199B9197C8}" presName="root" presStyleCnt="0"/>
      <dgm:spPr/>
    </dgm:pt>
    <dgm:pt modelId="{42EB65BF-B92A-4F1E-9DA3-49A3135B5771}" type="pres">
      <dgm:prSet presAssocID="{C6FEA445-C204-4C59-B34C-B8199B9197C8}" presName="rootComposite" presStyleCnt="0"/>
      <dgm:spPr/>
    </dgm:pt>
    <dgm:pt modelId="{18794312-623A-4509-B21A-DE891431E841}" type="pres">
      <dgm:prSet presAssocID="{C6FEA445-C204-4C59-B34C-B8199B9197C8}" presName="rootText" presStyleLbl="node1" presStyleIdx="3" presStyleCnt="4"/>
      <dgm:spPr/>
    </dgm:pt>
    <dgm:pt modelId="{C17E7558-6A13-44A0-83D7-FB429C469031}" type="pres">
      <dgm:prSet presAssocID="{C6FEA445-C204-4C59-B34C-B8199B9197C8}" presName="rootConnector" presStyleLbl="node1" presStyleIdx="3" presStyleCnt="4"/>
      <dgm:spPr/>
    </dgm:pt>
    <dgm:pt modelId="{DD8DCE35-4759-4C01-B6A9-CEDC43865264}" type="pres">
      <dgm:prSet presAssocID="{C6FEA445-C204-4C59-B34C-B8199B9197C8}" presName="childShape" presStyleCnt="0"/>
      <dgm:spPr/>
    </dgm:pt>
    <dgm:pt modelId="{F0533FCC-AD9A-4BEA-B1D1-976F7534103C}" type="pres">
      <dgm:prSet presAssocID="{9C6FE463-71AF-4B7F-8C5C-E30480C740A4}" presName="Name13" presStyleLbl="parChTrans1D2" presStyleIdx="7" presStyleCnt="9"/>
      <dgm:spPr/>
    </dgm:pt>
    <dgm:pt modelId="{3BC38A51-ACE8-44D6-90F5-DCDD24591A02}" type="pres">
      <dgm:prSet presAssocID="{ADA38B6A-5C72-4AFB-AFBF-39B7B82BE364}" presName="childText" presStyleLbl="bgAcc1" presStyleIdx="7" presStyleCnt="9">
        <dgm:presLayoutVars>
          <dgm:bulletEnabled val="1"/>
        </dgm:presLayoutVars>
      </dgm:prSet>
      <dgm:spPr/>
    </dgm:pt>
    <dgm:pt modelId="{AB796F9A-8309-4BEB-B6BB-75FAD176E21B}" type="pres">
      <dgm:prSet presAssocID="{B1E08438-3470-4565-82EA-8C59D4772837}" presName="Name13" presStyleLbl="parChTrans1D2" presStyleIdx="8" presStyleCnt="9"/>
      <dgm:spPr/>
    </dgm:pt>
    <dgm:pt modelId="{B43D23A1-3156-4CE3-B0AC-E2D19F64298F}" type="pres">
      <dgm:prSet presAssocID="{225284BD-AAAD-4543-A396-E9F515F55770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12637006-D95C-499E-9A5B-3B6736C72225}" srcId="{4DEF12A8-3612-4F4E-B93D-4FE606DE5A14}" destId="{739EB7C9-DED6-457E-AC1B-897088BF908C}" srcOrd="2" destOrd="0" parTransId="{E9A2F509-F835-4A00-B5AF-E50D93F1C7DD}" sibTransId="{6AAB99FD-A34D-4514-8AB8-C6044C6C6A69}"/>
    <dgm:cxn modelId="{82986F07-625D-468C-AECA-4ABC0F3131FD}" type="presOf" srcId="{B1E08438-3470-4565-82EA-8C59D4772837}" destId="{AB796F9A-8309-4BEB-B6BB-75FAD176E21B}" srcOrd="0" destOrd="0" presId="urn:microsoft.com/office/officeart/2005/8/layout/hierarchy3"/>
    <dgm:cxn modelId="{4C075413-9687-4DE1-87CB-D1691D4EE4E8}" type="presOf" srcId="{2ABC4C24-ABCB-4F20-B331-8FE0C0DBF9C4}" destId="{87A96131-56A4-4F63-AD7D-3D7583165284}" srcOrd="0" destOrd="0" presId="urn:microsoft.com/office/officeart/2005/8/layout/hierarchy3"/>
    <dgm:cxn modelId="{105C7C15-6114-458D-AB56-A9B2EE40A725}" type="presOf" srcId="{C6FEA445-C204-4C59-B34C-B8199B9197C8}" destId="{C17E7558-6A13-44A0-83D7-FB429C469031}" srcOrd="1" destOrd="0" presId="urn:microsoft.com/office/officeart/2005/8/layout/hierarchy3"/>
    <dgm:cxn modelId="{B12E5A24-5E2C-4DC6-B97D-3BCF16FD8361}" type="presOf" srcId="{225284BD-AAAD-4543-A396-E9F515F55770}" destId="{B43D23A1-3156-4CE3-B0AC-E2D19F64298F}" srcOrd="0" destOrd="0" presId="urn:microsoft.com/office/officeart/2005/8/layout/hierarchy3"/>
    <dgm:cxn modelId="{78330B38-7E41-4314-8136-85D9C1613B25}" type="presOf" srcId="{71AADA4B-A327-40DC-B3C2-6710D10DD1C1}" destId="{449B689F-C0F1-4F08-9A60-EC9B8E9E8BBB}" srcOrd="0" destOrd="0" presId="urn:microsoft.com/office/officeart/2005/8/layout/hierarchy3"/>
    <dgm:cxn modelId="{6BAC745B-6D56-4AAF-9E3E-ED9B28C47D5C}" type="presOf" srcId="{7FAC22A4-B037-46BA-B642-DA0E83345638}" destId="{4C983207-8420-410F-8B46-E123BCD0D032}" srcOrd="0" destOrd="0" presId="urn:microsoft.com/office/officeart/2005/8/layout/hierarchy3"/>
    <dgm:cxn modelId="{B322D569-3BE6-4008-96BB-CBBE53F50178}" srcId="{2ABC4C24-ABCB-4F20-B331-8FE0C0DBF9C4}" destId="{AE2A27AF-9436-4DD0-88AB-DF768F2EFF7D}" srcOrd="0" destOrd="0" parTransId="{C592E6CD-68D2-4AC9-BA7F-966C9A9AE293}" sibTransId="{9ACCD6F0-AE19-42F9-80E2-FDE0BEBEF689}"/>
    <dgm:cxn modelId="{8CEE7A6A-0461-4820-86A6-68DA8A2FBD46}" type="presOf" srcId="{ADA38B6A-5C72-4AFB-AFBF-39B7B82BE364}" destId="{3BC38A51-ACE8-44D6-90F5-DCDD24591A02}" srcOrd="0" destOrd="0" presId="urn:microsoft.com/office/officeart/2005/8/layout/hierarchy3"/>
    <dgm:cxn modelId="{067AD94D-2B43-4998-9918-C0EE5D141893}" srcId="{2ABC4C24-ABCB-4F20-B331-8FE0C0DBF9C4}" destId="{A5C6B261-E37B-4AED-8F9E-1B5973482497}" srcOrd="2" destOrd="0" parTransId="{293D3205-10F7-4282-9174-EF67DD04E782}" sibTransId="{693FD2B2-4899-4F52-8E87-A514AB45F8BC}"/>
    <dgm:cxn modelId="{2619D153-63B5-44F5-9DD5-CA32D70468CA}" srcId="{2ABC4C24-ABCB-4F20-B331-8FE0C0DBF9C4}" destId="{A7E790E6-2DA1-47C5-BCAB-A91D3FD2B776}" srcOrd="3" destOrd="0" parTransId="{2E001F85-2B41-403B-974D-9FFE5DCFEA06}" sibTransId="{DE78E2B8-D79F-443A-85BD-12927E893A6E}"/>
    <dgm:cxn modelId="{4F711974-EDE2-451C-8AB9-9817A6D48DB9}" srcId="{739EB7C9-DED6-457E-AC1B-897088BF908C}" destId="{1BAC0AD9-1FAC-444A-A47B-18CB478366FC}" srcOrd="0" destOrd="0" parTransId="{71AADA4B-A327-40DC-B3C2-6710D10DD1C1}" sibTransId="{0F9C1CEF-3E05-416F-8275-B9AFD028F72A}"/>
    <dgm:cxn modelId="{2D7DD854-00C5-4357-9EF8-B307F522CAFB}" type="presOf" srcId="{6EE6A8A7-0C4B-4754-A9A9-9A44F660E79F}" destId="{0D2B1504-05E6-426E-A928-CF92FC24496B}" srcOrd="0" destOrd="0" presId="urn:microsoft.com/office/officeart/2005/8/layout/hierarchy3"/>
    <dgm:cxn modelId="{2524D576-4802-48C2-9D2C-EDFCA5E51779}" srcId="{2ABC4C24-ABCB-4F20-B331-8FE0C0DBF9C4}" destId="{20FED834-755F-467E-A813-A67AE5B6801C}" srcOrd="1" destOrd="0" parTransId="{3D5124ED-86B3-4FE8-8E4A-F71882A353A2}" sibTransId="{D4E78806-351D-461C-B284-B5A16F6C60E0}"/>
    <dgm:cxn modelId="{8ABACB58-D96F-49E7-8603-43138E5CD45E}" srcId="{4DEF12A8-3612-4F4E-B93D-4FE606DE5A14}" destId="{353FBB68-3C42-4FB9-9C11-DEB772857A50}" srcOrd="0" destOrd="0" parTransId="{A61532AE-78D0-48D8-B378-838F470E8F6E}" sibTransId="{B4ED604B-CEE6-48B2-8F5F-411BA9E67AE7}"/>
    <dgm:cxn modelId="{4E31607C-8564-4CB4-A798-B9D8EB1E49B3}" type="presOf" srcId="{C592E6CD-68D2-4AC9-BA7F-966C9A9AE293}" destId="{9F8A250F-CF80-4B44-85E5-FBF37106F474}" srcOrd="0" destOrd="0" presId="urn:microsoft.com/office/officeart/2005/8/layout/hierarchy3"/>
    <dgm:cxn modelId="{DF221781-B2F6-4A5F-B599-521378128D3C}" type="presOf" srcId="{9C6FE463-71AF-4B7F-8C5C-E30480C740A4}" destId="{F0533FCC-AD9A-4BEA-B1D1-976F7534103C}" srcOrd="0" destOrd="0" presId="urn:microsoft.com/office/officeart/2005/8/layout/hierarchy3"/>
    <dgm:cxn modelId="{16A51883-D206-42E5-B077-61EA8736508F}" type="presOf" srcId="{A5C6B261-E37B-4AED-8F9E-1B5973482497}" destId="{F6C18F42-0413-49FB-A48E-0285BB6870D2}" srcOrd="0" destOrd="0" presId="urn:microsoft.com/office/officeart/2005/8/layout/hierarchy3"/>
    <dgm:cxn modelId="{E65D0D87-CB9F-4088-B75C-A94307EDBBBB}" type="presOf" srcId="{A7E790E6-2DA1-47C5-BCAB-A91D3FD2B776}" destId="{F230AEE5-B93A-44DB-86B7-944BF16A7EEE}" srcOrd="0" destOrd="0" presId="urn:microsoft.com/office/officeart/2005/8/layout/hierarchy3"/>
    <dgm:cxn modelId="{79BC8188-286D-43B6-AD2B-623358EC9784}" type="presOf" srcId="{2E001F85-2B41-403B-974D-9FFE5DCFEA06}" destId="{A4F0F639-DB70-4DB4-81DD-B213697F47EB}" srcOrd="0" destOrd="0" presId="urn:microsoft.com/office/officeart/2005/8/layout/hierarchy3"/>
    <dgm:cxn modelId="{37C4128B-C288-44A8-B769-CCFC49109422}" srcId="{739EB7C9-DED6-457E-AC1B-897088BF908C}" destId="{6EE6A8A7-0C4B-4754-A9A9-9A44F660E79F}" srcOrd="1" destOrd="0" parTransId="{7FAC22A4-B037-46BA-B642-DA0E83345638}" sibTransId="{D6C7714A-3F7C-4EEA-9959-3E7BD6083137}"/>
    <dgm:cxn modelId="{2F511090-3E72-462B-A3D3-979C0F9B046A}" type="presOf" srcId="{353FBB68-3C42-4FB9-9C11-DEB772857A50}" destId="{B1220A54-F637-45B0-B8BB-1CC175C05FD5}" srcOrd="0" destOrd="0" presId="urn:microsoft.com/office/officeart/2005/8/layout/hierarchy3"/>
    <dgm:cxn modelId="{A9876693-534B-4642-85FE-D158466E7CF6}" type="presOf" srcId="{293D3205-10F7-4282-9174-EF67DD04E782}" destId="{157305F9-DE57-4481-A108-8AACA2025596}" srcOrd="0" destOrd="0" presId="urn:microsoft.com/office/officeart/2005/8/layout/hierarchy3"/>
    <dgm:cxn modelId="{277BAF93-1574-4B68-A713-FB0A9DE0FF55}" type="presOf" srcId="{2ABC4C24-ABCB-4F20-B331-8FE0C0DBF9C4}" destId="{1A807FC8-9F34-4CBC-846F-9D0924043382}" srcOrd="1" destOrd="0" presId="urn:microsoft.com/office/officeart/2005/8/layout/hierarchy3"/>
    <dgm:cxn modelId="{8ED26195-8460-4422-B457-86A512404D2E}" type="presOf" srcId="{4DEF12A8-3612-4F4E-B93D-4FE606DE5A14}" destId="{2ACCA426-F9B7-4BF8-BBF4-D4AEA022FDC7}" srcOrd="0" destOrd="0" presId="urn:microsoft.com/office/officeart/2005/8/layout/hierarchy3"/>
    <dgm:cxn modelId="{16C417AA-3485-4894-A5A0-45BA546FC2EC}" type="presOf" srcId="{2F247913-C631-426B-948E-FFA513124592}" destId="{33C9B994-D111-4F69-B567-424120B81437}" srcOrd="0" destOrd="0" presId="urn:microsoft.com/office/officeart/2005/8/layout/hierarchy3"/>
    <dgm:cxn modelId="{0C2821B2-ED1E-440A-8110-8E62971FCE37}" type="presOf" srcId="{AE2A27AF-9436-4DD0-88AB-DF768F2EFF7D}" destId="{6F27A537-137A-4212-B850-317666ADD0B3}" srcOrd="0" destOrd="0" presId="urn:microsoft.com/office/officeart/2005/8/layout/hierarchy3"/>
    <dgm:cxn modelId="{08BBE0B7-7495-40BA-A114-67FBB4216577}" srcId="{C6FEA445-C204-4C59-B34C-B8199B9197C8}" destId="{ADA38B6A-5C72-4AFB-AFBF-39B7B82BE364}" srcOrd="0" destOrd="0" parTransId="{9C6FE463-71AF-4B7F-8C5C-E30480C740A4}" sibTransId="{B9991626-4F78-4C36-9F9B-5854C7072333}"/>
    <dgm:cxn modelId="{BA0BBABB-2F5B-48A5-89E2-ACB318D73B33}" type="presOf" srcId="{1BAC0AD9-1FAC-444A-A47B-18CB478366FC}" destId="{81D4258A-AD5A-49BD-B4A1-568DA297F1FB}" srcOrd="0" destOrd="0" presId="urn:microsoft.com/office/officeart/2005/8/layout/hierarchy3"/>
    <dgm:cxn modelId="{D0652EC5-890A-4CD1-A777-D74FC2E3E3A1}" type="presOf" srcId="{353FBB68-3C42-4FB9-9C11-DEB772857A50}" destId="{0BB44918-4887-411F-8571-67011935BC55}" srcOrd="1" destOrd="0" presId="urn:microsoft.com/office/officeart/2005/8/layout/hierarchy3"/>
    <dgm:cxn modelId="{2A92C9CD-843C-48CC-9858-1E7FDF5D77AB}" type="presOf" srcId="{3D5124ED-86B3-4FE8-8E4A-F71882A353A2}" destId="{3B644A7A-D73C-4BBB-BC83-87334C008CD5}" srcOrd="0" destOrd="0" presId="urn:microsoft.com/office/officeart/2005/8/layout/hierarchy3"/>
    <dgm:cxn modelId="{CD65C2D0-8734-45D4-A4AA-452897DCEC09}" type="presOf" srcId="{739EB7C9-DED6-457E-AC1B-897088BF908C}" destId="{93CD8D93-F10F-4A11-BCCA-76FFF335B188}" srcOrd="1" destOrd="0" presId="urn:microsoft.com/office/officeart/2005/8/layout/hierarchy3"/>
    <dgm:cxn modelId="{785A2AD4-8C2B-42F9-AB62-A4641A8FE5B1}" type="presOf" srcId="{20FED834-755F-467E-A813-A67AE5B6801C}" destId="{E66088A0-CE88-476F-BD80-BE3F1F87DC2A}" srcOrd="0" destOrd="0" presId="urn:microsoft.com/office/officeart/2005/8/layout/hierarchy3"/>
    <dgm:cxn modelId="{8ABC24D9-4543-4AD7-B1BC-7ADCC877207A}" srcId="{4DEF12A8-3612-4F4E-B93D-4FE606DE5A14}" destId="{2ABC4C24-ABCB-4F20-B331-8FE0C0DBF9C4}" srcOrd="1" destOrd="0" parTransId="{C431B935-B21E-4A00-BD6C-1ED650F99167}" sibTransId="{6B1E8922-9C10-4977-9B8C-518A41759846}"/>
    <dgm:cxn modelId="{4F065EDF-0EF0-423B-B80D-E8F9D066573C}" srcId="{4DEF12A8-3612-4F4E-B93D-4FE606DE5A14}" destId="{C6FEA445-C204-4C59-B34C-B8199B9197C8}" srcOrd="3" destOrd="0" parTransId="{8EA6BF28-A35F-46C2-9006-47FAA2F26339}" sibTransId="{EFBDA8C5-B41A-478A-BE5F-0A3EAA0A9AA5}"/>
    <dgm:cxn modelId="{09817FE6-7489-4CAF-8810-0613DA70BB52}" type="presOf" srcId="{739EB7C9-DED6-457E-AC1B-897088BF908C}" destId="{1430AFE5-CB7A-4054-AAE6-D8AFDF1A67E4}" srcOrd="0" destOrd="0" presId="urn:microsoft.com/office/officeart/2005/8/layout/hierarchy3"/>
    <dgm:cxn modelId="{0FB4D3EA-51C3-4D46-BEF4-5F20F6BF4B7A}" srcId="{C6FEA445-C204-4C59-B34C-B8199B9197C8}" destId="{225284BD-AAAD-4543-A396-E9F515F55770}" srcOrd="1" destOrd="0" parTransId="{B1E08438-3470-4565-82EA-8C59D4772837}" sibTransId="{6B9BE194-48CB-4492-A7BF-55287D41E849}"/>
    <dgm:cxn modelId="{9177AEEC-C881-45FA-9606-41707E8C5C27}" type="presOf" srcId="{177F3BD3-FE2D-4411-9FE8-AC112F95307A}" destId="{1D11A9E6-61D0-4CFA-9919-A83BFF54937C}" srcOrd="0" destOrd="0" presId="urn:microsoft.com/office/officeart/2005/8/layout/hierarchy3"/>
    <dgm:cxn modelId="{723071F5-7598-46A3-A3B8-005276BBF69A}" type="presOf" srcId="{C6FEA445-C204-4C59-B34C-B8199B9197C8}" destId="{18794312-623A-4509-B21A-DE891431E841}" srcOrd="0" destOrd="0" presId="urn:microsoft.com/office/officeart/2005/8/layout/hierarchy3"/>
    <dgm:cxn modelId="{49EFCAFA-2381-4630-AD65-DD4CF9B50696}" srcId="{353FBB68-3C42-4FB9-9C11-DEB772857A50}" destId="{2F247913-C631-426B-948E-FFA513124592}" srcOrd="0" destOrd="0" parTransId="{177F3BD3-FE2D-4411-9FE8-AC112F95307A}" sibTransId="{73DE479F-A5C2-4FE6-853E-D4F24F4B9CEF}"/>
    <dgm:cxn modelId="{64FDEED0-3E9D-4EB6-ACBF-012F79D85C99}" type="presParOf" srcId="{2ACCA426-F9B7-4BF8-BBF4-D4AEA022FDC7}" destId="{EF82884A-4BF6-4E12-83D3-AA74326829A3}" srcOrd="0" destOrd="0" presId="urn:microsoft.com/office/officeart/2005/8/layout/hierarchy3"/>
    <dgm:cxn modelId="{689A1BC6-33DD-43D7-AEE6-16193F01B919}" type="presParOf" srcId="{EF82884A-4BF6-4E12-83D3-AA74326829A3}" destId="{71C66C7B-5C81-4AD3-A245-CF0BB01D447D}" srcOrd="0" destOrd="0" presId="urn:microsoft.com/office/officeart/2005/8/layout/hierarchy3"/>
    <dgm:cxn modelId="{061CB7E0-D8F1-45E2-A2AA-A10ABC422490}" type="presParOf" srcId="{71C66C7B-5C81-4AD3-A245-CF0BB01D447D}" destId="{B1220A54-F637-45B0-B8BB-1CC175C05FD5}" srcOrd="0" destOrd="0" presId="urn:microsoft.com/office/officeart/2005/8/layout/hierarchy3"/>
    <dgm:cxn modelId="{3D23C976-0B1A-4578-A547-43BB40888850}" type="presParOf" srcId="{71C66C7B-5C81-4AD3-A245-CF0BB01D447D}" destId="{0BB44918-4887-411F-8571-67011935BC55}" srcOrd="1" destOrd="0" presId="urn:microsoft.com/office/officeart/2005/8/layout/hierarchy3"/>
    <dgm:cxn modelId="{8B3BB66C-CFF2-4074-82F9-0E070B06157D}" type="presParOf" srcId="{EF82884A-4BF6-4E12-83D3-AA74326829A3}" destId="{4E5EB958-2FB2-4D0D-85AA-A73B79E10A73}" srcOrd="1" destOrd="0" presId="urn:microsoft.com/office/officeart/2005/8/layout/hierarchy3"/>
    <dgm:cxn modelId="{35A6F354-1212-49A2-A94F-F875787561D5}" type="presParOf" srcId="{4E5EB958-2FB2-4D0D-85AA-A73B79E10A73}" destId="{1D11A9E6-61D0-4CFA-9919-A83BFF54937C}" srcOrd="0" destOrd="0" presId="urn:microsoft.com/office/officeart/2005/8/layout/hierarchy3"/>
    <dgm:cxn modelId="{23A06864-F267-4ECF-A223-ED0DADCE743F}" type="presParOf" srcId="{4E5EB958-2FB2-4D0D-85AA-A73B79E10A73}" destId="{33C9B994-D111-4F69-B567-424120B81437}" srcOrd="1" destOrd="0" presId="urn:microsoft.com/office/officeart/2005/8/layout/hierarchy3"/>
    <dgm:cxn modelId="{68C113DA-1D99-4276-B085-59320E5E3897}" type="presParOf" srcId="{2ACCA426-F9B7-4BF8-BBF4-D4AEA022FDC7}" destId="{A443B095-51BA-43A0-A387-E78945EA1773}" srcOrd="1" destOrd="0" presId="urn:microsoft.com/office/officeart/2005/8/layout/hierarchy3"/>
    <dgm:cxn modelId="{CE71CDC6-8320-4C7C-A011-61006CBBF639}" type="presParOf" srcId="{A443B095-51BA-43A0-A387-E78945EA1773}" destId="{B57C1075-29D0-4152-BC4A-F1AE3984636E}" srcOrd="0" destOrd="0" presId="urn:microsoft.com/office/officeart/2005/8/layout/hierarchy3"/>
    <dgm:cxn modelId="{67955918-36FF-4C46-9E59-A280CEBFE464}" type="presParOf" srcId="{B57C1075-29D0-4152-BC4A-F1AE3984636E}" destId="{87A96131-56A4-4F63-AD7D-3D7583165284}" srcOrd="0" destOrd="0" presId="urn:microsoft.com/office/officeart/2005/8/layout/hierarchy3"/>
    <dgm:cxn modelId="{DB12919D-313A-427F-A543-DAE01F9BB0AB}" type="presParOf" srcId="{B57C1075-29D0-4152-BC4A-F1AE3984636E}" destId="{1A807FC8-9F34-4CBC-846F-9D0924043382}" srcOrd="1" destOrd="0" presId="urn:microsoft.com/office/officeart/2005/8/layout/hierarchy3"/>
    <dgm:cxn modelId="{3D92DCCF-81A4-4FF4-B9E3-D972F838AA2A}" type="presParOf" srcId="{A443B095-51BA-43A0-A387-E78945EA1773}" destId="{4AA54795-6F7D-48A8-B757-51FACEF74D45}" srcOrd="1" destOrd="0" presId="urn:microsoft.com/office/officeart/2005/8/layout/hierarchy3"/>
    <dgm:cxn modelId="{B4DB1583-AC85-4446-958D-FD9B722ECD51}" type="presParOf" srcId="{4AA54795-6F7D-48A8-B757-51FACEF74D45}" destId="{9F8A250F-CF80-4B44-85E5-FBF37106F474}" srcOrd="0" destOrd="0" presId="urn:microsoft.com/office/officeart/2005/8/layout/hierarchy3"/>
    <dgm:cxn modelId="{CFDF52AE-4F5F-4F01-932A-C9B7F11D2B2F}" type="presParOf" srcId="{4AA54795-6F7D-48A8-B757-51FACEF74D45}" destId="{6F27A537-137A-4212-B850-317666ADD0B3}" srcOrd="1" destOrd="0" presId="urn:microsoft.com/office/officeart/2005/8/layout/hierarchy3"/>
    <dgm:cxn modelId="{EDFD94D5-043E-4D3A-A7A1-60875A0B9DA8}" type="presParOf" srcId="{4AA54795-6F7D-48A8-B757-51FACEF74D45}" destId="{3B644A7A-D73C-4BBB-BC83-87334C008CD5}" srcOrd="2" destOrd="0" presId="urn:microsoft.com/office/officeart/2005/8/layout/hierarchy3"/>
    <dgm:cxn modelId="{37FF50CF-4867-482F-A059-AFD592CBAA97}" type="presParOf" srcId="{4AA54795-6F7D-48A8-B757-51FACEF74D45}" destId="{E66088A0-CE88-476F-BD80-BE3F1F87DC2A}" srcOrd="3" destOrd="0" presId="urn:microsoft.com/office/officeart/2005/8/layout/hierarchy3"/>
    <dgm:cxn modelId="{4239AA44-924D-4F04-9678-F1E75E36A37F}" type="presParOf" srcId="{4AA54795-6F7D-48A8-B757-51FACEF74D45}" destId="{157305F9-DE57-4481-A108-8AACA2025596}" srcOrd="4" destOrd="0" presId="urn:microsoft.com/office/officeart/2005/8/layout/hierarchy3"/>
    <dgm:cxn modelId="{ECFFD709-81A4-41DC-83D8-69F8FC4C8D05}" type="presParOf" srcId="{4AA54795-6F7D-48A8-B757-51FACEF74D45}" destId="{F6C18F42-0413-49FB-A48E-0285BB6870D2}" srcOrd="5" destOrd="0" presId="urn:microsoft.com/office/officeart/2005/8/layout/hierarchy3"/>
    <dgm:cxn modelId="{33BB7193-E760-4561-A78B-DC9462C9C677}" type="presParOf" srcId="{4AA54795-6F7D-48A8-B757-51FACEF74D45}" destId="{A4F0F639-DB70-4DB4-81DD-B213697F47EB}" srcOrd="6" destOrd="0" presId="urn:microsoft.com/office/officeart/2005/8/layout/hierarchy3"/>
    <dgm:cxn modelId="{EF2D2683-2B85-4644-B52C-86F0A72D9556}" type="presParOf" srcId="{4AA54795-6F7D-48A8-B757-51FACEF74D45}" destId="{F230AEE5-B93A-44DB-86B7-944BF16A7EEE}" srcOrd="7" destOrd="0" presId="urn:microsoft.com/office/officeart/2005/8/layout/hierarchy3"/>
    <dgm:cxn modelId="{5CB6E1F5-6FA6-4348-A893-E9A8FA2965FB}" type="presParOf" srcId="{2ACCA426-F9B7-4BF8-BBF4-D4AEA022FDC7}" destId="{07E7796D-4BF4-44A6-9F46-5894D65B1EB8}" srcOrd="2" destOrd="0" presId="urn:microsoft.com/office/officeart/2005/8/layout/hierarchy3"/>
    <dgm:cxn modelId="{C9385266-F4F2-4B99-82BA-A0324EFF523C}" type="presParOf" srcId="{07E7796D-4BF4-44A6-9F46-5894D65B1EB8}" destId="{294A1EE8-75A2-4479-A8EE-C0A6C12B0E8C}" srcOrd="0" destOrd="0" presId="urn:microsoft.com/office/officeart/2005/8/layout/hierarchy3"/>
    <dgm:cxn modelId="{F186938F-E5DC-4E98-85BF-A2ED8B68DF92}" type="presParOf" srcId="{294A1EE8-75A2-4479-A8EE-C0A6C12B0E8C}" destId="{1430AFE5-CB7A-4054-AAE6-D8AFDF1A67E4}" srcOrd="0" destOrd="0" presId="urn:microsoft.com/office/officeart/2005/8/layout/hierarchy3"/>
    <dgm:cxn modelId="{BBA5D6E7-6309-44FA-BF62-1BBF5CEE9362}" type="presParOf" srcId="{294A1EE8-75A2-4479-A8EE-C0A6C12B0E8C}" destId="{93CD8D93-F10F-4A11-BCCA-76FFF335B188}" srcOrd="1" destOrd="0" presId="urn:microsoft.com/office/officeart/2005/8/layout/hierarchy3"/>
    <dgm:cxn modelId="{2EA93382-D64B-430B-88CF-29DB4F593578}" type="presParOf" srcId="{07E7796D-4BF4-44A6-9F46-5894D65B1EB8}" destId="{E3957C51-6681-4B13-A7F7-55BC880D8217}" srcOrd="1" destOrd="0" presId="urn:microsoft.com/office/officeart/2005/8/layout/hierarchy3"/>
    <dgm:cxn modelId="{3705E542-D042-434D-91A8-BE331EAD3E49}" type="presParOf" srcId="{E3957C51-6681-4B13-A7F7-55BC880D8217}" destId="{449B689F-C0F1-4F08-9A60-EC9B8E9E8BBB}" srcOrd="0" destOrd="0" presId="urn:microsoft.com/office/officeart/2005/8/layout/hierarchy3"/>
    <dgm:cxn modelId="{E90EC105-3126-4320-AB36-CF531AE48136}" type="presParOf" srcId="{E3957C51-6681-4B13-A7F7-55BC880D8217}" destId="{81D4258A-AD5A-49BD-B4A1-568DA297F1FB}" srcOrd="1" destOrd="0" presId="urn:microsoft.com/office/officeart/2005/8/layout/hierarchy3"/>
    <dgm:cxn modelId="{88EF8E51-BDA2-4471-A9A6-ADF9725DC557}" type="presParOf" srcId="{E3957C51-6681-4B13-A7F7-55BC880D8217}" destId="{4C983207-8420-410F-8B46-E123BCD0D032}" srcOrd="2" destOrd="0" presId="urn:microsoft.com/office/officeart/2005/8/layout/hierarchy3"/>
    <dgm:cxn modelId="{80F65227-6243-4D7F-BF67-E9D8DE26358B}" type="presParOf" srcId="{E3957C51-6681-4B13-A7F7-55BC880D8217}" destId="{0D2B1504-05E6-426E-A928-CF92FC24496B}" srcOrd="3" destOrd="0" presId="urn:microsoft.com/office/officeart/2005/8/layout/hierarchy3"/>
    <dgm:cxn modelId="{CE2FACEB-8A74-4A60-9D6C-B902501266F2}" type="presParOf" srcId="{2ACCA426-F9B7-4BF8-BBF4-D4AEA022FDC7}" destId="{DBC1E705-9AC4-4874-9899-25A438FF2C13}" srcOrd="3" destOrd="0" presId="urn:microsoft.com/office/officeart/2005/8/layout/hierarchy3"/>
    <dgm:cxn modelId="{069C63E1-C31B-458E-A5BF-115BEDD62B65}" type="presParOf" srcId="{DBC1E705-9AC4-4874-9899-25A438FF2C13}" destId="{42EB65BF-B92A-4F1E-9DA3-49A3135B5771}" srcOrd="0" destOrd="0" presId="urn:microsoft.com/office/officeart/2005/8/layout/hierarchy3"/>
    <dgm:cxn modelId="{49EB12DC-459A-4FC2-973F-9E738133241F}" type="presParOf" srcId="{42EB65BF-B92A-4F1E-9DA3-49A3135B5771}" destId="{18794312-623A-4509-B21A-DE891431E841}" srcOrd="0" destOrd="0" presId="urn:microsoft.com/office/officeart/2005/8/layout/hierarchy3"/>
    <dgm:cxn modelId="{D0FBF2E8-B153-48FE-83B0-5AC4402E1923}" type="presParOf" srcId="{42EB65BF-B92A-4F1E-9DA3-49A3135B5771}" destId="{C17E7558-6A13-44A0-83D7-FB429C469031}" srcOrd="1" destOrd="0" presId="urn:microsoft.com/office/officeart/2005/8/layout/hierarchy3"/>
    <dgm:cxn modelId="{4640DA88-D6E7-43E5-8963-73EB82A50868}" type="presParOf" srcId="{DBC1E705-9AC4-4874-9899-25A438FF2C13}" destId="{DD8DCE35-4759-4C01-B6A9-CEDC43865264}" srcOrd="1" destOrd="0" presId="urn:microsoft.com/office/officeart/2005/8/layout/hierarchy3"/>
    <dgm:cxn modelId="{BEB3DB8F-3DC3-423E-BBB6-B2BAC8E9E06B}" type="presParOf" srcId="{DD8DCE35-4759-4C01-B6A9-CEDC43865264}" destId="{F0533FCC-AD9A-4BEA-B1D1-976F7534103C}" srcOrd="0" destOrd="0" presId="urn:microsoft.com/office/officeart/2005/8/layout/hierarchy3"/>
    <dgm:cxn modelId="{E355F7B9-310A-48D5-86E4-BADA93460C9F}" type="presParOf" srcId="{DD8DCE35-4759-4C01-B6A9-CEDC43865264}" destId="{3BC38A51-ACE8-44D6-90F5-DCDD24591A02}" srcOrd="1" destOrd="0" presId="urn:microsoft.com/office/officeart/2005/8/layout/hierarchy3"/>
    <dgm:cxn modelId="{D1F17EA0-0C1D-4632-9DEE-97D008227393}" type="presParOf" srcId="{DD8DCE35-4759-4C01-B6A9-CEDC43865264}" destId="{AB796F9A-8309-4BEB-B6BB-75FAD176E21B}" srcOrd="2" destOrd="0" presId="urn:microsoft.com/office/officeart/2005/8/layout/hierarchy3"/>
    <dgm:cxn modelId="{B389B7AF-C458-401C-8551-34B2E6DE7C46}" type="presParOf" srcId="{DD8DCE35-4759-4C01-B6A9-CEDC43865264}" destId="{B43D23A1-3156-4CE3-B0AC-E2D19F6429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20A54-F637-45B0-B8BB-1CC175C05FD5}">
      <dsp:nvSpPr>
        <dsp:cNvPr id="0" name=""/>
        <dsp:cNvSpPr/>
      </dsp:nvSpPr>
      <dsp:spPr>
        <a:xfrm>
          <a:off x="1488" y="143536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应用阶段 </a:t>
          </a:r>
          <a:r>
            <a:rPr lang="en-US" altLang="zh-CN" sz="1600" kern="1200" dirty="0"/>
            <a:t>Application</a:t>
          </a:r>
          <a:endParaRPr lang="zh-CN" altLang="en-US" sz="1600" kern="1200" dirty="0"/>
        </a:p>
      </dsp:txBody>
      <dsp:txXfrm>
        <a:off x="26538" y="168586"/>
        <a:ext cx="1660431" cy="805165"/>
      </dsp:txXfrm>
    </dsp:sp>
    <dsp:sp modelId="{1D11A9E6-61D0-4CFA-9919-A83BFF54937C}">
      <dsp:nvSpPr>
        <dsp:cNvPr id="0" name=""/>
        <dsp:cNvSpPr/>
      </dsp:nvSpPr>
      <dsp:spPr>
        <a:xfrm>
          <a:off x="172541" y="998802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9B994-D111-4F69-B567-424120B81437}">
      <dsp:nvSpPr>
        <dsp:cNvPr id="0" name=""/>
        <dsp:cNvSpPr/>
      </dsp:nvSpPr>
      <dsp:spPr>
        <a:xfrm>
          <a:off x="343594" y="1212618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动画</a:t>
          </a:r>
          <a:r>
            <a:rPr lang="en-US" altLang="zh-CN" sz="1500" kern="1200" dirty="0"/>
            <a:t>/</a:t>
          </a:r>
          <a:r>
            <a:rPr lang="zh-CN" altLang="en-US" sz="1500" kern="1200" dirty="0"/>
            <a:t>物理</a:t>
          </a:r>
          <a:r>
            <a:rPr lang="en-US" altLang="zh-CN" sz="1500" kern="1200" dirty="0"/>
            <a:t>/</a:t>
          </a:r>
          <a:r>
            <a:rPr lang="zh-CN" altLang="en-US" sz="1500" kern="1200" dirty="0"/>
            <a:t>剔除等等</a:t>
          </a:r>
        </a:p>
      </dsp:txBody>
      <dsp:txXfrm>
        <a:off x="368644" y="1237668"/>
        <a:ext cx="1318324" cy="805165"/>
      </dsp:txXfrm>
    </dsp:sp>
    <dsp:sp modelId="{87A96131-56A4-4F63-AD7D-3D7583165284}">
      <dsp:nvSpPr>
        <dsp:cNvPr id="0" name=""/>
        <dsp:cNvSpPr/>
      </dsp:nvSpPr>
      <dsp:spPr>
        <a:xfrm>
          <a:off x="2139652" y="143536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几何处理 </a:t>
          </a:r>
          <a:r>
            <a:rPr lang="en-US" altLang="zh-CN" sz="1600" kern="1200" dirty="0"/>
            <a:t>Geometry Processing</a:t>
          </a:r>
          <a:endParaRPr lang="zh-CN" altLang="en-US" sz="1600" kern="1200" dirty="0"/>
        </a:p>
      </dsp:txBody>
      <dsp:txXfrm>
        <a:off x="2164702" y="168586"/>
        <a:ext cx="1660431" cy="805165"/>
      </dsp:txXfrm>
    </dsp:sp>
    <dsp:sp modelId="{9F8A250F-CF80-4B44-85E5-FBF37106F474}">
      <dsp:nvSpPr>
        <dsp:cNvPr id="0" name=""/>
        <dsp:cNvSpPr/>
      </dsp:nvSpPr>
      <dsp:spPr>
        <a:xfrm>
          <a:off x="2310705" y="998802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7A537-137A-4212-B850-317666ADD0B3}">
      <dsp:nvSpPr>
        <dsp:cNvPr id="0" name=""/>
        <dsp:cNvSpPr/>
      </dsp:nvSpPr>
      <dsp:spPr>
        <a:xfrm>
          <a:off x="2481758" y="1212618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变换 </a:t>
          </a:r>
          <a:r>
            <a:rPr lang="en-US" altLang="zh-CN" sz="1500" kern="1200" dirty="0"/>
            <a:t>Transformation</a:t>
          </a:r>
          <a:endParaRPr lang="zh-CN" altLang="en-US" sz="1500" kern="1200" dirty="0"/>
        </a:p>
      </dsp:txBody>
      <dsp:txXfrm>
        <a:off x="2506808" y="1237668"/>
        <a:ext cx="1318324" cy="805165"/>
      </dsp:txXfrm>
    </dsp:sp>
    <dsp:sp modelId="{3B644A7A-D73C-4BBB-BC83-87334C008CD5}">
      <dsp:nvSpPr>
        <dsp:cNvPr id="0" name=""/>
        <dsp:cNvSpPr/>
      </dsp:nvSpPr>
      <dsp:spPr>
        <a:xfrm>
          <a:off x="2310705" y="998802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088A0-CE88-476F-BD80-BE3F1F87DC2A}">
      <dsp:nvSpPr>
        <dsp:cNvPr id="0" name=""/>
        <dsp:cNvSpPr/>
      </dsp:nvSpPr>
      <dsp:spPr>
        <a:xfrm>
          <a:off x="2481758" y="2281700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投影 </a:t>
          </a:r>
          <a:r>
            <a:rPr lang="en-US" altLang="zh-CN" sz="1500" kern="1200" dirty="0"/>
            <a:t>Projection</a:t>
          </a:r>
          <a:endParaRPr lang="zh-CN" altLang="en-US" sz="1500" kern="1200" dirty="0"/>
        </a:p>
      </dsp:txBody>
      <dsp:txXfrm>
        <a:off x="2506808" y="2306750"/>
        <a:ext cx="1318324" cy="805165"/>
      </dsp:txXfrm>
    </dsp:sp>
    <dsp:sp modelId="{157305F9-DE57-4481-A108-8AACA2025596}">
      <dsp:nvSpPr>
        <dsp:cNvPr id="0" name=""/>
        <dsp:cNvSpPr/>
      </dsp:nvSpPr>
      <dsp:spPr>
        <a:xfrm>
          <a:off x="2310705" y="998802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18F42-0413-49FB-A48E-0285BB6870D2}">
      <dsp:nvSpPr>
        <dsp:cNvPr id="0" name=""/>
        <dsp:cNvSpPr/>
      </dsp:nvSpPr>
      <dsp:spPr>
        <a:xfrm>
          <a:off x="2481758" y="3350782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裁剪 </a:t>
          </a:r>
          <a:r>
            <a:rPr lang="en-US" altLang="zh-CN" sz="1500" kern="1200" dirty="0"/>
            <a:t>Clipping</a:t>
          </a:r>
          <a:endParaRPr lang="zh-CN" altLang="en-US" sz="1500" kern="1200" dirty="0"/>
        </a:p>
      </dsp:txBody>
      <dsp:txXfrm>
        <a:off x="2506808" y="3375832"/>
        <a:ext cx="1318324" cy="805165"/>
      </dsp:txXfrm>
    </dsp:sp>
    <dsp:sp modelId="{A4F0F639-DB70-4DB4-81DD-B213697F47EB}">
      <dsp:nvSpPr>
        <dsp:cNvPr id="0" name=""/>
        <dsp:cNvSpPr/>
      </dsp:nvSpPr>
      <dsp:spPr>
        <a:xfrm>
          <a:off x="2310705" y="998802"/>
          <a:ext cx="171053" cy="3848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8695"/>
              </a:lnTo>
              <a:lnTo>
                <a:pt x="171053" y="3848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0AEE5-B93A-44DB-86B7-944BF16A7EEE}">
      <dsp:nvSpPr>
        <dsp:cNvPr id="0" name=""/>
        <dsp:cNvSpPr/>
      </dsp:nvSpPr>
      <dsp:spPr>
        <a:xfrm>
          <a:off x="2481758" y="4419864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屏幕映射 </a:t>
          </a:r>
          <a:r>
            <a:rPr lang="en-US" altLang="zh-CN" sz="1500" kern="1200" dirty="0"/>
            <a:t>Screen Mapping</a:t>
          </a:r>
          <a:endParaRPr lang="zh-CN" altLang="en-US" sz="1500" kern="1200" dirty="0"/>
        </a:p>
      </dsp:txBody>
      <dsp:txXfrm>
        <a:off x="2506808" y="4444914"/>
        <a:ext cx="1318324" cy="805165"/>
      </dsp:txXfrm>
    </dsp:sp>
    <dsp:sp modelId="{1430AFE5-CB7A-4054-AAE6-D8AFDF1A67E4}">
      <dsp:nvSpPr>
        <dsp:cNvPr id="0" name=""/>
        <dsp:cNvSpPr/>
      </dsp:nvSpPr>
      <dsp:spPr>
        <a:xfrm>
          <a:off x="4277816" y="143536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光栅化 </a:t>
          </a:r>
          <a:r>
            <a:rPr lang="en-US" altLang="zh-CN" sz="1600" kern="1200" dirty="0"/>
            <a:t>Rasterization</a:t>
          </a:r>
          <a:endParaRPr lang="zh-CN" altLang="en-US" sz="1600" kern="1200" dirty="0"/>
        </a:p>
      </dsp:txBody>
      <dsp:txXfrm>
        <a:off x="4302866" y="168586"/>
        <a:ext cx="1660431" cy="805165"/>
      </dsp:txXfrm>
    </dsp:sp>
    <dsp:sp modelId="{449B689F-C0F1-4F08-9A60-EC9B8E9E8BBB}">
      <dsp:nvSpPr>
        <dsp:cNvPr id="0" name=""/>
        <dsp:cNvSpPr/>
      </dsp:nvSpPr>
      <dsp:spPr>
        <a:xfrm>
          <a:off x="4448869" y="998802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4258A-AD5A-49BD-B4A1-568DA297F1FB}">
      <dsp:nvSpPr>
        <dsp:cNvPr id="0" name=""/>
        <dsp:cNvSpPr/>
      </dsp:nvSpPr>
      <dsp:spPr>
        <a:xfrm>
          <a:off x="4619922" y="1212618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图元组建 </a:t>
          </a:r>
          <a:r>
            <a:rPr lang="en-US" altLang="zh-CN" sz="1500" kern="1200" dirty="0"/>
            <a:t>Triangle Setup</a:t>
          </a:r>
          <a:endParaRPr lang="zh-CN" altLang="en-US" sz="1500" kern="1200" dirty="0"/>
        </a:p>
      </dsp:txBody>
      <dsp:txXfrm>
        <a:off x="4644972" y="1237668"/>
        <a:ext cx="1318324" cy="805165"/>
      </dsp:txXfrm>
    </dsp:sp>
    <dsp:sp modelId="{4C983207-8420-410F-8B46-E123BCD0D032}">
      <dsp:nvSpPr>
        <dsp:cNvPr id="0" name=""/>
        <dsp:cNvSpPr/>
      </dsp:nvSpPr>
      <dsp:spPr>
        <a:xfrm>
          <a:off x="4448869" y="998802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B1504-05E6-426E-A928-CF92FC24496B}">
      <dsp:nvSpPr>
        <dsp:cNvPr id="0" name=""/>
        <dsp:cNvSpPr/>
      </dsp:nvSpPr>
      <dsp:spPr>
        <a:xfrm>
          <a:off x="4619922" y="2281700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图元遍历 </a:t>
          </a:r>
          <a:r>
            <a:rPr lang="en-US" altLang="zh-CN" sz="1500" kern="1200" dirty="0"/>
            <a:t>Triangle Traversal </a:t>
          </a:r>
          <a:endParaRPr lang="zh-CN" altLang="en-US" sz="1500" kern="1200" dirty="0"/>
        </a:p>
      </dsp:txBody>
      <dsp:txXfrm>
        <a:off x="4644972" y="2306750"/>
        <a:ext cx="1318324" cy="805165"/>
      </dsp:txXfrm>
    </dsp:sp>
    <dsp:sp modelId="{18794312-623A-4509-B21A-DE891431E841}">
      <dsp:nvSpPr>
        <dsp:cNvPr id="0" name=""/>
        <dsp:cNvSpPr/>
      </dsp:nvSpPr>
      <dsp:spPr>
        <a:xfrm>
          <a:off x="6415980" y="143536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像素处理 </a:t>
          </a:r>
          <a:r>
            <a:rPr lang="en-US" altLang="zh-CN" sz="1600" kern="1200" dirty="0"/>
            <a:t>Pixel Processing</a:t>
          </a:r>
          <a:endParaRPr lang="zh-CN" altLang="en-US" sz="1600" kern="1200" dirty="0"/>
        </a:p>
      </dsp:txBody>
      <dsp:txXfrm>
        <a:off x="6441030" y="168586"/>
        <a:ext cx="1660431" cy="805165"/>
      </dsp:txXfrm>
    </dsp:sp>
    <dsp:sp modelId="{F0533FCC-AD9A-4BEA-B1D1-976F7534103C}">
      <dsp:nvSpPr>
        <dsp:cNvPr id="0" name=""/>
        <dsp:cNvSpPr/>
      </dsp:nvSpPr>
      <dsp:spPr>
        <a:xfrm>
          <a:off x="6587033" y="998802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38A51-ACE8-44D6-90F5-DCDD24591A02}">
      <dsp:nvSpPr>
        <dsp:cNvPr id="0" name=""/>
        <dsp:cNvSpPr/>
      </dsp:nvSpPr>
      <dsp:spPr>
        <a:xfrm>
          <a:off x="6758086" y="1212618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像素着色 </a:t>
          </a:r>
          <a:r>
            <a:rPr lang="en-US" altLang="zh-CN" sz="1500" kern="1200" dirty="0"/>
            <a:t>Pixel Shading</a:t>
          </a:r>
          <a:endParaRPr lang="zh-CN" altLang="en-US" sz="1500" kern="1200" dirty="0"/>
        </a:p>
      </dsp:txBody>
      <dsp:txXfrm>
        <a:off x="6783136" y="1237668"/>
        <a:ext cx="1318324" cy="805165"/>
      </dsp:txXfrm>
    </dsp:sp>
    <dsp:sp modelId="{AB796F9A-8309-4BEB-B6BB-75FAD176E21B}">
      <dsp:nvSpPr>
        <dsp:cNvPr id="0" name=""/>
        <dsp:cNvSpPr/>
      </dsp:nvSpPr>
      <dsp:spPr>
        <a:xfrm>
          <a:off x="6587033" y="998802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D23A1-3156-4CE3-B0AC-E2D19F64298F}">
      <dsp:nvSpPr>
        <dsp:cNvPr id="0" name=""/>
        <dsp:cNvSpPr/>
      </dsp:nvSpPr>
      <dsp:spPr>
        <a:xfrm>
          <a:off x="6758086" y="2281700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颜色混合 </a:t>
          </a:r>
          <a:r>
            <a:rPr lang="en-US" altLang="zh-CN" sz="1500" kern="1200" dirty="0"/>
            <a:t>Merging</a:t>
          </a:r>
          <a:endParaRPr lang="zh-CN" altLang="en-US" sz="1500" kern="1200" dirty="0"/>
        </a:p>
      </dsp:txBody>
      <dsp:txXfrm>
        <a:off x="6783136" y="2306750"/>
        <a:ext cx="1318324" cy="805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81999-E251-440A-A8A1-947D07109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6C853B-7F89-43D6-8D6C-80CAC9B0D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3073D-A048-4039-B494-0DF6C1A9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F8DFD-2E50-474A-9622-69A9EE0F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72CFF-4520-4D7C-98F8-E925B7D7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7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4BACA-7CFD-4563-AE92-2D8DE492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138E4-75AE-42BC-9E52-FB3AD5983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93E59-5A0A-418E-A8E0-5C01CA9A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9B63B-CE84-4FDF-909E-F3A9366F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62180-FF2A-4567-85E0-3AAC2DF1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6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C6F784-D869-41C9-B3F1-C3E3EA69F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CDB707-7E69-41B4-973A-D8C116BEA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CBF12-2476-4484-8259-98A834AF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5AE27-3A22-4C20-A4D7-1D675CF4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C2441-56C0-4022-9E0F-CAE36EEE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8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99E8D-1CA9-42E9-BA49-7EB12837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49920-C11B-4BED-AA96-F67984B3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1F4D2-87A5-471B-B40D-B0D8A73A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F5B6-74C7-4B97-85D8-4BA21473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583B6-01EC-4349-A629-6DD21B6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9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8D39F-A57C-4107-89D8-252D5069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0EBB4-045E-4B11-8B9A-A6C3004B2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3D0A0-5B80-4030-AE60-8EB8A676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DBBA7-0D18-4567-BFFF-864C9AA2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5AF1B-88E7-42A0-9120-C1068B02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7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28ADE-DD06-444D-AD55-FB235001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EA5A2-0E94-4DE7-8E65-D390D5CB2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CF01E-9C46-4DDE-AF58-A8C9A24A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A3BE0-B897-4C06-A38B-2056E4DE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44083-199C-4F96-99C7-224183DF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A59CB6-95B3-49E5-AC33-97C99010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3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F7C1-20C7-47F3-B071-2F2FFF33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2DA6C-5205-4E80-9BC8-8AA8F25F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085BD-C65F-4E32-828F-DE34240DE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406CFD-1AA7-4604-A0E0-2E51DDB8E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416E6-A754-4BC0-B00D-9A658759F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02D7A7-A0AA-4865-AAE1-22F79371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A2D0F7-5296-4A4A-B6B7-9C685D5A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5B8947-9D9E-401A-807A-0623227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DF8B1-1CFC-4549-A9A1-3A7CCFEE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66A196-FBE5-4106-B4C5-043B5AF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416F2-95EF-4CEA-903E-015E2B73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B38F80-5014-4D4F-90EE-2EFB495D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2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2D9945-D829-4B20-B8A1-4FBB230D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9CC20E-8B9A-44C7-ADB4-E354C769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2FDC0B-FCB7-44D6-ABF7-B289120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3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66810-09B3-4624-8609-21A17BC9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BF77F-13BF-4D7B-8CD0-F459A087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7096D-B188-492E-BD98-579059C13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16F38-09AA-46F4-BC39-9A9921DA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AC49D-AACC-4DE3-83E1-DFE9095C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0FA93-9CDD-4742-A3A9-2D83AEB0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5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777A0-1C27-40B8-A1E8-73C59BEA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C0514E-D265-45AA-B3FF-80BB694E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E0213-C4CB-4884-9EC2-743EC019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1A9E1-45BD-4245-91BA-7B26AD5E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538C3-531C-45D0-96C7-83866BB7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6B53D-8574-451D-9D93-666BDDB9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1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96FEED-6425-44EB-8337-242ADF98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270EB-AEAC-461C-A77E-B0894C6D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30EC2-84C2-4976-9458-A30E6C677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8519-D357-4957-9053-8213BB00FFA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2F10E-F7CE-4AFE-B844-C7736839E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89A03-BB04-4BB5-8804-E6C842CDD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F2C5-A742-469F-A7A1-8EBE25F76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BA5521-77C0-4906-8A9E-1BF743C70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54" y="1392714"/>
            <a:ext cx="8122092" cy="40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66953F-3084-4B25-93C9-EC50F7B7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22" y="2005378"/>
            <a:ext cx="3388702" cy="3367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5C0A2B-B3F5-490A-9516-35405BCC0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70" y="532667"/>
            <a:ext cx="4829175" cy="800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69CEF2-3998-4E8B-A670-CCA7D1895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0"/>
            <a:ext cx="63246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6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404506-97CD-44AE-98B4-BC6A66C36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86" y="0"/>
            <a:ext cx="4907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8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27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39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93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319801-7EB8-4839-88C1-07642AEB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495300"/>
            <a:ext cx="116776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9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github.com/QianMo/Game-Programmer-Study-Notes/raw/master/Content/%E3%80%8AReal-Time%20Rendering%203rd%E3%80%8B%E8%AF%BB%E4%B9%A6%E7%AC%94%E8%AE%B0/Content/BlogPost12/media/091a575236054ddcde8422a3aa6095d0.jpg">
            <a:extLst>
              <a:ext uri="{FF2B5EF4-FFF2-40B4-BE49-F238E27FC236}">
                <a16:creationId xmlns:a16="http://schemas.microsoft.com/office/drawing/2014/main" id="{7458F49F-649A-4159-A533-F5931CA50F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github.com/QianMo/Game-Programmer-Study-Notes/raw/master/Content/%E3%80%8AReal-Time%20Rendering%203rd%E3%80%8B%E8%AF%BB%E4%B9%A6%E7%AC%94%E8%AE%B0/Content/BlogPost12/media/091a575236054ddcde8422a3aa6095d0.jpg">
            <a:extLst>
              <a:ext uri="{FF2B5EF4-FFF2-40B4-BE49-F238E27FC236}">
                <a16:creationId xmlns:a16="http://schemas.microsoft.com/office/drawing/2014/main" id="{E644F515-C09C-4C9C-9532-9E53172B17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DA4F0D-60EE-48F5-A650-D1ECED6FA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58" y="1866900"/>
            <a:ext cx="4762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8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A12F55-0FEB-412C-82D9-D07D5D65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709612"/>
            <a:ext cx="69151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1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2F397C7-B9B1-445E-90AC-FA99963DE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00553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40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C694C4-39EC-41C4-B8F1-A3AA7EB45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404812"/>
            <a:ext cx="98774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2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C0F5CE-BAEB-475C-B7EC-4F75E552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98" y="1479664"/>
            <a:ext cx="7694204" cy="45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8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95B4658-8790-4181-901C-899183D3D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0" y="1180259"/>
            <a:ext cx="5160347" cy="34402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E6E0CC-EFC2-4E9F-962F-B4969EA3A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94" y="1069426"/>
            <a:ext cx="5326596" cy="35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0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865562-1083-41BB-AAB5-9A9BA58B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1606427"/>
            <a:ext cx="4762500" cy="3152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64153D-9224-474D-A39C-8BAEED4A1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9" y="1418492"/>
            <a:ext cx="4762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4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44</Words>
  <Application>Microsoft Office PowerPoint</Application>
  <PresentationFormat>宽屏</PresentationFormat>
  <Paragraphs>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Kwei</dc:creator>
  <cp:lastModifiedBy>Kwei</cp:lastModifiedBy>
  <cp:revision>19</cp:revision>
  <dcterms:created xsi:type="dcterms:W3CDTF">2018-09-05T01:22:55Z</dcterms:created>
  <dcterms:modified xsi:type="dcterms:W3CDTF">2018-09-09T01:18:21Z</dcterms:modified>
</cp:coreProperties>
</file>