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928F-38B5-A65F-6FC1-A6A683DC1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0BADD-DCDB-D7AC-860E-789EB08AA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BFF2-D691-9AEC-C1AF-47FF7743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B25D-ACF5-B954-FC74-2124295E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4764-FE03-AF9F-B4CC-DCB35814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524C-4C19-EDC1-B4DD-DF9CC50A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C3903-D1A1-7C07-0656-A4883230A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5A9B-2408-D2F4-6417-C8506779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91D5D-5BC7-7F02-2B7D-A4CE457A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4814-A5BA-3EDB-0A94-4809B73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9A203-ED72-3517-4016-1BAB61AF2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5F989-EEF3-D3DE-7819-BEE98EE6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50CE-43CC-26EC-A305-EC75F834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DB80E-AB54-2DFA-C4C9-0011FCE9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E24E-5E3A-5EA9-9A3C-10A2FA8A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3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27C5-7F71-EF65-6AC1-EF4EA647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D2C8-B78D-25AD-8379-32D6EA0C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6434E-F788-C74D-4E92-6678E9BA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CDA-5BCF-F218-8309-406159FB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C64A-48FD-6702-D101-BB1B61D9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595E-8AFD-6D0A-2C5D-1A6FCCF1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F2A9-625C-8C2C-E6FD-6CEDE218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DF78-AB89-869F-69C0-8D65108B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7509-7C17-572F-5C4E-6E3A8427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4948-8D98-A1FA-EF38-452CAAE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4E83-37E1-6614-5B77-9CDE8CE4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CD45-1763-DC43-F251-2CCF76C18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2C376-951A-7EAD-A190-37D64431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2089-9BBC-5EE3-D3DC-E91B5A25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39345-E728-EB78-95B0-A77A44AA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AA5F6-8EBB-CEB5-4D32-B20D779E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35C5-1A3C-377E-4154-1682420B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51136-6D4B-6C92-5C3D-4DDD725C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DB81-7BF3-7F3D-E7A6-FC54A26C0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24C1-D889-C582-197C-F0684217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F884B-C31F-17C4-89B8-4C66E19F3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8F36C-ACEB-B7E5-8EFD-221E3439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99E13-183A-67ED-FC57-60A28706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47C1E-8B0E-D3C2-30E4-7F97986B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4616-0A6E-849A-86B8-3C7DC6B1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9BB18-1275-1BEF-A1A8-3E218436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BD898-CB05-DC2C-75BD-063765F4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EA1C6-A41F-1EB6-AD58-3F1D9000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CAD6C-6F0A-9AAF-8EC0-8BAFEB24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B4B0D-1E43-4919-D425-C713943A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E7B56-ADC3-9163-CE67-A6EE3FA4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520A-F045-0C62-7DDF-9778DD63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B671-4FDD-6121-F8BB-BC7FBD2C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AFCED-4DA6-F3B9-257F-57E3F4E13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95DB1-8843-17DC-966C-A58CF642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16E3-6129-F99C-8FDF-D7B99CE2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B7B6-EE6E-26F2-7E6C-DC5DE6D4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AA5C-E691-D657-1B68-3864813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2D8C8-8126-3921-69CD-A83CFFAD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4722C-0792-6874-9708-A5251C1C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1066B-621B-D0FC-1480-ACB61B3A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6FB58-8DD8-8D7F-16C1-AB8B8403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DE1D6-4840-0EFC-3A75-FD48751B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8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AEE47-A0EB-42B4-3289-5D6C14AE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C57F-9B1E-37D6-0AAB-93038E10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E5FA6-4A02-9D77-B526-8C26E1DDC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0934-FD48-407F-9C57-C73E97A4807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A388-0ED8-7886-C9FA-079946B62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500E-68A3-1ADB-9CB7-DA15FED4A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25C6-C9EC-41A0-A9CB-ABCF9923D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D3CB-CD2B-5D4D-7FEA-982B62478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597" y="390843"/>
            <a:ext cx="4699518" cy="725098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 the states (q0, q1, q2, etc.):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91096-5F4E-15A7-5351-9D78A9141ED4}"/>
              </a:ext>
            </a:extLst>
          </p:cNvPr>
          <p:cNvSpPr/>
          <p:nvPr/>
        </p:nvSpPr>
        <p:spPr>
          <a:xfrm>
            <a:off x="3458094" y="841621"/>
            <a:ext cx="1637607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2B4A78-6AAC-DED4-6546-459477DA5911}"/>
              </a:ext>
            </a:extLst>
          </p:cNvPr>
          <p:cNvSpPr txBox="1">
            <a:spLocks/>
          </p:cNvSpPr>
          <p:nvPr/>
        </p:nvSpPr>
        <p:spPr>
          <a:xfrm>
            <a:off x="476597" y="1025381"/>
            <a:ext cx="4699518" cy="725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 the alphabet (a, b, c, etc.):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57BE0-D0A3-DD27-1210-10770B9F01AD}"/>
              </a:ext>
            </a:extLst>
          </p:cNvPr>
          <p:cNvSpPr/>
          <p:nvPr/>
        </p:nvSpPr>
        <p:spPr>
          <a:xfrm>
            <a:off x="3458094" y="1476159"/>
            <a:ext cx="1637607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FC3902-29F5-DABA-1512-B8F388FAB68F}"/>
              </a:ext>
            </a:extLst>
          </p:cNvPr>
          <p:cNvSpPr txBox="1">
            <a:spLocks/>
          </p:cNvSpPr>
          <p:nvPr/>
        </p:nvSpPr>
        <p:spPr>
          <a:xfrm>
            <a:off x="476597" y="1659919"/>
            <a:ext cx="4699518" cy="725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Fill in the transition table: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474DB-AE0E-9C87-A8C3-09E6C3034D2F}"/>
              </a:ext>
            </a:extLst>
          </p:cNvPr>
          <p:cNvSpPr/>
          <p:nvPr/>
        </p:nvSpPr>
        <p:spPr>
          <a:xfrm>
            <a:off x="3458094" y="2110697"/>
            <a:ext cx="399011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F4C2F6-90C7-4875-0AF6-0F6DE3FE3BF1}"/>
              </a:ext>
            </a:extLst>
          </p:cNvPr>
          <p:cNvSpPr/>
          <p:nvPr/>
        </p:nvSpPr>
        <p:spPr>
          <a:xfrm>
            <a:off x="3984567" y="2110697"/>
            <a:ext cx="399011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AEA3D6-DCE6-92F7-8BA2-1C8ED09B0392}"/>
              </a:ext>
            </a:extLst>
          </p:cNvPr>
          <p:cNvSpPr/>
          <p:nvPr/>
        </p:nvSpPr>
        <p:spPr>
          <a:xfrm>
            <a:off x="4511040" y="2110697"/>
            <a:ext cx="399011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4408D8-4C92-B168-9B61-E97F0F622C7A}"/>
              </a:ext>
            </a:extLst>
          </p:cNvPr>
          <p:cNvSpPr/>
          <p:nvPr/>
        </p:nvSpPr>
        <p:spPr>
          <a:xfrm>
            <a:off x="3458094" y="2470915"/>
            <a:ext cx="399011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FD75E-4AC4-9792-462C-DAFA973AF335}"/>
              </a:ext>
            </a:extLst>
          </p:cNvPr>
          <p:cNvSpPr/>
          <p:nvPr/>
        </p:nvSpPr>
        <p:spPr>
          <a:xfrm>
            <a:off x="3984567" y="2470915"/>
            <a:ext cx="399011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E8254B-47E5-3A97-F4C8-18F278A8B932}"/>
              </a:ext>
            </a:extLst>
          </p:cNvPr>
          <p:cNvSpPr/>
          <p:nvPr/>
        </p:nvSpPr>
        <p:spPr>
          <a:xfrm>
            <a:off x="4511040" y="2470915"/>
            <a:ext cx="399011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B9CD2-8F14-9244-6D75-9F4820835C8C}"/>
              </a:ext>
            </a:extLst>
          </p:cNvPr>
          <p:cNvSpPr/>
          <p:nvPr/>
        </p:nvSpPr>
        <p:spPr>
          <a:xfrm>
            <a:off x="3458094" y="2833168"/>
            <a:ext cx="399011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3D699B-F8F4-6CC4-37FB-C578B925438B}"/>
              </a:ext>
            </a:extLst>
          </p:cNvPr>
          <p:cNvSpPr/>
          <p:nvPr/>
        </p:nvSpPr>
        <p:spPr>
          <a:xfrm>
            <a:off x="3984567" y="2833168"/>
            <a:ext cx="399011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C654A7-11B9-EB52-D1F4-524B2A3A140C}"/>
              </a:ext>
            </a:extLst>
          </p:cNvPr>
          <p:cNvSpPr/>
          <p:nvPr/>
        </p:nvSpPr>
        <p:spPr>
          <a:xfrm>
            <a:off x="4511040" y="2833168"/>
            <a:ext cx="399011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D5CBA-5AD9-CC9F-38CC-2C623FFFD0FE}"/>
              </a:ext>
            </a:extLst>
          </p:cNvPr>
          <p:cNvSpPr txBox="1"/>
          <p:nvPr/>
        </p:nvSpPr>
        <p:spPr>
          <a:xfrm>
            <a:off x="5310520" y="841621"/>
            <a:ext cx="6601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Transition table length = # of characters in alphabet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Transition table height = # of characters in alphabet * # of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 most, each state will have one arrow for each character in alphabet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NFA, there may be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Phase 1: Should take input for each part of 5-tuple when specified exactly like in  main.java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Phase 2: Should take input as seen on the left, in a more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user-friendly format, which is then converted to a way that 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be read by the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DFA.readInput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returns last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DFA.isInputAccepted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checks if input string is accepted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CA97475-1A54-06D9-1634-CA290A0F7482}"/>
              </a:ext>
            </a:extLst>
          </p:cNvPr>
          <p:cNvSpPr txBox="1">
            <a:spLocks/>
          </p:cNvSpPr>
          <p:nvPr/>
        </p:nvSpPr>
        <p:spPr>
          <a:xfrm>
            <a:off x="476597" y="2933801"/>
            <a:ext cx="4699518" cy="725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Define the start state (e.g., q0):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13180C-16FF-6AAC-8FBA-C27493F9CFA1}"/>
              </a:ext>
            </a:extLst>
          </p:cNvPr>
          <p:cNvSpPr/>
          <p:nvPr/>
        </p:nvSpPr>
        <p:spPr>
          <a:xfrm>
            <a:off x="3458094" y="3384579"/>
            <a:ext cx="1637607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2FD86CF-586D-A176-4327-482564491BF3}"/>
              </a:ext>
            </a:extLst>
          </p:cNvPr>
          <p:cNvSpPr txBox="1">
            <a:spLocks/>
          </p:cNvSpPr>
          <p:nvPr/>
        </p:nvSpPr>
        <p:spPr>
          <a:xfrm>
            <a:off x="476597" y="3837334"/>
            <a:ext cx="4699518" cy="725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Define the accept states: (e.g., q1):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308585-3620-AA56-327E-4BE20B277175}"/>
              </a:ext>
            </a:extLst>
          </p:cNvPr>
          <p:cNvSpPr/>
          <p:nvPr/>
        </p:nvSpPr>
        <p:spPr>
          <a:xfrm>
            <a:off x="3458094" y="4288112"/>
            <a:ext cx="1637607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6D6D951-5E42-3301-7435-39CDB92BA087}"/>
              </a:ext>
            </a:extLst>
          </p:cNvPr>
          <p:cNvSpPr txBox="1">
            <a:spLocks/>
          </p:cNvSpPr>
          <p:nvPr/>
        </p:nvSpPr>
        <p:spPr>
          <a:xfrm>
            <a:off x="3458094" y="1801885"/>
            <a:ext cx="1451957" cy="274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- - Alphabet - - -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FFCBCAE-C176-C5B8-BAF9-382E594320E6}"/>
              </a:ext>
            </a:extLst>
          </p:cNvPr>
          <p:cNvSpPr txBox="1">
            <a:spLocks/>
          </p:cNvSpPr>
          <p:nvPr/>
        </p:nvSpPr>
        <p:spPr>
          <a:xfrm>
            <a:off x="2324791" y="2127611"/>
            <a:ext cx="1451957" cy="9798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719F6C87-EE7F-1A63-EA21-7B6A8FB9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21" y="2856340"/>
            <a:ext cx="3675538" cy="276620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423E96B-82FE-17AE-0CE6-6F322F001FC8}"/>
              </a:ext>
            </a:extLst>
          </p:cNvPr>
          <p:cNvSpPr/>
          <p:nvPr/>
        </p:nvSpPr>
        <p:spPr>
          <a:xfrm>
            <a:off x="3458093" y="4923761"/>
            <a:ext cx="1637607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9C79345-2CA2-80C6-20AA-28DF149879BE}"/>
              </a:ext>
            </a:extLst>
          </p:cNvPr>
          <p:cNvSpPr txBox="1">
            <a:spLocks/>
          </p:cNvSpPr>
          <p:nvPr/>
        </p:nvSpPr>
        <p:spPr>
          <a:xfrm>
            <a:off x="476596" y="4923761"/>
            <a:ext cx="2890059" cy="274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 (string):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C54EB5-6338-3268-3341-B93F87575211}"/>
              </a:ext>
            </a:extLst>
          </p:cNvPr>
          <p:cNvSpPr/>
          <p:nvPr/>
        </p:nvSpPr>
        <p:spPr>
          <a:xfrm>
            <a:off x="476596" y="5827294"/>
            <a:ext cx="4619104" cy="72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is 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state 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 -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is </a:t>
            </a:r>
            <a:r>
              <a:rPr lang="en-US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7BBE409-3195-344A-47A8-5B80899828B9}"/>
              </a:ext>
            </a:extLst>
          </p:cNvPr>
          <p:cNvSpPr txBox="1">
            <a:spLocks/>
          </p:cNvSpPr>
          <p:nvPr/>
        </p:nvSpPr>
        <p:spPr>
          <a:xfrm>
            <a:off x="476595" y="5552974"/>
            <a:ext cx="2890059" cy="274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99E8B4-09C4-CFC5-E8B0-271CA443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296" y="2895277"/>
            <a:ext cx="1842244" cy="2302804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0306FB3-6B65-80FB-D059-93481D8279A1}"/>
              </a:ext>
            </a:extLst>
          </p:cNvPr>
          <p:cNvSpPr txBox="1">
            <a:spLocks/>
          </p:cNvSpPr>
          <p:nvPr/>
        </p:nvSpPr>
        <p:spPr>
          <a:xfrm>
            <a:off x="5307881" y="5200707"/>
            <a:ext cx="1842244" cy="274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Main.java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86A49D6-D78D-4D1F-A115-ADF181E4B27E}"/>
              </a:ext>
            </a:extLst>
          </p:cNvPr>
          <p:cNvSpPr txBox="1">
            <a:spLocks/>
          </p:cNvSpPr>
          <p:nvPr/>
        </p:nvSpPr>
        <p:spPr>
          <a:xfrm>
            <a:off x="7329522" y="5622546"/>
            <a:ext cx="1842244" cy="274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04368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Provide the states (q0, q1, q2, etc.):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 the states (q0, q1, q2, etc.): </dc:title>
  <dc:creator>Clout Master</dc:creator>
  <cp:lastModifiedBy>Clout Master</cp:lastModifiedBy>
  <cp:revision>4</cp:revision>
  <dcterms:created xsi:type="dcterms:W3CDTF">2023-03-06T10:08:17Z</dcterms:created>
  <dcterms:modified xsi:type="dcterms:W3CDTF">2023-03-06T10:44:05Z</dcterms:modified>
</cp:coreProperties>
</file>