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410" r:id="rId5"/>
    <p:sldId id="420" r:id="rId6"/>
    <p:sldId id="421" r:id="rId7"/>
    <p:sldId id="389" r:id="rId8"/>
    <p:sldId id="422" r:id="rId9"/>
    <p:sldId id="411" r:id="rId10"/>
    <p:sldId id="412" r:id="rId11"/>
    <p:sldId id="425" r:id="rId12"/>
    <p:sldId id="413" r:id="rId13"/>
    <p:sldId id="415" r:id="rId14"/>
    <p:sldId id="414" r:id="rId15"/>
    <p:sldId id="423" r:id="rId16"/>
    <p:sldId id="424" r:id="rId17"/>
    <p:sldId id="426" r:id="rId18"/>
    <p:sldId id="427" r:id="rId19"/>
    <p:sldId id="428" r:id="rId20"/>
    <p:sldId id="429" r:id="rId21"/>
    <p:sldId id="430" r:id="rId22"/>
    <p:sldId id="419" r:id="rId23"/>
    <p:sldId id="383" r:id="rId24"/>
    <p:sldId id="416" r:id="rId25"/>
    <p:sldId id="417" r:id="rId26"/>
    <p:sldId id="418" r:id="rId27"/>
    <p:sldId id="431" r:id="rId28"/>
    <p:sldId id="432"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A23D6-F039-44FC-B9ED-CD4FAEAF6B65}" v="94" dt="2025-04-30T19:21:45.20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059" autoAdjust="0"/>
  </p:normalViewPr>
  <p:slideViewPr>
    <p:cSldViewPr snapToGrid="0">
      <p:cViewPr varScale="1">
        <p:scale>
          <a:sx n="72" d="100"/>
          <a:sy n="72" d="100"/>
        </p:scale>
        <p:origin x="109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Coyne" userId="370d867a-df8a-497f-b42b-3fdf807a4a2f" providerId="ADAL" clId="{AC1A23D6-F039-44FC-B9ED-CD4FAEAF6B65}"/>
    <pc:docChg chg="undo redo custSel addSld delSld modSld sldOrd">
      <pc:chgData name="Joe Coyne" userId="370d867a-df8a-497f-b42b-3fdf807a4a2f" providerId="ADAL" clId="{AC1A23D6-F039-44FC-B9ED-CD4FAEAF6B65}" dt="2025-04-30T19:49:20.497" v="7046" actId="20577"/>
      <pc:docMkLst>
        <pc:docMk/>
      </pc:docMkLst>
      <pc:sldChg chg="addSp delSp modSp mod modClrScheme chgLayout">
        <pc:chgData name="Joe Coyne" userId="370d867a-df8a-497f-b42b-3fdf807a4a2f" providerId="ADAL" clId="{AC1A23D6-F039-44FC-B9ED-CD4FAEAF6B65}" dt="2025-04-29T20:24:07.145" v="3861" actId="208"/>
        <pc:sldMkLst>
          <pc:docMk/>
          <pc:sldMk cId="3346685798" sldId="383"/>
        </pc:sldMkLst>
        <pc:spChg chg="add del mod">
          <ac:chgData name="Joe Coyne" userId="370d867a-df8a-497f-b42b-3fdf807a4a2f" providerId="ADAL" clId="{AC1A23D6-F039-44FC-B9ED-CD4FAEAF6B65}" dt="2025-04-28T13:19:54.090" v="51" actId="26606"/>
          <ac:spMkLst>
            <pc:docMk/>
            <pc:sldMk cId="3346685798" sldId="383"/>
            <ac:spMk id="2" creationId="{B530BF65-C84B-45C3-72CA-AFDA68851174}"/>
          </ac:spMkLst>
        </pc:spChg>
        <pc:spChg chg="add">
          <ac:chgData name="Joe Coyne" userId="370d867a-df8a-497f-b42b-3fdf807a4a2f" providerId="ADAL" clId="{AC1A23D6-F039-44FC-B9ED-CD4FAEAF6B65}" dt="2025-04-29T20:21:57.898" v="3849"/>
          <ac:spMkLst>
            <pc:docMk/>
            <pc:sldMk cId="3346685798" sldId="383"/>
            <ac:spMk id="14" creationId="{2A51CFD7-9CC2-9970-B615-949804BDF763}"/>
          </ac:spMkLst>
        </pc:spChg>
        <pc:spChg chg="add">
          <ac:chgData name="Joe Coyne" userId="370d867a-df8a-497f-b42b-3fdf807a4a2f" providerId="ADAL" clId="{AC1A23D6-F039-44FC-B9ED-CD4FAEAF6B65}" dt="2025-04-29T20:23:53.830" v="3856"/>
          <ac:spMkLst>
            <pc:docMk/>
            <pc:sldMk cId="3346685798" sldId="383"/>
            <ac:spMk id="16" creationId="{1C9A77B9-31E3-93A6-14BA-8DEF51B3AAA1}"/>
          </ac:spMkLst>
        </pc:spChg>
        <pc:picChg chg="add del mod ord">
          <ac:chgData name="Joe Coyne" userId="370d867a-df8a-497f-b42b-3fdf807a4a2f" providerId="ADAL" clId="{AC1A23D6-F039-44FC-B9ED-CD4FAEAF6B65}" dt="2025-04-29T20:21:57.313" v="3848" actId="478"/>
          <ac:picMkLst>
            <pc:docMk/>
            <pc:sldMk cId="3346685798" sldId="383"/>
            <ac:picMk id="9" creationId="{B1207775-A9D3-F3D7-1838-F3EA6DE377AD}"/>
          </ac:picMkLst>
        </pc:picChg>
        <pc:picChg chg="add del mod">
          <ac:chgData name="Joe Coyne" userId="370d867a-df8a-497f-b42b-3fdf807a4a2f" providerId="ADAL" clId="{AC1A23D6-F039-44FC-B9ED-CD4FAEAF6B65}" dt="2025-04-29T20:23:53.531" v="3855" actId="478"/>
          <ac:picMkLst>
            <pc:docMk/>
            <pc:sldMk cId="3346685798" sldId="383"/>
            <ac:picMk id="11" creationId="{26EF4E85-0DF8-DE4B-28DE-BD7EF4F23E0A}"/>
          </ac:picMkLst>
        </pc:picChg>
        <pc:picChg chg="add mod">
          <ac:chgData name="Joe Coyne" userId="370d867a-df8a-497f-b42b-3fdf807a4a2f" providerId="ADAL" clId="{AC1A23D6-F039-44FC-B9ED-CD4FAEAF6B65}" dt="2025-04-29T20:22:11.431" v="3853" actId="208"/>
          <ac:picMkLst>
            <pc:docMk/>
            <pc:sldMk cId="3346685798" sldId="383"/>
            <ac:picMk id="15" creationId="{D4BD57E6-630A-984B-D07E-11AC36C5DF93}"/>
          </ac:picMkLst>
        </pc:picChg>
        <pc:picChg chg="add mod">
          <ac:chgData name="Joe Coyne" userId="370d867a-df8a-497f-b42b-3fdf807a4a2f" providerId="ADAL" clId="{AC1A23D6-F039-44FC-B9ED-CD4FAEAF6B65}" dt="2025-04-29T20:24:07.145" v="3861" actId="208"/>
          <ac:picMkLst>
            <pc:docMk/>
            <pc:sldMk cId="3346685798" sldId="383"/>
            <ac:picMk id="17" creationId="{37557FBD-A6C4-56DE-EDA3-136A0BD35CF7}"/>
          </ac:picMkLst>
        </pc:picChg>
      </pc:sldChg>
      <pc:sldChg chg="modSp mod modNotesTx">
        <pc:chgData name="Joe Coyne" userId="370d867a-df8a-497f-b42b-3fdf807a4a2f" providerId="ADAL" clId="{AC1A23D6-F039-44FC-B9ED-CD4FAEAF6B65}" dt="2025-04-30T19:31:28.732" v="6966" actId="20577"/>
        <pc:sldMkLst>
          <pc:docMk/>
          <pc:sldMk cId="1440871986" sldId="389"/>
        </pc:sldMkLst>
        <pc:spChg chg="mod">
          <ac:chgData name="Joe Coyne" userId="370d867a-df8a-497f-b42b-3fdf807a4a2f" providerId="ADAL" clId="{AC1A23D6-F039-44FC-B9ED-CD4FAEAF6B65}" dt="2025-04-28T19:54:17.504" v="223" actId="20577"/>
          <ac:spMkLst>
            <pc:docMk/>
            <pc:sldMk cId="1440871986" sldId="389"/>
            <ac:spMk id="2" creationId="{65B8CE60-587E-1D5C-8B50-ED3441BA49CE}"/>
          </ac:spMkLst>
        </pc:spChg>
        <pc:spChg chg="mod">
          <ac:chgData name="Joe Coyne" userId="370d867a-df8a-497f-b42b-3fdf807a4a2f" providerId="ADAL" clId="{AC1A23D6-F039-44FC-B9ED-CD4FAEAF6B65}" dt="2025-04-29T20:40:51.264" v="5057" actId="20577"/>
          <ac:spMkLst>
            <pc:docMk/>
            <pc:sldMk cId="1440871986" sldId="389"/>
            <ac:spMk id="3" creationId="{0E02AE9C-BA1D-195E-3B93-A5A0CC03D8F3}"/>
          </ac:spMkLst>
        </pc:spChg>
        <pc:picChg chg="mod">
          <ac:chgData name="Joe Coyne" userId="370d867a-df8a-497f-b42b-3fdf807a4a2f" providerId="ADAL" clId="{AC1A23D6-F039-44FC-B9ED-CD4FAEAF6B65}" dt="2025-04-30T02:07:29.776" v="5760" actId="1076"/>
          <ac:picMkLst>
            <pc:docMk/>
            <pc:sldMk cId="1440871986" sldId="389"/>
            <ac:picMk id="7" creationId="{7350BC22-14E6-2C34-1121-0FD69E99D403}"/>
          </ac:picMkLst>
        </pc:picChg>
      </pc:sldChg>
      <pc:sldChg chg="del">
        <pc:chgData name="Joe Coyne" userId="370d867a-df8a-497f-b42b-3fdf807a4a2f" providerId="ADAL" clId="{AC1A23D6-F039-44FC-B9ED-CD4FAEAF6B65}" dt="2025-04-29T02:11:47.674" v="3638" actId="47"/>
        <pc:sldMkLst>
          <pc:docMk/>
          <pc:sldMk cId="3200312026" sldId="391"/>
        </pc:sldMkLst>
      </pc:sldChg>
      <pc:sldChg chg="del">
        <pc:chgData name="Joe Coyne" userId="370d867a-df8a-497f-b42b-3fdf807a4a2f" providerId="ADAL" clId="{AC1A23D6-F039-44FC-B9ED-CD4FAEAF6B65}" dt="2025-04-29T02:11:59.151" v="3639" actId="47"/>
        <pc:sldMkLst>
          <pc:docMk/>
          <pc:sldMk cId="2039059756" sldId="397"/>
        </pc:sldMkLst>
      </pc:sldChg>
      <pc:sldChg chg="modSp mod">
        <pc:chgData name="Joe Coyne" userId="370d867a-df8a-497f-b42b-3fdf807a4a2f" providerId="ADAL" clId="{AC1A23D6-F039-44FC-B9ED-CD4FAEAF6B65}" dt="2025-04-29T02:11:06.759" v="3624" actId="20577"/>
        <pc:sldMkLst>
          <pc:docMk/>
          <pc:sldMk cId="4261132419" sldId="398"/>
        </pc:sldMkLst>
        <pc:spChg chg="mod">
          <ac:chgData name="Joe Coyne" userId="370d867a-df8a-497f-b42b-3fdf807a4a2f" providerId="ADAL" clId="{AC1A23D6-F039-44FC-B9ED-CD4FAEAF6B65}" dt="2025-04-29T02:11:06.759" v="3624" actId="20577"/>
          <ac:spMkLst>
            <pc:docMk/>
            <pc:sldMk cId="4261132419" sldId="398"/>
            <ac:spMk id="3" creationId="{8BE734F0-2DDD-AF70-F13D-F9E4C1929411}"/>
          </ac:spMkLst>
        </pc:spChg>
      </pc:sldChg>
      <pc:sldChg chg="del">
        <pc:chgData name="Joe Coyne" userId="370d867a-df8a-497f-b42b-3fdf807a4a2f" providerId="ADAL" clId="{AC1A23D6-F039-44FC-B9ED-CD4FAEAF6B65}" dt="2025-04-29T02:11:59.151" v="3639" actId="47"/>
        <pc:sldMkLst>
          <pc:docMk/>
          <pc:sldMk cId="752428618" sldId="403"/>
        </pc:sldMkLst>
      </pc:sldChg>
      <pc:sldChg chg="del">
        <pc:chgData name="Joe Coyne" userId="370d867a-df8a-497f-b42b-3fdf807a4a2f" providerId="ADAL" clId="{AC1A23D6-F039-44FC-B9ED-CD4FAEAF6B65}" dt="2025-04-29T02:11:59.151" v="3639" actId="47"/>
        <pc:sldMkLst>
          <pc:docMk/>
          <pc:sldMk cId="1850768898" sldId="404"/>
        </pc:sldMkLst>
      </pc:sldChg>
      <pc:sldChg chg="del">
        <pc:chgData name="Joe Coyne" userId="370d867a-df8a-497f-b42b-3fdf807a4a2f" providerId="ADAL" clId="{AC1A23D6-F039-44FC-B9ED-CD4FAEAF6B65}" dt="2025-04-29T02:11:59.151" v="3639" actId="47"/>
        <pc:sldMkLst>
          <pc:docMk/>
          <pc:sldMk cId="4127695141" sldId="405"/>
        </pc:sldMkLst>
      </pc:sldChg>
      <pc:sldChg chg="del">
        <pc:chgData name="Joe Coyne" userId="370d867a-df8a-497f-b42b-3fdf807a4a2f" providerId="ADAL" clId="{AC1A23D6-F039-44FC-B9ED-CD4FAEAF6B65}" dt="2025-04-29T02:11:59.151" v="3639" actId="47"/>
        <pc:sldMkLst>
          <pc:docMk/>
          <pc:sldMk cId="298364507" sldId="406"/>
        </pc:sldMkLst>
      </pc:sldChg>
      <pc:sldChg chg="del">
        <pc:chgData name="Joe Coyne" userId="370d867a-df8a-497f-b42b-3fdf807a4a2f" providerId="ADAL" clId="{AC1A23D6-F039-44FC-B9ED-CD4FAEAF6B65}" dt="2025-04-29T02:11:59.151" v="3639" actId="47"/>
        <pc:sldMkLst>
          <pc:docMk/>
          <pc:sldMk cId="3088225330" sldId="407"/>
        </pc:sldMkLst>
      </pc:sldChg>
      <pc:sldChg chg="del">
        <pc:chgData name="Joe Coyne" userId="370d867a-df8a-497f-b42b-3fdf807a4a2f" providerId="ADAL" clId="{AC1A23D6-F039-44FC-B9ED-CD4FAEAF6B65}" dt="2025-04-29T02:11:59.151" v="3639" actId="47"/>
        <pc:sldMkLst>
          <pc:docMk/>
          <pc:sldMk cId="888484295" sldId="408"/>
        </pc:sldMkLst>
      </pc:sldChg>
      <pc:sldChg chg="del">
        <pc:chgData name="Joe Coyne" userId="370d867a-df8a-497f-b42b-3fdf807a4a2f" providerId="ADAL" clId="{AC1A23D6-F039-44FC-B9ED-CD4FAEAF6B65}" dt="2025-04-29T02:11:47.674" v="3638" actId="47"/>
        <pc:sldMkLst>
          <pc:docMk/>
          <pc:sldMk cId="2249372667" sldId="409"/>
        </pc:sldMkLst>
      </pc:sldChg>
      <pc:sldChg chg="modNotesTx">
        <pc:chgData name="Joe Coyne" userId="370d867a-df8a-497f-b42b-3fdf807a4a2f" providerId="ADAL" clId="{AC1A23D6-F039-44FC-B9ED-CD4FAEAF6B65}" dt="2025-04-30T02:08:01.528" v="5834" actId="20577"/>
        <pc:sldMkLst>
          <pc:docMk/>
          <pc:sldMk cId="1549429611" sldId="411"/>
        </pc:sldMkLst>
      </pc:sldChg>
      <pc:sldChg chg="addSp modSp mod modNotesTx">
        <pc:chgData name="Joe Coyne" userId="370d867a-df8a-497f-b42b-3fdf807a4a2f" providerId="ADAL" clId="{AC1A23D6-F039-44FC-B9ED-CD4FAEAF6B65}" dt="2025-04-30T19:21:44.822" v="6906" actId="14100"/>
        <pc:sldMkLst>
          <pc:docMk/>
          <pc:sldMk cId="2333669148" sldId="413"/>
        </pc:sldMkLst>
        <pc:picChg chg="mod">
          <ac:chgData name="Joe Coyne" userId="370d867a-df8a-497f-b42b-3fdf807a4a2f" providerId="ADAL" clId="{AC1A23D6-F039-44FC-B9ED-CD4FAEAF6B65}" dt="2025-04-30T19:21:43.917" v="6904" actId="14100"/>
          <ac:picMkLst>
            <pc:docMk/>
            <pc:sldMk cId="2333669148" sldId="413"/>
            <ac:picMk id="5" creationId="{95726D9C-D224-2E99-5FC5-A8336B06070E}"/>
          </ac:picMkLst>
        </pc:picChg>
        <pc:picChg chg="add mod">
          <ac:chgData name="Joe Coyne" userId="370d867a-df8a-497f-b42b-3fdf807a4a2f" providerId="ADAL" clId="{AC1A23D6-F039-44FC-B9ED-CD4FAEAF6B65}" dt="2025-04-30T19:21:44.822" v="6906" actId="14100"/>
          <ac:picMkLst>
            <pc:docMk/>
            <pc:sldMk cId="2333669148" sldId="413"/>
            <ac:picMk id="6" creationId="{049ED429-CD85-7C85-D5AD-2BF4B79FAC4E}"/>
          </ac:picMkLst>
        </pc:picChg>
      </pc:sldChg>
      <pc:sldChg chg="addSp modSp mod modNotesTx">
        <pc:chgData name="Joe Coyne" userId="370d867a-df8a-497f-b42b-3fdf807a4a2f" providerId="ADAL" clId="{AC1A23D6-F039-44FC-B9ED-CD4FAEAF6B65}" dt="2025-04-28T20:52:21.408" v="1880" actId="20577"/>
        <pc:sldMkLst>
          <pc:docMk/>
          <pc:sldMk cId="4225954140" sldId="414"/>
        </pc:sldMkLst>
        <pc:spChg chg="mod">
          <ac:chgData name="Joe Coyne" userId="370d867a-df8a-497f-b42b-3fdf807a4a2f" providerId="ADAL" clId="{AC1A23D6-F039-44FC-B9ED-CD4FAEAF6B65}" dt="2025-04-28T20:52:21.408" v="1880" actId="20577"/>
          <ac:spMkLst>
            <pc:docMk/>
            <pc:sldMk cId="4225954140" sldId="414"/>
            <ac:spMk id="2" creationId="{0BC57608-0226-3A1C-6BEC-102F0356198C}"/>
          </ac:spMkLst>
        </pc:spChg>
        <pc:spChg chg="mod">
          <ac:chgData name="Joe Coyne" userId="370d867a-df8a-497f-b42b-3fdf807a4a2f" providerId="ADAL" clId="{AC1A23D6-F039-44FC-B9ED-CD4FAEAF6B65}" dt="2025-04-28T20:28:45.998" v="1131" actId="20577"/>
          <ac:spMkLst>
            <pc:docMk/>
            <pc:sldMk cId="4225954140" sldId="414"/>
            <ac:spMk id="3" creationId="{AC0B6739-11B0-3ADF-668F-B43125960042}"/>
          </ac:spMkLst>
        </pc:spChg>
        <pc:picChg chg="mod">
          <ac:chgData name="Joe Coyne" userId="370d867a-df8a-497f-b42b-3fdf807a4a2f" providerId="ADAL" clId="{AC1A23D6-F039-44FC-B9ED-CD4FAEAF6B65}" dt="2025-04-28T20:28:33.865" v="1121" actId="1076"/>
          <ac:picMkLst>
            <pc:docMk/>
            <pc:sldMk cId="4225954140" sldId="414"/>
            <ac:picMk id="4" creationId="{8B20907F-9719-5E18-CA9F-EA37E6475E86}"/>
          </ac:picMkLst>
        </pc:picChg>
        <pc:picChg chg="add mod">
          <ac:chgData name="Joe Coyne" userId="370d867a-df8a-497f-b42b-3fdf807a4a2f" providerId="ADAL" clId="{AC1A23D6-F039-44FC-B9ED-CD4FAEAF6B65}" dt="2025-04-28T20:28:12.151" v="1113" actId="1076"/>
          <ac:picMkLst>
            <pc:docMk/>
            <pc:sldMk cId="4225954140" sldId="414"/>
            <ac:picMk id="7" creationId="{A2174917-0D8A-3BF8-8014-6BE0A292775A}"/>
          </ac:picMkLst>
        </pc:picChg>
      </pc:sldChg>
      <pc:sldChg chg="modSp mod modNotesTx">
        <pc:chgData name="Joe Coyne" userId="370d867a-df8a-497f-b42b-3fdf807a4a2f" providerId="ADAL" clId="{AC1A23D6-F039-44FC-B9ED-CD4FAEAF6B65}" dt="2025-04-30T02:49:19.885" v="6008" actId="20577"/>
        <pc:sldMkLst>
          <pc:docMk/>
          <pc:sldMk cId="464236021" sldId="415"/>
        </pc:sldMkLst>
        <pc:spChg chg="mod">
          <ac:chgData name="Joe Coyne" userId="370d867a-df8a-497f-b42b-3fdf807a4a2f" providerId="ADAL" clId="{AC1A23D6-F039-44FC-B9ED-CD4FAEAF6B65}" dt="2025-04-30T02:10:17.227" v="5961" actId="20577"/>
          <ac:spMkLst>
            <pc:docMk/>
            <pc:sldMk cId="464236021" sldId="415"/>
            <ac:spMk id="3" creationId="{C3507745-A000-C1EA-8279-B535BA2F29B9}"/>
          </ac:spMkLst>
        </pc:spChg>
      </pc:sldChg>
      <pc:sldChg chg="addSp delSp modSp add mod">
        <pc:chgData name="Joe Coyne" userId="370d867a-df8a-497f-b42b-3fdf807a4a2f" providerId="ADAL" clId="{AC1A23D6-F039-44FC-B9ED-CD4FAEAF6B65}" dt="2025-04-29T20:25:01.760" v="3874" actId="208"/>
        <pc:sldMkLst>
          <pc:docMk/>
          <pc:sldMk cId="577161311" sldId="416"/>
        </pc:sldMkLst>
        <pc:spChg chg="add">
          <ac:chgData name="Joe Coyne" userId="370d867a-df8a-497f-b42b-3fdf807a4a2f" providerId="ADAL" clId="{AC1A23D6-F039-44FC-B9ED-CD4FAEAF6B65}" dt="2025-04-29T20:24:25.507" v="3863"/>
          <ac:spMkLst>
            <pc:docMk/>
            <pc:sldMk cId="577161311" sldId="416"/>
            <ac:spMk id="5" creationId="{E4D16B0A-4F45-9E19-3CC4-7C968A5B39F6}"/>
          </ac:spMkLst>
        </pc:spChg>
        <pc:picChg chg="add del mod">
          <ac:chgData name="Joe Coyne" userId="370d867a-df8a-497f-b42b-3fdf807a4a2f" providerId="ADAL" clId="{AC1A23D6-F039-44FC-B9ED-CD4FAEAF6B65}" dt="2025-04-29T20:24:24.358" v="3862" actId="478"/>
          <ac:picMkLst>
            <pc:docMk/>
            <pc:sldMk cId="577161311" sldId="416"/>
            <ac:picMk id="3" creationId="{1F204BB6-F507-B84F-59BB-A6E578F865AB}"/>
          </ac:picMkLst>
        </pc:picChg>
        <pc:picChg chg="add del mod">
          <ac:chgData name="Joe Coyne" userId="370d867a-df8a-497f-b42b-3fdf807a4a2f" providerId="ADAL" clId="{AC1A23D6-F039-44FC-B9ED-CD4FAEAF6B65}" dt="2025-04-29T20:24:48.965" v="3869" actId="478"/>
          <ac:picMkLst>
            <pc:docMk/>
            <pc:sldMk cId="577161311" sldId="416"/>
            <ac:picMk id="4" creationId="{9F63512D-A44C-A4C5-DA13-EF1DB4846066}"/>
          </ac:picMkLst>
        </pc:picChg>
        <pc:picChg chg="add mod">
          <ac:chgData name="Joe Coyne" userId="370d867a-df8a-497f-b42b-3fdf807a4a2f" providerId="ADAL" clId="{AC1A23D6-F039-44FC-B9ED-CD4FAEAF6B65}" dt="2025-04-29T20:24:38.555" v="3868" actId="208"/>
          <ac:picMkLst>
            <pc:docMk/>
            <pc:sldMk cId="577161311" sldId="416"/>
            <ac:picMk id="6" creationId="{C72EBA39-3BB4-CD17-EBEA-7C29992317FC}"/>
          </ac:picMkLst>
        </pc:picChg>
        <pc:picChg chg="add mod">
          <ac:chgData name="Joe Coyne" userId="370d867a-df8a-497f-b42b-3fdf807a4a2f" providerId="ADAL" clId="{AC1A23D6-F039-44FC-B9ED-CD4FAEAF6B65}" dt="2025-04-29T20:25:01.760" v="3874" actId="208"/>
          <ac:picMkLst>
            <pc:docMk/>
            <pc:sldMk cId="577161311" sldId="416"/>
            <ac:picMk id="7" creationId="{36B39201-7E49-6CB7-2434-861CAA47A1F0}"/>
          </ac:picMkLst>
        </pc:picChg>
      </pc:sldChg>
      <pc:sldChg chg="addSp delSp modSp add mod">
        <pc:chgData name="Joe Coyne" userId="370d867a-df8a-497f-b42b-3fdf807a4a2f" providerId="ADAL" clId="{AC1A23D6-F039-44FC-B9ED-CD4FAEAF6B65}" dt="2025-04-29T20:25:54.228" v="3887" actId="208"/>
        <pc:sldMkLst>
          <pc:docMk/>
          <pc:sldMk cId="3152068498" sldId="417"/>
        </pc:sldMkLst>
        <pc:picChg chg="add del mod">
          <ac:chgData name="Joe Coyne" userId="370d867a-df8a-497f-b42b-3fdf807a4a2f" providerId="ADAL" clId="{AC1A23D6-F039-44FC-B9ED-CD4FAEAF6B65}" dt="2025-04-29T20:25:10.948" v="3875" actId="478"/>
          <ac:picMkLst>
            <pc:docMk/>
            <pc:sldMk cId="3152068498" sldId="417"/>
            <ac:picMk id="3" creationId="{2EDB2525-5290-FD13-B0C4-0A86FDA032CB}"/>
          </ac:picMkLst>
        </pc:picChg>
        <pc:picChg chg="add del mod">
          <ac:chgData name="Joe Coyne" userId="370d867a-df8a-497f-b42b-3fdf807a4a2f" providerId="ADAL" clId="{AC1A23D6-F039-44FC-B9ED-CD4FAEAF6B65}" dt="2025-04-29T20:25:40.479" v="3882" actId="478"/>
          <ac:picMkLst>
            <pc:docMk/>
            <pc:sldMk cId="3152068498" sldId="417"/>
            <ac:picMk id="5" creationId="{74E6C4C2-879B-1FE0-765C-5A387ABFE21D}"/>
          </ac:picMkLst>
        </pc:picChg>
        <pc:picChg chg="add mod">
          <ac:chgData name="Joe Coyne" userId="370d867a-df8a-497f-b42b-3fdf807a4a2f" providerId="ADAL" clId="{AC1A23D6-F039-44FC-B9ED-CD4FAEAF6B65}" dt="2025-04-29T20:25:31.243" v="3880" actId="208"/>
          <ac:picMkLst>
            <pc:docMk/>
            <pc:sldMk cId="3152068498" sldId="417"/>
            <ac:picMk id="6" creationId="{56A347F7-434D-4086-D596-18CBA7547B37}"/>
          </ac:picMkLst>
        </pc:picChg>
        <pc:picChg chg="add mod">
          <ac:chgData name="Joe Coyne" userId="370d867a-df8a-497f-b42b-3fdf807a4a2f" providerId="ADAL" clId="{AC1A23D6-F039-44FC-B9ED-CD4FAEAF6B65}" dt="2025-04-29T20:25:54.228" v="3887" actId="208"/>
          <ac:picMkLst>
            <pc:docMk/>
            <pc:sldMk cId="3152068498" sldId="417"/>
            <ac:picMk id="7" creationId="{9AC8A285-EF81-31BE-F68C-866FD91480AF}"/>
          </ac:picMkLst>
        </pc:picChg>
      </pc:sldChg>
      <pc:sldChg chg="addSp delSp modSp add mod">
        <pc:chgData name="Joe Coyne" userId="370d867a-df8a-497f-b42b-3fdf807a4a2f" providerId="ADAL" clId="{AC1A23D6-F039-44FC-B9ED-CD4FAEAF6B65}" dt="2025-04-29T20:26:37.926" v="3900" actId="208"/>
        <pc:sldMkLst>
          <pc:docMk/>
          <pc:sldMk cId="636414520" sldId="418"/>
        </pc:sldMkLst>
        <pc:picChg chg="add del mod">
          <ac:chgData name="Joe Coyne" userId="370d867a-df8a-497f-b42b-3fdf807a4a2f" providerId="ADAL" clId="{AC1A23D6-F039-44FC-B9ED-CD4FAEAF6B65}" dt="2025-04-29T20:26:02.749" v="3888" actId="478"/>
          <ac:picMkLst>
            <pc:docMk/>
            <pc:sldMk cId="636414520" sldId="418"/>
            <ac:picMk id="4" creationId="{1ABF3D03-BD4A-CB61-7AEF-17F53767D35E}"/>
          </ac:picMkLst>
        </pc:picChg>
        <pc:picChg chg="add del mod">
          <ac:chgData name="Joe Coyne" userId="370d867a-df8a-497f-b42b-3fdf807a4a2f" providerId="ADAL" clId="{AC1A23D6-F039-44FC-B9ED-CD4FAEAF6B65}" dt="2025-04-29T20:26:26.978" v="3895" actId="478"/>
          <ac:picMkLst>
            <pc:docMk/>
            <pc:sldMk cId="636414520" sldId="418"/>
            <ac:picMk id="5" creationId="{2C4A2491-BE52-5319-E3D1-6FA84A962950}"/>
          </ac:picMkLst>
        </pc:picChg>
        <pc:picChg chg="add mod">
          <ac:chgData name="Joe Coyne" userId="370d867a-df8a-497f-b42b-3fdf807a4a2f" providerId="ADAL" clId="{AC1A23D6-F039-44FC-B9ED-CD4FAEAF6B65}" dt="2025-04-29T20:26:15.603" v="3894" actId="208"/>
          <ac:picMkLst>
            <pc:docMk/>
            <pc:sldMk cId="636414520" sldId="418"/>
            <ac:picMk id="6" creationId="{46CE2F63-00D3-995C-5957-01DDFCF2A3C1}"/>
          </ac:picMkLst>
        </pc:picChg>
        <pc:picChg chg="add mod">
          <ac:chgData name="Joe Coyne" userId="370d867a-df8a-497f-b42b-3fdf807a4a2f" providerId="ADAL" clId="{AC1A23D6-F039-44FC-B9ED-CD4FAEAF6B65}" dt="2025-04-29T20:26:37.926" v="3900" actId="208"/>
          <ac:picMkLst>
            <pc:docMk/>
            <pc:sldMk cId="636414520" sldId="418"/>
            <ac:picMk id="7" creationId="{2D0B0B57-47C6-FF82-E95A-9E0917811D9B}"/>
          </ac:picMkLst>
        </pc:picChg>
      </pc:sldChg>
      <pc:sldChg chg="addSp delSp modSp add mod ord chgLayout modNotesTx">
        <pc:chgData name="Joe Coyne" userId="370d867a-df8a-497f-b42b-3fdf807a4a2f" providerId="ADAL" clId="{AC1A23D6-F039-44FC-B9ED-CD4FAEAF6B65}" dt="2025-04-29T20:16:07.762" v="3847" actId="14100"/>
        <pc:sldMkLst>
          <pc:docMk/>
          <pc:sldMk cId="3235573604" sldId="419"/>
        </pc:sldMkLst>
        <pc:spChg chg="mod">
          <ac:chgData name="Joe Coyne" userId="370d867a-df8a-497f-b42b-3fdf807a4a2f" providerId="ADAL" clId="{AC1A23D6-F039-44FC-B9ED-CD4FAEAF6B65}" dt="2025-04-28T19:46:13.008" v="197" actId="26606"/>
          <ac:spMkLst>
            <pc:docMk/>
            <pc:sldMk cId="3235573604" sldId="419"/>
            <ac:spMk id="2" creationId="{B02C2A96-8046-3AE3-F816-FC6DCB6B3D9A}"/>
          </ac:spMkLst>
        </pc:spChg>
        <pc:spChg chg="add">
          <ac:chgData name="Joe Coyne" userId="370d867a-df8a-497f-b42b-3fdf807a4a2f" providerId="ADAL" clId="{AC1A23D6-F039-44FC-B9ED-CD4FAEAF6B65}" dt="2025-04-29T20:15:54.745" v="3843"/>
          <ac:spMkLst>
            <pc:docMk/>
            <pc:sldMk cId="3235573604" sldId="419"/>
            <ac:spMk id="5" creationId="{A5418B16-52A8-1757-4238-7B73CE42B1DE}"/>
          </ac:spMkLst>
        </pc:spChg>
        <pc:picChg chg="add del mod">
          <ac:chgData name="Joe Coyne" userId="370d867a-df8a-497f-b42b-3fdf807a4a2f" providerId="ADAL" clId="{AC1A23D6-F039-44FC-B9ED-CD4FAEAF6B65}" dt="2025-04-29T20:15:54.206" v="3842" actId="478"/>
          <ac:picMkLst>
            <pc:docMk/>
            <pc:sldMk cId="3235573604" sldId="419"/>
            <ac:picMk id="4" creationId="{2C97ECE3-EF36-522C-4752-14E3A40ACAE2}"/>
          </ac:picMkLst>
        </pc:picChg>
        <pc:picChg chg="add mod">
          <ac:chgData name="Joe Coyne" userId="370d867a-df8a-497f-b42b-3fdf807a4a2f" providerId="ADAL" clId="{AC1A23D6-F039-44FC-B9ED-CD4FAEAF6B65}" dt="2025-04-29T20:16:07.762" v="3847" actId="14100"/>
          <ac:picMkLst>
            <pc:docMk/>
            <pc:sldMk cId="3235573604" sldId="419"/>
            <ac:picMk id="6" creationId="{819C7599-129A-09CA-A786-E21D968FE97B}"/>
          </ac:picMkLst>
        </pc:picChg>
      </pc:sldChg>
      <pc:sldChg chg="modSp new mod">
        <pc:chgData name="Joe Coyne" userId="370d867a-df8a-497f-b42b-3fdf807a4a2f" providerId="ADAL" clId="{AC1A23D6-F039-44FC-B9ED-CD4FAEAF6B65}" dt="2025-04-29T02:13:05.373" v="3786" actId="20577"/>
        <pc:sldMkLst>
          <pc:docMk/>
          <pc:sldMk cId="1056661930" sldId="420"/>
        </pc:sldMkLst>
        <pc:spChg chg="mod">
          <ac:chgData name="Joe Coyne" userId="370d867a-df8a-497f-b42b-3fdf807a4a2f" providerId="ADAL" clId="{AC1A23D6-F039-44FC-B9ED-CD4FAEAF6B65}" dt="2025-04-28T19:53:57.861" v="210" actId="20577"/>
          <ac:spMkLst>
            <pc:docMk/>
            <pc:sldMk cId="1056661930" sldId="420"/>
            <ac:spMk id="2" creationId="{794C9B69-CC2A-4F6B-05C2-868BA8F1E83C}"/>
          </ac:spMkLst>
        </pc:spChg>
        <pc:spChg chg="mod">
          <ac:chgData name="Joe Coyne" userId="370d867a-df8a-497f-b42b-3fdf807a4a2f" providerId="ADAL" clId="{AC1A23D6-F039-44FC-B9ED-CD4FAEAF6B65}" dt="2025-04-29T02:13:05.373" v="3786" actId="20577"/>
          <ac:spMkLst>
            <pc:docMk/>
            <pc:sldMk cId="1056661930" sldId="420"/>
            <ac:spMk id="3" creationId="{F3483879-9049-7778-97B9-696CF3365866}"/>
          </ac:spMkLst>
        </pc:spChg>
      </pc:sldChg>
      <pc:sldChg chg="modSp add mod modNotesTx">
        <pc:chgData name="Joe Coyne" userId="370d867a-df8a-497f-b42b-3fdf807a4a2f" providerId="ADAL" clId="{AC1A23D6-F039-44FC-B9ED-CD4FAEAF6B65}" dt="2025-04-30T19:26:25.947" v="6916" actId="20577"/>
        <pc:sldMkLst>
          <pc:docMk/>
          <pc:sldMk cId="1770095184" sldId="421"/>
        </pc:sldMkLst>
        <pc:spChg chg="mod">
          <ac:chgData name="Joe Coyne" userId="370d867a-df8a-497f-b42b-3fdf807a4a2f" providerId="ADAL" clId="{AC1A23D6-F039-44FC-B9ED-CD4FAEAF6B65}" dt="2025-04-28T19:54:31.734" v="236" actId="20577"/>
          <ac:spMkLst>
            <pc:docMk/>
            <pc:sldMk cId="1770095184" sldId="421"/>
            <ac:spMk id="2" creationId="{5AE1461F-BA49-5ED5-71F6-90F45764BA8F}"/>
          </ac:spMkLst>
        </pc:spChg>
        <pc:spChg chg="mod">
          <ac:chgData name="Joe Coyne" userId="370d867a-df8a-497f-b42b-3fdf807a4a2f" providerId="ADAL" clId="{AC1A23D6-F039-44FC-B9ED-CD4FAEAF6B65}" dt="2025-04-30T19:19:15.769" v="6895" actId="313"/>
          <ac:spMkLst>
            <pc:docMk/>
            <pc:sldMk cId="1770095184" sldId="421"/>
            <ac:spMk id="3" creationId="{278AFDC1-8181-7190-A7F2-D17A90FA5147}"/>
          </ac:spMkLst>
        </pc:spChg>
      </pc:sldChg>
      <pc:sldChg chg="addSp delSp modSp add mod modNotesTx">
        <pc:chgData name="Joe Coyne" userId="370d867a-df8a-497f-b42b-3fdf807a4a2f" providerId="ADAL" clId="{AC1A23D6-F039-44FC-B9ED-CD4FAEAF6B65}" dt="2025-04-28T20:06:28.440" v="673" actId="20577"/>
        <pc:sldMkLst>
          <pc:docMk/>
          <pc:sldMk cId="1806624092" sldId="422"/>
        </pc:sldMkLst>
        <pc:spChg chg="mod ord">
          <ac:chgData name="Joe Coyne" userId="370d867a-df8a-497f-b42b-3fdf807a4a2f" providerId="ADAL" clId="{AC1A23D6-F039-44FC-B9ED-CD4FAEAF6B65}" dt="2025-04-28T20:05:51.086" v="545" actId="20577"/>
          <ac:spMkLst>
            <pc:docMk/>
            <pc:sldMk cId="1806624092" sldId="422"/>
            <ac:spMk id="3" creationId="{9E977A6D-88A7-B549-13DC-7219DC13E714}"/>
          </ac:spMkLst>
        </pc:spChg>
        <pc:picChg chg="add mod">
          <ac:chgData name="Joe Coyne" userId="370d867a-df8a-497f-b42b-3fdf807a4a2f" providerId="ADAL" clId="{AC1A23D6-F039-44FC-B9ED-CD4FAEAF6B65}" dt="2025-04-28T19:59:16.988" v="244" actId="27614"/>
          <ac:picMkLst>
            <pc:docMk/>
            <pc:sldMk cId="1806624092" sldId="422"/>
            <ac:picMk id="5" creationId="{375B727D-2C93-EFCB-71AC-88B9F2413C8F}"/>
          </ac:picMkLst>
        </pc:picChg>
      </pc:sldChg>
      <pc:sldChg chg="addSp delSp modSp add mod ord modNotesTx">
        <pc:chgData name="Joe Coyne" userId="370d867a-df8a-497f-b42b-3fdf807a4a2f" providerId="ADAL" clId="{AC1A23D6-F039-44FC-B9ED-CD4FAEAF6B65}" dt="2025-04-29T01:39:35.003" v="3513" actId="20577"/>
        <pc:sldMkLst>
          <pc:docMk/>
          <pc:sldMk cId="661357551" sldId="423"/>
        </pc:sldMkLst>
        <pc:spChg chg="mod">
          <ac:chgData name="Joe Coyne" userId="370d867a-df8a-497f-b42b-3fdf807a4a2f" providerId="ADAL" clId="{AC1A23D6-F039-44FC-B9ED-CD4FAEAF6B65}" dt="2025-04-28T20:52:34.432" v="1892" actId="20577"/>
          <ac:spMkLst>
            <pc:docMk/>
            <pc:sldMk cId="661357551" sldId="423"/>
            <ac:spMk id="2" creationId="{059843B8-937A-D823-FA45-4EEF9A90A200}"/>
          </ac:spMkLst>
        </pc:spChg>
        <pc:spChg chg="add del mod">
          <ac:chgData name="Joe Coyne" userId="370d867a-df8a-497f-b42b-3fdf807a4a2f" providerId="ADAL" clId="{AC1A23D6-F039-44FC-B9ED-CD4FAEAF6B65}" dt="2025-04-28T20:46:57.810" v="1413" actId="26606"/>
          <ac:spMkLst>
            <pc:docMk/>
            <pc:sldMk cId="661357551" sldId="423"/>
            <ac:spMk id="11" creationId="{99896EA1-EED3-27DD-0333-342853D834EE}"/>
          </ac:spMkLst>
        </pc:spChg>
        <pc:picChg chg="add mod">
          <ac:chgData name="Joe Coyne" userId="370d867a-df8a-497f-b42b-3fdf807a4a2f" providerId="ADAL" clId="{AC1A23D6-F039-44FC-B9ED-CD4FAEAF6B65}" dt="2025-04-28T20:43:02.740" v="1386" actId="27614"/>
          <ac:picMkLst>
            <pc:docMk/>
            <pc:sldMk cId="661357551" sldId="423"/>
            <ac:picMk id="9" creationId="{2284CF95-E435-7D9B-F912-30B496D965B5}"/>
          </ac:picMkLst>
        </pc:picChg>
        <pc:picChg chg="add mod">
          <ac:chgData name="Joe Coyne" userId="370d867a-df8a-497f-b42b-3fdf807a4a2f" providerId="ADAL" clId="{AC1A23D6-F039-44FC-B9ED-CD4FAEAF6B65}" dt="2025-04-28T20:47:08.806" v="1417" actId="1076"/>
          <ac:picMkLst>
            <pc:docMk/>
            <pc:sldMk cId="661357551" sldId="423"/>
            <ac:picMk id="13" creationId="{81E52CCC-5495-803A-E16C-3D677F247EFA}"/>
          </ac:picMkLst>
        </pc:picChg>
      </pc:sldChg>
      <pc:sldChg chg="addSp delSp modSp add mod modNotesTx">
        <pc:chgData name="Joe Coyne" userId="370d867a-df8a-497f-b42b-3fdf807a4a2f" providerId="ADAL" clId="{AC1A23D6-F039-44FC-B9ED-CD4FAEAF6B65}" dt="2025-04-30T03:04:49.257" v="6246" actId="20577"/>
        <pc:sldMkLst>
          <pc:docMk/>
          <pc:sldMk cId="1425999935" sldId="424"/>
        </pc:sldMkLst>
        <pc:spChg chg="mod">
          <ac:chgData name="Joe Coyne" userId="370d867a-df8a-497f-b42b-3fdf807a4a2f" providerId="ADAL" clId="{AC1A23D6-F039-44FC-B9ED-CD4FAEAF6B65}" dt="2025-04-28T20:53:17.719" v="1923" actId="20577"/>
          <ac:spMkLst>
            <pc:docMk/>
            <pc:sldMk cId="1425999935" sldId="424"/>
            <ac:spMk id="2" creationId="{7B332384-064E-86DC-93DE-D1D582B99E4C}"/>
          </ac:spMkLst>
        </pc:spChg>
        <pc:spChg chg="add mod">
          <ac:chgData name="Joe Coyne" userId="370d867a-df8a-497f-b42b-3fdf807a4a2f" providerId="ADAL" clId="{AC1A23D6-F039-44FC-B9ED-CD4FAEAF6B65}" dt="2025-04-28T20:53:47.915" v="1958" actId="20577"/>
          <ac:spMkLst>
            <pc:docMk/>
            <pc:sldMk cId="1425999935" sldId="424"/>
            <ac:spMk id="16" creationId="{F89EBAB9-F2BB-DC2B-5753-336E9C462AFE}"/>
          </ac:spMkLst>
        </pc:spChg>
        <pc:picChg chg="add mod">
          <ac:chgData name="Joe Coyne" userId="370d867a-df8a-497f-b42b-3fdf807a4a2f" providerId="ADAL" clId="{AC1A23D6-F039-44FC-B9ED-CD4FAEAF6B65}" dt="2025-04-28T20:53:37.697" v="1929" actId="26606"/>
          <ac:picMkLst>
            <pc:docMk/>
            <pc:sldMk cId="1425999935" sldId="424"/>
            <ac:picMk id="4" creationId="{F628342A-2219-EE9D-EFA2-512BF67A9C7A}"/>
          </ac:picMkLst>
        </pc:picChg>
        <pc:picChg chg="add del mod">
          <ac:chgData name="Joe Coyne" userId="370d867a-df8a-497f-b42b-3fdf807a4a2f" providerId="ADAL" clId="{AC1A23D6-F039-44FC-B9ED-CD4FAEAF6B65}" dt="2025-04-30T02:34:33.470" v="5973" actId="478"/>
          <ac:picMkLst>
            <pc:docMk/>
            <pc:sldMk cId="1425999935" sldId="424"/>
            <ac:picMk id="6" creationId="{35F18C00-7440-E6A6-90FB-4E271269EA44}"/>
          </ac:picMkLst>
        </pc:picChg>
        <pc:picChg chg="add mod">
          <ac:chgData name="Joe Coyne" userId="370d867a-df8a-497f-b42b-3fdf807a4a2f" providerId="ADAL" clId="{AC1A23D6-F039-44FC-B9ED-CD4FAEAF6B65}" dt="2025-04-30T02:34:40.480" v="5976" actId="1076"/>
          <ac:picMkLst>
            <pc:docMk/>
            <pc:sldMk cId="1425999935" sldId="424"/>
            <ac:picMk id="8" creationId="{E512AB12-3B9E-5D43-EB19-E145F2CE025B}"/>
          </ac:picMkLst>
        </pc:picChg>
      </pc:sldChg>
      <pc:sldChg chg="addSp delSp modSp add mod ord">
        <pc:chgData name="Joe Coyne" userId="370d867a-df8a-497f-b42b-3fdf807a4a2f" providerId="ADAL" clId="{AC1A23D6-F039-44FC-B9ED-CD4FAEAF6B65}" dt="2025-04-30T19:22:21.141" v="6910"/>
        <pc:sldMkLst>
          <pc:docMk/>
          <pc:sldMk cId="3323936936" sldId="425"/>
        </pc:sldMkLst>
        <pc:spChg chg="mod">
          <ac:chgData name="Joe Coyne" userId="370d867a-df8a-497f-b42b-3fdf807a4a2f" providerId="ADAL" clId="{AC1A23D6-F039-44FC-B9ED-CD4FAEAF6B65}" dt="2025-04-28T21:41:34.530" v="1985" actId="20577"/>
          <ac:spMkLst>
            <pc:docMk/>
            <pc:sldMk cId="3323936936" sldId="425"/>
            <ac:spMk id="2" creationId="{3BB2AC37-EDFC-B21F-17FF-E25D8F7C8231}"/>
          </ac:spMkLst>
        </pc:spChg>
        <pc:spChg chg="mod ord">
          <ac:chgData name="Joe Coyne" userId="370d867a-df8a-497f-b42b-3fdf807a4a2f" providerId="ADAL" clId="{AC1A23D6-F039-44FC-B9ED-CD4FAEAF6B65}" dt="2025-04-28T21:42:46.829" v="2182" actId="20577"/>
          <ac:spMkLst>
            <pc:docMk/>
            <pc:sldMk cId="3323936936" sldId="425"/>
            <ac:spMk id="3" creationId="{6B1CDEC7-4068-E5BC-09E3-153B7BB84EA5}"/>
          </ac:spMkLst>
        </pc:spChg>
        <pc:picChg chg="add mod">
          <ac:chgData name="Joe Coyne" userId="370d867a-df8a-497f-b42b-3fdf807a4a2f" providerId="ADAL" clId="{AC1A23D6-F039-44FC-B9ED-CD4FAEAF6B65}" dt="2025-04-28T21:41:15.126" v="1967" actId="26606"/>
          <ac:picMkLst>
            <pc:docMk/>
            <pc:sldMk cId="3323936936" sldId="425"/>
            <ac:picMk id="5" creationId="{CC820724-58C0-878C-353E-D61DF3DD6ABD}"/>
          </ac:picMkLst>
        </pc:picChg>
      </pc:sldChg>
      <pc:sldChg chg="add del">
        <pc:chgData name="Joe Coyne" userId="370d867a-df8a-497f-b42b-3fdf807a4a2f" providerId="ADAL" clId="{AC1A23D6-F039-44FC-B9ED-CD4FAEAF6B65}" dt="2025-04-28T20:52:01.225" v="1868" actId="47"/>
        <pc:sldMkLst>
          <pc:docMk/>
          <pc:sldMk cId="3571057117" sldId="425"/>
        </pc:sldMkLst>
      </pc:sldChg>
      <pc:sldChg chg="addSp delSp modSp add mod modNotesTx">
        <pc:chgData name="Joe Coyne" userId="370d867a-df8a-497f-b42b-3fdf807a4a2f" providerId="ADAL" clId="{AC1A23D6-F039-44FC-B9ED-CD4FAEAF6B65}" dt="2025-04-28T21:55:48.151" v="2657" actId="1076"/>
        <pc:sldMkLst>
          <pc:docMk/>
          <pc:sldMk cId="3704707869" sldId="426"/>
        </pc:sldMkLst>
        <pc:spChg chg="mod">
          <ac:chgData name="Joe Coyne" userId="370d867a-df8a-497f-b42b-3fdf807a4a2f" providerId="ADAL" clId="{AC1A23D6-F039-44FC-B9ED-CD4FAEAF6B65}" dt="2025-04-28T21:48:10.927" v="2219" actId="20577"/>
          <ac:spMkLst>
            <pc:docMk/>
            <pc:sldMk cId="3704707869" sldId="426"/>
            <ac:spMk id="2" creationId="{6A714B75-ECCB-00C5-5337-F646A9C75E72}"/>
          </ac:spMkLst>
        </pc:spChg>
        <pc:spChg chg="add mod">
          <ac:chgData name="Joe Coyne" userId="370d867a-df8a-497f-b42b-3fdf807a4a2f" providerId="ADAL" clId="{AC1A23D6-F039-44FC-B9ED-CD4FAEAF6B65}" dt="2025-04-28T21:52:38.028" v="2253" actId="688"/>
          <ac:spMkLst>
            <pc:docMk/>
            <pc:sldMk cId="3704707869" sldId="426"/>
            <ac:spMk id="11" creationId="{A7CA6127-4D4A-9518-EE66-EDA460E18986}"/>
          </ac:spMkLst>
        </pc:spChg>
        <pc:spChg chg="add mod">
          <ac:chgData name="Joe Coyne" userId="370d867a-df8a-497f-b42b-3fdf807a4a2f" providerId="ADAL" clId="{AC1A23D6-F039-44FC-B9ED-CD4FAEAF6B65}" dt="2025-04-28T21:53:19.471" v="2264" actId="14100"/>
          <ac:spMkLst>
            <pc:docMk/>
            <pc:sldMk cId="3704707869" sldId="426"/>
            <ac:spMk id="12" creationId="{054C7722-502B-DF13-70C6-7C83A354825F}"/>
          </ac:spMkLst>
        </pc:spChg>
        <pc:spChg chg="add mod">
          <ac:chgData name="Joe Coyne" userId="370d867a-df8a-497f-b42b-3fdf807a4a2f" providerId="ADAL" clId="{AC1A23D6-F039-44FC-B9ED-CD4FAEAF6B65}" dt="2025-04-28T21:52:25.730" v="2249" actId="1076"/>
          <ac:spMkLst>
            <pc:docMk/>
            <pc:sldMk cId="3704707869" sldId="426"/>
            <ac:spMk id="13" creationId="{1A3CA0F3-AF74-4DE4-A5A9-3ECB434F6C83}"/>
          </ac:spMkLst>
        </pc:spChg>
        <pc:spChg chg="add mod">
          <ac:chgData name="Joe Coyne" userId="370d867a-df8a-497f-b42b-3fdf807a4a2f" providerId="ADAL" clId="{AC1A23D6-F039-44FC-B9ED-CD4FAEAF6B65}" dt="2025-04-28T21:53:00.153" v="2262" actId="1076"/>
          <ac:spMkLst>
            <pc:docMk/>
            <pc:sldMk cId="3704707869" sldId="426"/>
            <ac:spMk id="15" creationId="{484AA2AD-91E0-9A2F-28E8-EE43209DFCB0}"/>
          </ac:spMkLst>
        </pc:spChg>
        <pc:spChg chg="mod">
          <ac:chgData name="Joe Coyne" userId="370d867a-df8a-497f-b42b-3fdf807a4a2f" providerId="ADAL" clId="{AC1A23D6-F039-44FC-B9ED-CD4FAEAF6B65}" dt="2025-04-28T21:55:48.151" v="2657" actId="1076"/>
          <ac:spMkLst>
            <pc:docMk/>
            <pc:sldMk cId="3704707869" sldId="426"/>
            <ac:spMk id="16" creationId="{37127251-9433-FC92-0D77-887BAFCC72C5}"/>
          </ac:spMkLst>
        </pc:spChg>
        <pc:picChg chg="add mod modCrop">
          <ac:chgData name="Joe Coyne" userId="370d867a-df8a-497f-b42b-3fdf807a4a2f" providerId="ADAL" clId="{AC1A23D6-F039-44FC-B9ED-CD4FAEAF6B65}" dt="2025-04-28T21:51:19.486" v="2234" actId="1076"/>
          <ac:picMkLst>
            <pc:docMk/>
            <pc:sldMk cId="3704707869" sldId="426"/>
            <ac:picMk id="3" creationId="{B3546D10-88F2-310F-01AD-722CA2C310C6}"/>
          </ac:picMkLst>
        </pc:picChg>
      </pc:sldChg>
      <pc:sldChg chg="addSp delSp modSp add mod modClrScheme chgLayout modNotesTx">
        <pc:chgData name="Joe Coyne" userId="370d867a-df8a-497f-b42b-3fdf807a4a2f" providerId="ADAL" clId="{AC1A23D6-F039-44FC-B9ED-CD4FAEAF6B65}" dt="2025-04-29T02:09:45.262" v="3606" actId="20577"/>
        <pc:sldMkLst>
          <pc:docMk/>
          <pc:sldMk cId="1576420205" sldId="427"/>
        </pc:sldMkLst>
        <pc:spChg chg="mod">
          <ac:chgData name="Joe Coyne" userId="370d867a-df8a-497f-b42b-3fdf807a4a2f" providerId="ADAL" clId="{AC1A23D6-F039-44FC-B9ED-CD4FAEAF6B65}" dt="2025-04-28T23:27:03.082" v="3371" actId="26606"/>
          <ac:spMkLst>
            <pc:docMk/>
            <pc:sldMk cId="1576420205" sldId="427"/>
            <ac:spMk id="2" creationId="{4131DDF7-77A7-844A-6ED1-A75F0F2FDE4E}"/>
          </ac:spMkLst>
        </pc:spChg>
        <pc:spChg chg="mod ord">
          <ac:chgData name="Joe Coyne" userId="370d867a-df8a-497f-b42b-3fdf807a4a2f" providerId="ADAL" clId="{AC1A23D6-F039-44FC-B9ED-CD4FAEAF6B65}" dt="2025-04-28T23:28:47.613" v="3394" actId="20577"/>
          <ac:spMkLst>
            <pc:docMk/>
            <pc:sldMk cId="1576420205" sldId="427"/>
            <ac:spMk id="16" creationId="{812835B5-1DBF-5FFB-F7FC-79606B597627}"/>
          </ac:spMkLst>
        </pc:spChg>
        <pc:picChg chg="add mod">
          <ac:chgData name="Joe Coyne" userId="370d867a-df8a-497f-b42b-3fdf807a4a2f" providerId="ADAL" clId="{AC1A23D6-F039-44FC-B9ED-CD4FAEAF6B65}" dt="2025-04-28T23:27:06.159" v="3374" actId="962"/>
          <ac:picMkLst>
            <pc:docMk/>
            <pc:sldMk cId="1576420205" sldId="427"/>
            <ac:picMk id="14" creationId="{6894FA14-D304-9FF8-1171-06F2D7E039F6}"/>
          </ac:picMkLst>
        </pc:picChg>
      </pc:sldChg>
      <pc:sldChg chg="addSp delSp modSp add mod modClrScheme chgLayout modNotesTx">
        <pc:chgData name="Joe Coyne" userId="370d867a-df8a-497f-b42b-3fdf807a4a2f" providerId="ADAL" clId="{AC1A23D6-F039-44FC-B9ED-CD4FAEAF6B65}" dt="2025-04-29T01:36:00.802" v="3446" actId="14100"/>
        <pc:sldMkLst>
          <pc:docMk/>
          <pc:sldMk cId="1971816270" sldId="428"/>
        </pc:sldMkLst>
        <pc:spChg chg="mod">
          <ac:chgData name="Joe Coyne" userId="370d867a-df8a-497f-b42b-3fdf807a4a2f" providerId="ADAL" clId="{AC1A23D6-F039-44FC-B9ED-CD4FAEAF6B65}" dt="2025-04-29T01:35:44.584" v="3436" actId="26606"/>
          <ac:spMkLst>
            <pc:docMk/>
            <pc:sldMk cId="1971816270" sldId="428"/>
            <ac:spMk id="2" creationId="{D828751E-C5BF-0F52-5095-5333ACA4534A}"/>
          </ac:spMkLst>
        </pc:spChg>
        <pc:spChg chg="add">
          <ac:chgData name="Joe Coyne" userId="370d867a-df8a-497f-b42b-3fdf807a4a2f" providerId="ADAL" clId="{AC1A23D6-F039-44FC-B9ED-CD4FAEAF6B65}" dt="2025-04-29T01:34:07.340" v="3395"/>
          <ac:spMkLst>
            <pc:docMk/>
            <pc:sldMk cId="1971816270" sldId="428"/>
            <ac:spMk id="5" creationId="{2D7D53CB-992E-CFF5-1265-659AC572B273}"/>
          </ac:spMkLst>
        </pc:spChg>
        <pc:spChg chg="add">
          <ac:chgData name="Joe Coyne" userId="370d867a-df8a-497f-b42b-3fdf807a4a2f" providerId="ADAL" clId="{AC1A23D6-F039-44FC-B9ED-CD4FAEAF6B65}" dt="2025-04-29T01:35:24.820" v="3425"/>
          <ac:spMkLst>
            <pc:docMk/>
            <pc:sldMk cId="1971816270" sldId="428"/>
            <ac:spMk id="8" creationId="{F0E57BB1-4915-2808-37D7-7B56BD631036}"/>
          </ac:spMkLst>
        </pc:spChg>
        <pc:spChg chg="add del mod ord">
          <ac:chgData name="Joe Coyne" userId="370d867a-df8a-497f-b42b-3fdf807a4a2f" providerId="ADAL" clId="{AC1A23D6-F039-44FC-B9ED-CD4FAEAF6B65}" dt="2025-04-29T01:35:08.522" v="3418" actId="478"/>
          <ac:spMkLst>
            <pc:docMk/>
            <pc:sldMk cId="1971816270" sldId="428"/>
            <ac:spMk id="16" creationId="{9D223FE6-0E90-A083-D392-143C631A92F2}"/>
          </ac:spMkLst>
        </pc:spChg>
        <pc:picChg chg="add mod ord">
          <ac:chgData name="Joe Coyne" userId="370d867a-df8a-497f-b42b-3fdf807a4a2f" providerId="ADAL" clId="{AC1A23D6-F039-44FC-B9ED-CD4FAEAF6B65}" dt="2025-04-29T01:35:54.633" v="3442" actId="1076"/>
          <ac:picMkLst>
            <pc:docMk/>
            <pc:sldMk cId="1971816270" sldId="428"/>
            <ac:picMk id="4" creationId="{5E6DB1A3-077F-063B-311E-A71670B5CCB3}"/>
          </ac:picMkLst>
        </pc:picChg>
        <pc:picChg chg="add mod">
          <ac:chgData name="Joe Coyne" userId="370d867a-df8a-497f-b42b-3fdf807a4a2f" providerId="ADAL" clId="{AC1A23D6-F039-44FC-B9ED-CD4FAEAF6B65}" dt="2025-04-29T01:34:46.476" v="3416" actId="14100"/>
          <ac:picMkLst>
            <pc:docMk/>
            <pc:sldMk cId="1971816270" sldId="428"/>
            <ac:picMk id="6" creationId="{7C75E90F-0F1B-3DC1-13C6-7DB68CDB34B8}"/>
          </ac:picMkLst>
        </pc:picChg>
        <pc:picChg chg="add mod">
          <ac:chgData name="Joe Coyne" userId="370d867a-df8a-497f-b42b-3fdf807a4a2f" providerId="ADAL" clId="{AC1A23D6-F039-44FC-B9ED-CD4FAEAF6B65}" dt="2025-04-29T01:36:00.802" v="3446" actId="14100"/>
          <ac:picMkLst>
            <pc:docMk/>
            <pc:sldMk cId="1971816270" sldId="428"/>
            <ac:picMk id="9" creationId="{94A6F4B1-99B9-3171-C345-266733F400B1}"/>
          </ac:picMkLst>
        </pc:picChg>
      </pc:sldChg>
      <pc:sldChg chg="addSp delSp modSp add mod modNotesTx">
        <pc:chgData name="Joe Coyne" userId="370d867a-df8a-497f-b42b-3fdf807a4a2f" providerId="ADAL" clId="{AC1A23D6-F039-44FC-B9ED-CD4FAEAF6B65}" dt="2025-04-30T02:57:59.270" v="6062" actId="20577"/>
        <pc:sldMkLst>
          <pc:docMk/>
          <pc:sldMk cId="3590141877" sldId="429"/>
        </pc:sldMkLst>
        <pc:spChg chg="add">
          <ac:chgData name="Joe Coyne" userId="370d867a-df8a-497f-b42b-3fdf807a4a2f" providerId="ADAL" clId="{AC1A23D6-F039-44FC-B9ED-CD4FAEAF6B65}" dt="2025-04-29T01:36:43.326" v="3448"/>
          <ac:spMkLst>
            <pc:docMk/>
            <pc:sldMk cId="3590141877" sldId="429"/>
            <ac:spMk id="3" creationId="{482D12C4-88FC-C30F-2158-1343BEC42867}"/>
          </ac:spMkLst>
        </pc:spChg>
        <pc:spChg chg="add del mod">
          <ac:chgData name="Joe Coyne" userId="370d867a-df8a-497f-b42b-3fdf807a4a2f" providerId="ADAL" clId="{AC1A23D6-F039-44FC-B9ED-CD4FAEAF6B65}" dt="2025-04-29T01:37:46.653" v="3453" actId="478"/>
          <ac:spMkLst>
            <pc:docMk/>
            <pc:sldMk cId="3590141877" sldId="429"/>
            <ac:spMk id="7" creationId="{C45CB1B8-3335-9440-3DEC-EC925808CEA1}"/>
          </ac:spMkLst>
        </pc:spChg>
        <pc:spChg chg="del mod ord">
          <ac:chgData name="Joe Coyne" userId="370d867a-df8a-497f-b42b-3fdf807a4a2f" providerId="ADAL" clId="{AC1A23D6-F039-44FC-B9ED-CD4FAEAF6B65}" dt="2025-04-29T01:37:44.941" v="3452" actId="478"/>
          <ac:spMkLst>
            <pc:docMk/>
            <pc:sldMk cId="3590141877" sldId="429"/>
            <ac:spMk id="16" creationId="{23554102-DD75-F0D0-F3F8-42D82EC24B5D}"/>
          </ac:spMkLst>
        </pc:spChg>
        <pc:picChg chg="del">
          <ac:chgData name="Joe Coyne" userId="370d867a-df8a-497f-b42b-3fdf807a4a2f" providerId="ADAL" clId="{AC1A23D6-F039-44FC-B9ED-CD4FAEAF6B65}" dt="2025-04-29T01:36:42.699" v="3447" actId="478"/>
          <ac:picMkLst>
            <pc:docMk/>
            <pc:sldMk cId="3590141877" sldId="429"/>
            <ac:picMk id="4" creationId="{59691838-5D1F-F3CA-5D08-86C16BCBC7C5}"/>
          </ac:picMkLst>
        </pc:picChg>
        <pc:picChg chg="add mod">
          <ac:chgData name="Joe Coyne" userId="370d867a-df8a-497f-b42b-3fdf807a4a2f" providerId="ADAL" clId="{AC1A23D6-F039-44FC-B9ED-CD4FAEAF6B65}" dt="2025-04-29T01:36:47.132" v="3450" actId="26606"/>
          <ac:picMkLst>
            <pc:docMk/>
            <pc:sldMk cId="3590141877" sldId="429"/>
            <ac:picMk id="5" creationId="{F95801A6-5D98-CC4E-3EE6-829E53C5F663}"/>
          </ac:picMkLst>
        </pc:picChg>
        <pc:picChg chg="add mod">
          <ac:chgData name="Joe Coyne" userId="370d867a-df8a-497f-b42b-3fdf807a4a2f" providerId="ADAL" clId="{AC1A23D6-F039-44FC-B9ED-CD4FAEAF6B65}" dt="2025-04-29T01:38:37.077" v="3459" actId="1076"/>
          <ac:picMkLst>
            <pc:docMk/>
            <pc:sldMk cId="3590141877" sldId="429"/>
            <ac:picMk id="9" creationId="{DE6D3662-F205-46B1-9D00-E85C87C2A22C}"/>
          </ac:picMkLst>
        </pc:picChg>
      </pc:sldChg>
      <pc:sldChg chg="addSp delSp modSp add mod ord modNotesTx">
        <pc:chgData name="Joe Coyne" userId="370d867a-df8a-497f-b42b-3fdf807a4a2f" providerId="ADAL" clId="{AC1A23D6-F039-44FC-B9ED-CD4FAEAF6B65}" dt="2025-04-30T03:05:44.390" v="6391" actId="20577"/>
        <pc:sldMkLst>
          <pc:docMk/>
          <pc:sldMk cId="1243336766" sldId="430"/>
        </pc:sldMkLst>
        <pc:spChg chg="mod">
          <ac:chgData name="Joe Coyne" userId="370d867a-df8a-497f-b42b-3fdf807a4a2f" providerId="ADAL" clId="{AC1A23D6-F039-44FC-B9ED-CD4FAEAF6B65}" dt="2025-04-29T01:39:57.580" v="3526" actId="20577"/>
          <ac:spMkLst>
            <pc:docMk/>
            <pc:sldMk cId="1243336766" sldId="430"/>
            <ac:spMk id="2" creationId="{7431999D-BB89-A5D8-F329-1B71D97E2AE4}"/>
          </ac:spMkLst>
        </pc:spChg>
        <pc:spChg chg="add">
          <ac:chgData name="Joe Coyne" userId="370d867a-df8a-497f-b42b-3fdf807a4a2f" providerId="ADAL" clId="{AC1A23D6-F039-44FC-B9ED-CD4FAEAF6B65}" dt="2025-04-29T01:40:08.776" v="3528"/>
          <ac:spMkLst>
            <pc:docMk/>
            <pc:sldMk cId="1243336766" sldId="430"/>
            <ac:spMk id="3" creationId="{F3F9711F-6081-3B0D-15DB-2974D19201BA}"/>
          </ac:spMkLst>
        </pc:spChg>
        <pc:spChg chg="add del mod">
          <ac:chgData name="Joe Coyne" userId="370d867a-df8a-497f-b42b-3fdf807a4a2f" providerId="ADAL" clId="{AC1A23D6-F039-44FC-B9ED-CD4FAEAF6B65}" dt="2025-04-29T01:40:15.821" v="3531" actId="478"/>
          <ac:spMkLst>
            <pc:docMk/>
            <pc:sldMk cId="1243336766" sldId="430"/>
            <ac:spMk id="7" creationId="{EF0EB891-A636-7C41-8477-8EC4A9C6CA10}"/>
          </ac:spMkLst>
        </pc:spChg>
        <pc:spChg chg="del">
          <ac:chgData name="Joe Coyne" userId="370d867a-df8a-497f-b42b-3fdf807a4a2f" providerId="ADAL" clId="{AC1A23D6-F039-44FC-B9ED-CD4FAEAF6B65}" dt="2025-04-29T01:40:13.100" v="3530" actId="478"/>
          <ac:spMkLst>
            <pc:docMk/>
            <pc:sldMk cId="1243336766" sldId="430"/>
            <ac:spMk id="16" creationId="{70BEE2A8-E948-BBB9-B94E-E713C0033081}"/>
          </ac:spMkLst>
        </pc:spChg>
        <pc:picChg chg="del">
          <ac:chgData name="Joe Coyne" userId="370d867a-df8a-497f-b42b-3fdf807a4a2f" providerId="ADAL" clId="{AC1A23D6-F039-44FC-B9ED-CD4FAEAF6B65}" dt="2025-04-29T01:40:08.232" v="3527" actId="478"/>
          <ac:picMkLst>
            <pc:docMk/>
            <pc:sldMk cId="1243336766" sldId="430"/>
            <ac:picMk id="4" creationId="{2C00194C-78D3-4B08-5AD6-2688A6F67559}"/>
          </ac:picMkLst>
        </pc:picChg>
        <pc:picChg chg="add mod">
          <ac:chgData name="Joe Coyne" userId="370d867a-df8a-497f-b42b-3fdf807a4a2f" providerId="ADAL" clId="{AC1A23D6-F039-44FC-B9ED-CD4FAEAF6B65}" dt="2025-04-30T02:35:01.750" v="5980" actId="1076"/>
          <ac:picMkLst>
            <pc:docMk/>
            <pc:sldMk cId="1243336766" sldId="430"/>
            <ac:picMk id="5" creationId="{93176417-1706-3BEF-BE02-098153CB8D8E}"/>
          </ac:picMkLst>
        </pc:picChg>
        <pc:picChg chg="add mod">
          <ac:chgData name="Joe Coyne" userId="370d867a-df8a-497f-b42b-3fdf807a4a2f" providerId="ADAL" clId="{AC1A23D6-F039-44FC-B9ED-CD4FAEAF6B65}" dt="2025-04-30T02:35:46.679" v="5986" actId="1076"/>
          <ac:picMkLst>
            <pc:docMk/>
            <pc:sldMk cId="1243336766" sldId="430"/>
            <ac:picMk id="9" creationId="{67F21314-1B9F-6CC8-040F-562CBF1BA9C3}"/>
          </ac:picMkLst>
        </pc:picChg>
      </pc:sldChg>
      <pc:sldChg chg="modSp add mod ord">
        <pc:chgData name="Joe Coyne" userId="370d867a-df8a-497f-b42b-3fdf807a4a2f" providerId="ADAL" clId="{AC1A23D6-F039-44FC-B9ED-CD4FAEAF6B65}" dt="2025-04-30T03:10:44.336" v="6409" actId="27636"/>
        <pc:sldMkLst>
          <pc:docMk/>
          <pc:sldMk cId="377871253" sldId="431"/>
        </pc:sldMkLst>
        <pc:spChg chg="mod">
          <ac:chgData name="Joe Coyne" userId="370d867a-df8a-497f-b42b-3fdf807a4a2f" providerId="ADAL" clId="{AC1A23D6-F039-44FC-B9ED-CD4FAEAF6B65}" dt="2025-04-29T19:33:52.185" v="3841" actId="20577"/>
          <ac:spMkLst>
            <pc:docMk/>
            <pc:sldMk cId="377871253" sldId="431"/>
            <ac:spMk id="2" creationId="{11EF0E9C-4454-AE97-0A1F-623128500163}"/>
          </ac:spMkLst>
        </pc:spChg>
        <pc:spChg chg="mod">
          <ac:chgData name="Joe Coyne" userId="370d867a-df8a-497f-b42b-3fdf807a4a2f" providerId="ADAL" clId="{AC1A23D6-F039-44FC-B9ED-CD4FAEAF6B65}" dt="2025-04-30T03:10:44.336" v="6409" actId="27636"/>
          <ac:spMkLst>
            <pc:docMk/>
            <pc:sldMk cId="377871253" sldId="431"/>
            <ac:spMk id="3" creationId="{27FF372E-7094-517E-0F19-5EA7D303238F}"/>
          </ac:spMkLst>
        </pc:spChg>
      </pc:sldChg>
      <pc:sldChg chg="modSp add mod">
        <pc:chgData name="Joe Coyne" userId="370d867a-df8a-497f-b42b-3fdf807a4a2f" providerId="ADAL" clId="{AC1A23D6-F039-44FC-B9ED-CD4FAEAF6B65}" dt="2025-04-30T19:49:20.497" v="7046" actId="20577"/>
        <pc:sldMkLst>
          <pc:docMk/>
          <pc:sldMk cId="3603903182" sldId="432"/>
        </pc:sldMkLst>
        <pc:spChg chg="mod">
          <ac:chgData name="Joe Coyne" userId="370d867a-df8a-497f-b42b-3fdf807a4a2f" providerId="ADAL" clId="{AC1A23D6-F039-44FC-B9ED-CD4FAEAF6B65}" dt="2025-04-30T19:49:20.497" v="7046" actId="20577"/>
          <ac:spMkLst>
            <pc:docMk/>
            <pc:sldMk cId="3603903182" sldId="432"/>
            <ac:spMk id="3" creationId="{113CA54A-F501-7787-EE1C-255A69D1E5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EC3BC-A77E-CCEA-8F7C-117303355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E9F53-9AEA-1B91-AAD2-292573029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06FB6-7996-231E-61DF-618FCDBCD9A8}"/>
              </a:ext>
            </a:extLst>
          </p:cNvPr>
          <p:cNvSpPr>
            <a:spLocks noGrp="1"/>
          </p:cNvSpPr>
          <p:nvPr>
            <p:ph type="body" idx="1"/>
          </p:nvPr>
        </p:nvSpPr>
        <p:spPr/>
        <p:txBody>
          <a:bodyPr/>
          <a:lstStyle/>
          <a:p>
            <a:r>
              <a:rPr lang="en-US" dirty="0"/>
              <a:t>- Large values at lag 1 and 7 in both plots. There are also large values at multiples of 7 in the PACF plot</a:t>
            </a:r>
          </a:p>
          <a:p>
            <a:r>
              <a:rPr lang="en-US" dirty="0"/>
              <a:t>- We will fit a SARIMA(5,0,4,1,0,1) model with s=7 on this data</a:t>
            </a:r>
          </a:p>
        </p:txBody>
      </p:sp>
      <p:sp>
        <p:nvSpPr>
          <p:cNvPr id="4" name="Slide Number Placeholder 3">
            <a:extLst>
              <a:ext uri="{FF2B5EF4-FFF2-40B4-BE49-F238E27FC236}">
                <a16:creationId xmlns:a16="http://schemas.microsoft.com/office/drawing/2014/main" id="{B91AF4F2-D3C7-744E-95CC-96BE338B5DA3}"/>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36620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12472-34F5-11B7-FC4B-A9DD9C370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F45A0-343E-2DE8-DC28-66F2DC581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AF832D-305A-8BCA-694B-38F4869604C0}"/>
              </a:ext>
            </a:extLst>
          </p:cNvPr>
          <p:cNvSpPr>
            <a:spLocks noGrp="1"/>
          </p:cNvSpPr>
          <p:nvPr>
            <p:ph type="body" idx="1"/>
          </p:nvPr>
        </p:nvSpPr>
        <p:spPr/>
        <p:txBody>
          <a:bodyPr/>
          <a:lstStyle/>
          <a:p>
            <a:pPr marL="171450" indent="-171450">
              <a:buFontTx/>
              <a:buChar char="-"/>
            </a:pPr>
            <a:r>
              <a:rPr lang="en-US" dirty="0"/>
              <a:t>Still have the issue of non-constant variance</a:t>
            </a:r>
          </a:p>
          <a:p>
            <a:pPr marL="171450" indent="-171450">
              <a:buFontTx/>
              <a:buChar char="-"/>
            </a:pPr>
            <a:r>
              <a:rPr lang="en-US" dirty="0"/>
              <a:t>Normal Q-Q plot is still very concerning</a:t>
            </a:r>
          </a:p>
          <a:p>
            <a:pPr marL="171450" indent="-171450">
              <a:buFontTx/>
              <a:buChar char="-"/>
            </a:pPr>
            <a:r>
              <a:rPr lang="en-US" dirty="0"/>
              <a:t>Most of the parameters are significant</a:t>
            </a:r>
          </a:p>
          <a:p>
            <a:pPr marL="171450" indent="-171450">
              <a:buFontTx/>
              <a:buChar char="-"/>
            </a:pPr>
            <a:r>
              <a:rPr lang="en-US" dirty="0"/>
              <a:t>Chose to keep the sar1 parameter in the model because this help the forecasted observations retain the weekly pattern observed where there were less accidents on the weekend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ACF and Ljung-Box plots look good</a:t>
            </a:r>
          </a:p>
        </p:txBody>
      </p:sp>
      <p:sp>
        <p:nvSpPr>
          <p:cNvPr id="4" name="Slide Number Placeholder 3">
            <a:extLst>
              <a:ext uri="{FF2B5EF4-FFF2-40B4-BE49-F238E27FC236}">
                <a16:creationId xmlns:a16="http://schemas.microsoft.com/office/drawing/2014/main" id="{234061AB-75DB-FFFA-4AF8-F72FF10B36E1}"/>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704221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E5A4F-5160-9A0E-041C-99B07B1CEA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4A433-6A97-1DEC-ED54-7534B6B6E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C75B1A-459D-2BE9-8DCE-C95FE3F96D6F}"/>
              </a:ext>
            </a:extLst>
          </p:cNvPr>
          <p:cNvSpPr>
            <a:spLocks noGrp="1"/>
          </p:cNvSpPr>
          <p:nvPr>
            <p:ph type="body" idx="1"/>
          </p:nvPr>
        </p:nvSpPr>
        <p:spPr/>
        <p:txBody>
          <a:bodyPr/>
          <a:lstStyle/>
          <a:p>
            <a:pPr marL="171450" indent="-171450">
              <a:buFontTx/>
              <a:buChar char="-"/>
            </a:pPr>
            <a:r>
              <a:rPr lang="en-US" dirty="0"/>
              <a:t>These forecasts seem reasonable because the next data point is April 1 2023, a Saturday – the weekend/weekday pattern is maintained</a:t>
            </a:r>
          </a:p>
        </p:txBody>
      </p:sp>
      <p:sp>
        <p:nvSpPr>
          <p:cNvPr id="4" name="Slide Number Placeholder 3">
            <a:extLst>
              <a:ext uri="{FF2B5EF4-FFF2-40B4-BE49-F238E27FC236}">
                <a16:creationId xmlns:a16="http://schemas.microsoft.com/office/drawing/2014/main" id="{C8836BDA-0803-018E-68BC-74D54995AD83}"/>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69179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111A9-C9B0-0342-E91E-AA7C54D8F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A969C-38EC-FAB6-8940-BC46F08D5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5E69EF-734E-EB19-582E-0BF1024506B4}"/>
              </a:ext>
            </a:extLst>
          </p:cNvPr>
          <p:cNvSpPr>
            <a:spLocks noGrp="1"/>
          </p:cNvSpPr>
          <p:nvPr>
            <p:ph type="body" idx="1"/>
          </p:nvPr>
        </p:nvSpPr>
        <p:spPr/>
        <p:txBody>
          <a:bodyPr/>
          <a:lstStyle/>
          <a:p>
            <a:pPr marL="171450" indent="-171450">
              <a:buFontTx/>
              <a:buChar char="-"/>
            </a:pPr>
            <a:r>
              <a:rPr lang="en-US" dirty="0"/>
              <a:t>We also tested to see if another indicator around June of 2022 was significant, but we found it wasn’t</a:t>
            </a:r>
          </a:p>
        </p:txBody>
      </p:sp>
      <p:sp>
        <p:nvSpPr>
          <p:cNvPr id="4" name="Slide Number Placeholder 3">
            <a:extLst>
              <a:ext uri="{FF2B5EF4-FFF2-40B4-BE49-F238E27FC236}">
                <a16:creationId xmlns:a16="http://schemas.microsoft.com/office/drawing/2014/main" id="{620E70DD-6055-12BE-BAA5-26A6DDDE2AF5}"/>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480537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59C0C-0E22-AAC1-83BB-2C92A964F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8F329E-DE8E-5E42-684D-5B59126E6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ABDA2-5382-CC25-F1C9-DC825BDFBC7B}"/>
              </a:ext>
            </a:extLst>
          </p:cNvPr>
          <p:cNvSpPr>
            <a:spLocks noGrp="1"/>
          </p:cNvSpPr>
          <p:nvPr>
            <p:ph type="body" idx="1"/>
          </p:nvPr>
        </p:nvSpPr>
        <p:spPr/>
        <p:txBody>
          <a:bodyPr/>
          <a:lstStyle/>
          <a:p>
            <a:pPr marL="171450" indent="-171450">
              <a:buFontTx/>
              <a:buChar char="-"/>
            </a:pPr>
            <a:r>
              <a:rPr lang="en-US" dirty="0"/>
              <a:t>We also tested to see if indicators around March of 2021 and June of 2022 were significant, but we found they weren’t</a:t>
            </a:r>
          </a:p>
          <a:p>
            <a:pPr marL="171450" indent="-171450">
              <a:buFontTx/>
              <a:buChar char="-"/>
            </a:pPr>
            <a:r>
              <a:rPr lang="en-US" dirty="0"/>
              <a:t>We also tested if a sine or cosine function would be significant in predicting total accidents per day, but it wasn’t</a:t>
            </a:r>
          </a:p>
          <a:p>
            <a:pPr marL="171450" indent="-171450">
              <a:buFontTx/>
              <a:buChar char="-"/>
            </a:pPr>
            <a:r>
              <a:rPr lang="en-US" dirty="0"/>
              <a:t>We tested interaction terms too, but they weren’t significant</a:t>
            </a:r>
          </a:p>
        </p:txBody>
      </p:sp>
      <p:sp>
        <p:nvSpPr>
          <p:cNvPr id="4" name="Slide Number Placeholder 3">
            <a:extLst>
              <a:ext uri="{FF2B5EF4-FFF2-40B4-BE49-F238E27FC236}">
                <a16:creationId xmlns:a16="http://schemas.microsoft.com/office/drawing/2014/main" id="{245AB465-CDCB-7A41-DC3F-5DCE66A4C513}"/>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92715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E9431-5762-97E5-43B6-BFFDB2EE6D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9BA5C-EAF1-922D-90E8-1A1484FA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2B075-FB14-F94E-2E09-C909F0AA240A}"/>
              </a:ext>
            </a:extLst>
          </p:cNvPr>
          <p:cNvSpPr>
            <a:spLocks noGrp="1"/>
          </p:cNvSpPr>
          <p:nvPr>
            <p:ph type="body" idx="1"/>
          </p:nvPr>
        </p:nvSpPr>
        <p:spPr/>
        <p:txBody>
          <a:bodyPr/>
          <a:lstStyle/>
          <a:p>
            <a:r>
              <a:rPr lang="en-US" sz="1200" dirty="0"/>
              <a:t>- Once again, there is a large spike at lag 1 in the PACF plot</a:t>
            </a:r>
          </a:p>
          <a:p>
            <a:r>
              <a:rPr lang="en-US" sz="1200" dirty="0"/>
              <a:t>- There are spikes at lag 7 and all of the 7 multiples in the ACF plot</a:t>
            </a:r>
          </a:p>
          <a:p>
            <a:pPr marL="0" indent="0">
              <a:buFontTx/>
              <a:buNone/>
            </a:pPr>
            <a:endParaRPr lang="en-US" dirty="0"/>
          </a:p>
        </p:txBody>
      </p:sp>
      <p:sp>
        <p:nvSpPr>
          <p:cNvPr id="4" name="Slide Number Placeholder 3">
            <a:extLst>
              <a:ext uri="{FF2B5EF4-FFF2-40B4-BE49-F238E27FC236}">
                <a16:creationId xmlns:a16="http://schemas.microsoft.com/office/drawing/2014/main" id="{93A6570F-2747-9C3C-8558-69A8D03928DE}"/>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329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820B0-2627-6C79-07BB-18F7E7C2CE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6E8BD1-C28E-82D2-AE61-8FB05D1AC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D8134B-E090-074C-7AAB-8F19F623B8EF}"/>
              </a:ext>
            </a:extLst>
          </p:cNvPr>
          <p:cNvSpPr>
            <a:spLocks noGrp="1"/>
          </p:cNvSpPr>
          <p:nvPr>
            <p:ph type="body" idx="1"/>
          </p:nvPr>
        </p:nvSpPr>
        <p:spPr/>
        <p:txBody>
          <a:bodyPr/>
          <a:lstStyle/>
          <a:p>
            <a:pPr marL="171450" indent="-171450">
              <a:buFontTx/>
              <a:buChar char="-"/>
            </a:pPr>
            <a:r>
              <a:rPr lang="en-US" dirty="0"/>
              <a:t>Still have the issue of non-constant variance</a:t>
            </a:r>
          </a:p>
          <a:p>
            <a:pPr marL="171450" indent="-171450">
              <a:buFontTx/>
              <a:buChar char="-"/>
            </a:pPr>
            <a:r>
              <a:rPr lang="en-US" dirty="0"/>
              <a:t>Normal Q-Q plot is still very concerning</a:t>
            </a:r>
          </a:p>
          <a:p>
            <a:pPr marL="171450" indent="-171450">
              <a:buFontTx/>
              <a:buChar char="-"/>
            </a:pPr>
            <a:r>
              <a:rPr lang="en-US" dirty="0"/>
              <a:t>All of the parameters are significant</a:t>
            </a:r>
          </a:p>
          <a:p>
            <a:pPr marL="171450" indent="-171450">
              <a:buFontTx/>
              <a:buChar char="-"/>
            </a:pPr>
            <a:r>
              <a:rPr lang="en-US" dirty="0"/>
              <a:t>ACF and Ljung-Box plots look good</a:t>
            </a:r>
          </a:p>
          <a:p>
            <a:pPr marL="171450" indent="-171450">
              <a:buFontTx/>
              <a:buChar char="-"/>
            </a:pPr>
            <a:r>
              <a:rPr lang="en-US" dirty="0"/>
              <a:t>Slightly higher AIC than the model without indicators</a:t>
            </a:r>
          </a:p>
        </p:txBody>
      </p:sp>
      <p:sp>
        <p:nvSpPr>
          <p:cNvPr id="4" name="Slide Number Placeholder 3">
            <a:extLst>
              <a:ext uri="{FF2B5EF4-FFF2-40B4-BE49-F238E27FC236}">
                <a16:creationId xmlns:a16="http://schemas.microsoft.com/office/drawing/2014/main" id="{E6487F1A-7B59-70AA-FFCB-E617C3109062}"/>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07784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9823B-D2FE-4A1F-344B-B300B1D80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44EF2-C8AB-D76D-1F9B-E8F7B4480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9788B-4C9D-943E-AF2D-135F9E7DF165}"/>
              </a:ext>
            </a:extLst>
          </p:cNvPr>
          <p:cNvSpPr>
            <a:spLocks noGrp="1"/>
          </p:cNvSpPr>
          <p:nvPr>
            <p:ph type="body" idx="1"/>
          </p:nvPr>
        </p:nvSpPr>
        <p:spPr/>
        <p:txBody>
          <a:bodyPr/>
          <a:lstStyle/>
          <a:p>
            <a:pPr marL="171450" indent="-171450">
              <a:buFontTx/>
              <a:buChar char="-"/>
            </a:pPr>
            <a:r>
              <a:rPr lang="en-US" dirty="0"/>
              <a:t>The first SARIMA model is better since this regression model has the dip in accidents on a Thursday and Friday instead of Saturday and Sunday</a:t>
            </a:r>
          </a:p>
        </p:txBody>
      </p:sp>
      <p:sp>
        <p:nvSpPr>
          <p:cNvPr id="4" name="Slide Number Placeholder 3">
            <a:extLst>
              <a:ext uri="{FF2B5EF4-FFF2-40B4-BE49-F238E27FC236}">
                <a16:creationId xmlns:a16="http://schemas.microsoft.com/office/drawing/2014/main" id="{B51808F6-E230-7B30-06E8-CD9A044D6C63}"/>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3592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392DC-D081-8A39-98CE-980E0C1DC5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5F6A7-A61D-679C-B0A5-561D86552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218EC-9A45-DF0A-767E-38D7B2F27D40}"/>
              </a:ext>
            </a:extLst>
          </p:cNvPr>
          <p:cNvSpPr>
            <a:spLocks noGrp="1"/>
          </p:cNvSpPr>
          <p:nvPr>
            <p:ph type="body" idx="1"/>
          </p:nvPr>
        </p:nvSpPr>
        <p:spPr/>
        <p:txBody>
          <a:bodyPr/>
          <a:lstStyle/>
          <a:p>
            <a:r>
              <a:rPr lang="en-US" dirty="0"/>
              <a:t>New York and California have the most total accidents from 2016-2023 by far, with New York at 2.2 million and California at 1.9 million. Michigan (755,720), New Jersey (428,285), and Illinois (364,048) have the next highest.</a:t>
            </a:r>
          </a:p>
          <a:p>
            <a:endParaRPr lang="en-US" dirty="0"/>
          </a:p>
          <a:p>
            <a:r>
              <a:rPr lang="en-US" dirty="0"/>
              <a:t>Delaware, Maine, Mississippi, New Hampshire, North Dakota, Oklahoma, and South Dakota all have 0 reported total accidents. West Virginia only has 7 reported total accidents over this same time frame. These seems unlikely and are probably reporting issues.</a:t>
            </a:r>
          </a:p>
        </p:txBody>
      </p:sp>
      <p:sp>
        <p:nvSpPr>
          <p:cNvPr id="4" name="Slide Number Placeholder 3">
            <a:extLst>
              <a:ext uri="{FF2B5EF4-FFF2-40B4-BE49-F238E27FC236}">
                <a16:creationId xmlns:a16="http://schemas.microsoft.com/office/drawing/2014/main" id="{50C1E979-9135-F316-A483-1E9804211349}"/>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2727159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 Application Programming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rPr>
              <a:t>For the purposes of this project and to aid in the time series analysis, I consolidated the data into 2,572 different data points based on the unique dates of accidents being recorded and noted how many accidents there were per day</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755823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16A20-BED8-4396-B378-86ED208E7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20F48-9790-24B2-99E8-893DE7866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305EA-D4E2-E2B0-50E2-74D78A5DC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E152DB-F762-72EB-4DD3-9847DF139E32}"/>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71952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C2D4E-5C8F-5DB3-127C-F232B9122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4484D-6986-AA54-1D57-69654DFDE7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E8B71-28E5-1AF6-2A0F-46CEE36AD5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3802D-3003-32FE-D2FB-5246BA812335}"/>
              </a:ext>
            </a:extLst>
          </p:cNvPr>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917200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61CFC-B2E9-7E4D-FE2E-E98C815228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46B89-2B68-CA34-DD7F-7464E1058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A7373-0BE4-55A3-E6AF-5D21082A7B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54031C-DDF1-7376-55F3-1DC7F8BB1B73}"/>
              </a:ext>
            </a:extLst>
          </p:cNvPr>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310550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b="0" i="0" u="none" strike="noStrike" dirty="0">
                <a:solidFill>
                  <a:srgbClr val="000000"/>
                </a:solidFill>
                <a:effectLst/>
                <a:latin typeface="Times New Roman" panose="02020603050405020304" pitchFamily="18" charset="0"/>
              </a:rPr>
              <a:t>Steep decrease in 2023, </a:t>
            </a:r>
            <a:r>
              <a:rPr lang="en-US" dirty="0"/>
              <a:t>but this might be because only 3 months of data had been collected at the time of this study. Maybe some data is collected every 6 months for the whole 6 month period</a:t>
            </a:r>
          </a:p>
          <a:p>
            <a:pPr marL="171450" indent="-171450">
              <a:buFontTx/>
              <a:buChar char="-"/>
            </a:pPr>
            <a:r>
              <a:rPr lang="en-US" dirty="0"/>
              <a:t>   Lack of constant variance</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44E66-1B69-977D-DDFF-9A48E0AE3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B0F9C9-10D8-DD67-A72A-2D5970C66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D1136-A3D5-ED50-4317-8E6176E041E1}"/>
              </a:ext>
            </a:extLst>
          </p:cNvPr>
          <p:cNvSpPr>
            <a:spLocks noGrp="1"/>
          </p:cNvSpPr>
          <p:nvPr>
            <p:ph type="body" idx="1"/>
          </p:nvPr>
        </p:nvSpPr>
        <p:spPr/>
        <p:txBody>
          <a:bodyPr/>
          <a:lstStyle/>
          <a:p>
            <a:r>
              <a:rPr lang="en-US" dirty="0"/>
              <a:t>Less accidents on weekend either because of less accident tracking, or maybe less people are driving to work and school</a:t>
            </a:r>
          </a:p>
        </p:txBody>
      </p:sp>
      <p:sp>
        <p:nvSpPr>
          <p:cNvPr id="4" name="Slide Number Placeholder 3">
            <a:extLst>
              <a:ext uri="{FF2B5EF4-FFF2-40B4-BE49-F238E27FC236}">
                <a16:creationId xmlns:a16="http://schemas.microsoft.com/office/drawing/2014/main" id="{33046703-8CF3-39DE-7172-92E254813C3E}"/>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3886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0B60B-C1A9-C4E0-E9BF-2D5A15D1D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BA7EF-6D64-2B2F-4955-E550AF0131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E0CCA-EAFF-3F76-3C88-AC912E8F588C}"/>
              </a:ext>
            </a:extLst>
          </p:cNvPr>
          <p:cNvSpPr>
            <a:spLocks noGrp="1"/>
          </p:cNvSpPr>
          <p:nvPr>
            <p:ph type="body" idx="1"/>
          </p:nvPr>
        </p:nvSpPr>
        <p:spPr/>
        <p:txBody>
          <a:bodyPr/>
          <a:lstStyle/>
          <a:p>
            <a:r>
              <a:rPr lang="en-US" dirty="0"/>
              <a:t>Imputed these missing values using the </a:t>
            </a:r>
            <a:r>
              <a:rPr lang="en-US" dirty="0" err="1"/>
              <a:t>na_interpolation</a:t>
            </a:r>
            <a:r>
              <a:rPr lang="en-US" dirty="0"/>
              <a:t> function</a:t>
            </a:r>
          </a:p>
        </p:txBody>
      </p:sp>
      <p:sp>
        <p:nvSpPr>
          <p:cNvPr id="4" name="Slide Number Placeholder 3">
            <a:extLst>
              <a:ext uri="{FF2B5EF4-FFF2-40B4-BE49-F238E27FC236}">
                <a16:creationId xmlns:a16="http://schemas.microsoft.com/office/drawing/2014/main" id="{6AD1BC3E-E837-F638-DD86-973A4591E874}"/>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75185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FA13E-327F-B026-17FD-1B950B38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203C9-AC2B-23A6-FAB8-2E9C4470B0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75366A-B249-2437-A89C-D81C6FD83E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CA11F-CE66-447D-88BA-F0067FC726F0}"/>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52276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79C40-79A5-79B8-63FF-884B8395D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E5A8C-947C-35CC-4B6D-45FD5F9F53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FE6B1E-6C56-021E-364F-24D42E031B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22379-F0F8-940C-EA09-7778BA37B94C}"/>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381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DC7D1-B147-1CF7-B36F-C52E0A2A6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63618-239A-4EA6-8B87-F1D3F22AD0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118A9-F57B-BAB3-1DB9-C3CED929017B}"/>
              </a:ext>
            </a:extLst>
          </p:cNvPr>
          <p:cNvSpPr>
            <a:spLocks noGrp="1"/>
          </p:cNvSpPr>
          <p:nvPr>
            <p:ph type="body" idx="1"/>
          </p:nvPr>
        </p:nvSpPr>
        <p:spPr/>
        <p:txBody>
          <a:bodyPr/>
          <a:lstStyle/>
          <a:p>
            <a:r>
              <a:rPr lang="en-US" dirty="0"/>
              <a:t>Most of the downward spikes in the </a:t>
            </a:r>
            <a:r>
              <a:rPr lang="en-US" dirty="0" err="1"/>
              <a:t>log_acc</a:t>
            </a:r>
            <a:r>
              <a:rPr lang="en-US" dirty="0"/>
              <a:t> plot occur when the number of accidents are less than 10, thus the log is about 2 or less.</a:t>
            </a:r>
          </a:p>
          <a:p>
            <a:r>
              <a:rPr lang="en-US" dirty="0"/>
              <a:t>This could be because of two reasons, one that there were just an unusually low number of accidents that day, or more likely, some of the recording was done incorrectly. Maybe the total number of accidents was lost, so a placeholder of 1 was used, or maybe some of the traffic sensors and cameras were down for the day. Maybe some weekends have less accidents reported if the departments of transportation / law enforcement agencies are closed or have limited staffing.</a:t>
            </a:r>
          </a:p>
        </p:txBody>
      </p:sp>
      <p:sp>
        <p:nvSpPr>
          <p:cNvPr id="4" name="Slide Number Placeholder 3">
            <a:extLst>
              <a:ext uri="{FF2B5EF4-FFF2-40B4-BE49-F238E27FC236}">
                <a16:creationId xmlns:a16="http://schemas.microsoft.com/office/drawing/2014/main" id="{C7FAC72D-464C-6851-DD2F-7CB71E1A2A79}"/>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0867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A9611-E384-6C77-DE85-58BADD5E1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F9B37-0675-3E5B-8D9F-DA4C2BB28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0D15A4-006A-91EF-F686-45C7689835CD}"/>
              </a:ext>
            </a:extLst>
          </p:cNvPr>
          <p:cNvSpPr>
            <a:spLocks noGrp="1"/>
          </p:cNvSpPr>
          <p:nvPr>
            <p:ph type="body" idx="1"/>
          </p:nvPr>
        </p:nvSpPr>
        <p:spPr/>
        <p:txBody>
          <a:bodyPr/>
          <a:lstStyle/>
          <a:p>
            <a:r>
              <a:rPr lang="en-US" dirty="0"/>
              <a:t>Differenced at lag 7</a:t>
            </a:r>
          </a:p>
        </p:txBody>
      </p:sp>
      <p:sp>
        <p:nvSpPr>
          <p:cNvPr id="4" name="Slide Number Placeholder 3">
            <a:extLst>
              <a:ext uri="{FF2B5EF4-FFF2-40B4-BE49-F238E27FC236}">
                <a16:creationId xmlns:a16="http://schemas.microsoft.com/office/drawing/2014/main" id="{B298C7E4-1C1B-4DED-0215-E524943AB658}"/>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47990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US Accident Trends from 2016-2023</a:t>
            </a:r>
          </a:p>
        </p:txBody>
      </p:sp>
      <p:sp>
        <p:nvSpPr>
          <p:cNvPr id="3" name="TextBox 2">
            <a:extLst>
              <a:ext uri="{FF2B5EF4-FFF2-40B4-BE49-F238E27FC236}">
                <a16:creationId xmlns:a16="http://schemas.microsoft.com/office/drawing/2014/main" id="{1BEAF50B-BB90-1EAF-DA27-A37585CF181D}"/>
              </a:ext>
            </a:extLst>
          </p:cNvPr>
          <p:cNvSpPr txBox="1"/>
          <p:nvPr/>
        </p:nvSpPr>
        <p:spPr>
          <a:xfrm>
            <a:off x="6309904" y="4236099"/>
            <a:ext cx="1511439" cy="369332"/>
          </a:xfrm>
          <a:prstGeom prst="rect">
            <a:avLst/>
          </a:prstGeom>
          <a:noFill/>
        </p:spPr>
        <p:txBody>
          <a:bodyPr wrap="none" rtlCol="0">
            <a:spAutoFit/>
          </a:bodyPr>
          <a:lstStyle/>
          <a:p>
            <a:r>
              <a:rPr lang="en-US" dirty="0">
                <a:solidFill>
                  <a:schemeClr val="bg1"/>
                </a:solidFill>
              </a:rPr>
              <a:t>By: Joe Coyne</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1117F-7634-6B03-E54E-B007993D8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CB286-E032-5BAB-2FE7-E1235DD0594F}"/>
              </a:ext>
            </a:extLst>
          </p:cNvPr>
          <p:cNvSpPr>
            <a:spLocks noGrp="1"/>
          </p:cNvSpPr>
          <p:nvPr>
            <p:ph type="title"/>
          </p:nvPr>
        </p:nvSpPr>
        <p:spPr>
          <a:xfrm>
            <a:off x="594360" y="198408"/>
            <a:ext cx="10972800" cy="1574317"/>
          </a:xfrm>
        </p:spPr>
        <p:txBody>
          <a:bodyPr anchor="b">
            <a:normAutofit/>
          </a:bodyPr>
          <a:lstStyle/>
          <a:p>
            <a:r>
              <a:rPr lang="en-US" dirty="0"/>
              <a:t>Initial Data Exploration</a:t>
            </a:r>
          </a:p>
        </p:txBody>
      </p:sp>
      <p:pic>
        <p:nvPicPr>
          <p:cNvPr id="6" name="Picture 5">
            <a:extLst>
              <a:ext uri="{FF2B5EF4-FFF2-40B4-BE49-F238E27FC236}">
                <a16:creationId xmlns:a16="http://schemas.microsoft.com/office/drawing/2014/main" id="{D123A25A-AE89-1AC7-29E1-9FE005BCC58E}"/>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3" name="Text Placeholder 2">
            <a:extLst>
              <a:ext uri="{FF2B5EF4-FFF2-40B4-BE49-F238E27FC236}">
                <a16:creationId xmlns:a16="http://schemas.microsoft.com/office/drawing/2014/main" id="{C3507745-A000-C1EA-8279-B535BA2F29B9}"/>
              </a:ext>
            </a:extLst>
          </p:cNvPr>
          <p:cNvSpPr>
            <a:spLocks noGrp="1"/>
          </p:cNvSpPr>
          <p:nvPr>
            <p:ph sz="quarter" idx="14"/>
          </p:nvPr>
        </p:nvSpPr>
        <p:spPr>
          <a:xfrm>
            <a:off x="7620000" y="2676525"/>
            <a:ext cx="3947160" cy="3597470"/>
          </a:xfrm>
        </p:spPr>
        <p:txBody>
          <a:bodyPr>
            <a:normAutofit/>
          </a:bodyPr>
          <a:lstStyle/>
          <a:p>
            <a:r>
              <a:rPr lang="en-US" dirty="0"/>
              <a:t>Differenced data removes trend, but there is still a clear violation of constant variance</a:t>
            </a:r>
          </a:p>
          <a:p>
            <a:r>
              <a:rPr lang="en-US" dirty="0"/>
              <a:t>We ran some initial SARIMA functions on this data, but further transformed data was used to find better SARIMA models</a:t>
            </a:r>
          </a:p>
        </p:txBody>
      </p:sp>
    </p:spTree>
    <p:extLst>
      <p:ext uri="{BB962C8B-B14F-4D97-AF65-F5344CB8AC3E}">
        <p14:creationId xmlns:p14="http://schemas.microsoft.com/office/powerpoint/2010/main" val="46423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43490-28D8-5E71-07A4-D4E7096BC4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C57608-0226-3A1C-6BEC-102F0356198C}"/>
              </a:ext>
            </a:extLst>
          </p:cNvPr>
          <p:cNvSpPr>
            <a:spLocks noGrp="1"/>
          </p:cNvSpPr>
          <p:nvPr>
            <p:ph type="title"/>
          </p:nvPr>
        </p:nvSpPr>
        <p:spPr>
          <a:xfrm>
            <a:off x="609600" y="-607191"/>
            <a:ext cx="10972800" cy="1574317"/>
          </a:xfrm>
        </p:spPr>
        <p:txBody>
          <a:bodyPr anchor="b">
            <a:normAutofit/>
          </a:bodyPr>
          <a:lstStyle/>
          <a:p>
            <a:r>
              <a:rPr lang="en-US" dirty="0"/>
              <a:t>SARIMA Model</a:t>
            </a:r>
          </a:p>
        </p:txBody>
      </p:sp>
      <p:pic>
        <p:nvPicPr>
          <p:cNvPr id="4" name="Picture 3">
            <a:extLst>
              <a:ext uri="{FF2B5EF4-FFF2-40B4-BE49-F238E27FC236}">
                <a16:creationId xmlns:a16="http://schemas.microsoft.com/office/drawing/2014/main" id="{8B20907F-9719-5E18-CA9F-EA37E6475E86}"/>
              </a:ext>
            </a:extLst>
          </p:cNvPr>
          <p:cNvPicPr>
            <a:picLocks noChangeAspect="1"/>
          </p:cNvPicPr>
          <p:nvPr/>
        </p:nvPicPr>
        <p:blipFill>
          <a:blip r:embed="rId3"/>
          <a:srcRect l="1358" r="2" b="2"/>
          <a:stretch/>
        </p:blipFill>
        <p:spPr>
          <a:xfrm>
            <a:off x="264190" y="967126"/>
            <a:ext cx="5746750" cy="3597470"/>
          </a:xfrm>
          <a:prstGeom prst="rect">
            <a:avLst/>
          </a:prstGeom>
          <a:noFill/>
        </p:spPr>
      </p:pic>
      <p:sp>
        <p:nvSpPr>
          <p:cNvPr id="3" name="Text Placeholder 2">
            <a:extLst>
              <a:ext uri="{FF2B5EF4-FFF2-40B4-BE49-F238E27FC236}">
                <a16:creationId xmlns:a16="http://schemas.microsoft.com/office/drawing/2014/main" id="{AC0B6739-11B0-3ADF-668F-B43125960042}"/>
              </a:ext>
            </a:extLst>
          </p:cNvPr>
          <p:cNvSpPr>
            <a:spLocks noGrp="1"/>
          </p:cNvSpPr>
          <p:nvPr>
            <p:ph sz="quarter" idx="14"/>
          </p:nvPr>
        </p:nvSpPr>
        <p:spPr>
          <a:xfrm>
            <a:off x="609600" y="4564595"/>
            <a:ext cx="6951295" cy="1789489"/>
          </a:xfrm>
        </p:spPr>
        <p:txBody>
          <a:bodyPr>
            <a:normAutofit/>
          </a:bodyPr>
          <a:lstStyle/>
          <a:p>
            <a:r>
              <a:rPr lang="en-US" dirty="0"/>
              <a:t>Differenced the log time series at lag 7 to remove the trend and improve the data’s stationarity</a:t>
            </a:r>
          </a:p>
          <a:p>
            <a:r>
              <a:rPr lang="en-US" dirty="0"/>
              <a:t>The spikes in variability occur at the same places as before in the log plot, so investigating the previous spikes will help our understanding here too</a:t>
            </a:r>
          </a:p>
        </p:txBody>
      </p:sp>
      <p:pic>
        <p:nvPicPr>
          <p:cNvPr id="7" name="Picture 6">
            <a:extLst>
              <a:ext uri="{FF2B5EF4-FFF2-40B4-BE49-F238E27FC236}">
                <a16:creationId xmlns:a16="http://schemas.microsoft.com/office/drawing/2014/main" id="{A2174917-0D8A-3BF8-8014-6BE0A292775A}"/>
              </a:ext>
            </a:extLst>
          </p:cNvPr>
          <p:cNvPicPr>
            <a:picLocks noChangeAspect="1"/>
          </p:cNvPicPr>
          <p:nvPr/>
        </p:nvPicPr>
        <p:blipFill>
          <a:blip r:embed="rId4"/>
          <a:stretch>
            <a:fillRect/>
          </a:stretch>
        </p:blipFill>
        <p:spPr>
          <a:xfrm>
            <a:off x="6530311" y="1239386"/>
            <a:ext cx="4946908" cy="3052949"/>
          </a:xfrm>
          <a:prstGeom prst="rect">
            <a:avLst/>
          </a:prstGeom>
        </p:spPr>
      </p:pic>
    </p:spTree>
    <p:extLst>
      <p:ext uri="{BB962C8B-B14F-4D97-AF65-F5344CB8AC3E}">
        <p14:creationId xmlns:p14="http://schemas.microsoft.com/office/powerpoint/2010/main" val="422595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3C11F-4559-D5AF-5F2E-1556E0AEA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843B8-937A-D823-FA45-4EEF9A90A200}"/>
              </a:ext>
            </a:extLst>
          </p:cNvPr>
          <p:cNvSpPr>
            <a:spLocks noGrp="1"/>
          </p:cNvSpPr>
          <p:nvPr>
            <p:ph type="title"/>
          </p:nvPr>
        </p:nvSpPr>
        <p:spPr>
          <a:xfrm>
            <a:off x="594360" y="198408"/>
            <a:ext cx="10972800" cy="1574317"/>
          </a:xfrm>
        </p:spPr>
        <p:txBody>
          <a:bodyPr anchor="b">
            <a:normAutofit/>
          </a:bodyPr>
          <a:lstStyle/>
          <a:p>
            <a:r>
              <a:rPr lang="en-US" dirty="0"/>
              <a:t>SARIMA Model</a:t>
            </a:r>
          </a:p>
        </p:txBody>
      </p:sp>
      <p:pic>
        <p:nvPicPr>
          <p:cNvPr id="9" name="Picture 8" descr="A graph of a graph of a sample&#10;&#10;AI-generated content may be incorrect.">
            <a:extLst>
              <a:ext uri="{FF2B5EF4-FFF2-40B4-BE49-F238E27FC236}">
                <a16:creationId xmlns:a16="http://schemas.microsoft.com/office/drawing/2014/main" id="{2284CF95-E435-7D9B-F912-30B496D965B5}"/>
              </a:ext>
            </a:extLst>
          </p:cNvPr>
          <p:cNvPicPr>
            <a:picLocks noChangeAspect="1"/>
          </p:cNvPicPr>
          <p:nvPr/>
        </p:nvPicPr>
        <p:blipFill>
          <a:blip r:embed="rId3"/>
          <a:srcRect l="1358" r="2" b="2"/>
          <a:stretch/>
        </p:blipFill>
        <p:spPr>
          <a:xfrm>
            <a:off x="595523" y="2676525"/>
            <a:ext cx="5746750" cy="3597470"/>
          </a:xfrm>
          <a:prstGeom prst="rect">
            <a:avLst/>
          </a:prstGeom>
          <a:noFill/>
        </p:spPr>
      </p:pic>
      <p:sp>
        <p:nvSpPr>
          <p:cNvPr id="11" name="Content Placeholder 10">
            <a:extLst>
              <a:ext uri="{FF2B5EF4-FFF2-40B4-BE49-F238E27FC236}">
                <a16:creationId xmlns:a16="http://schemas.microsoft.com/office/drawing/2014/main" id="{99896EA1-EED3-27DD-0333-342853D834EE}"/>
              </a:ext>
            </a:extLst>
          </p:cNvPr>
          <p:cNvSpPr>
            <a:spLocks noGrp="1"/>
          </p:cNvSpPr>
          <p:nvPr>
            <p:ph sz="quarter" idx="14"/>
          </p:nvPr>
        </p:nvSpPr>
        <p:spPr/>
        <p:txBody>
          <a:bodyPr/>
          <a:lstStyle/>
          <a:p>
            <a:endParaRPr lang="en-US"/>
          </a:p>
        </p:txBody>
      </p:sp>
      <p:pic>
        <p:nvPicPr>
          <p:cNvPr id="13" name="Picture 12">
            <a:extLst>
              <a:ext uri="{FF2B5EF4-FFF2-40B4-BE49-F238E27FC236}">
                <a16:creationId xmlns:a16="http://schemas.microsoft.com/office/drawing/2014/main" id="{81E52CCC-5495-803A-E16C-3D677F247EFA}"/>
              </a:ext>
            </a:extLst>
          </p:cNvPr>
          <p:cNvPicPr>
            <a:picLocks noChangeAspect="1"/>
          </p:cNvPicPr>
          <p:nvPr/>
        </p:nvPicPr>
        <p:blipFill>
          <a:blip r:embed="rId4"/>
          <a:stretch>
            <a:fillRect/>
          </a:stretch>
        </p:blipFill>
        <p:spPr>
          <a:xfrm>
            <a:off x="7221599" y="2993275"/>
            <a:ext cx="4743961" cy="2963969"/>
          </a:xfrm>
          <a:prstGeom prst="rect">
            <a:avLst/>
          </a:prstGeom>
        </p:spPr>
      </p:pic>
    </p:spTree>
    <p:extLst>
      <p:ext uri="{BB962C8B-B14F-4D97-AF65-F5344CB8AC3E}">
        <p14:creationId xmlns:p14="http://schemas.microsoft.com/office/powerpoint/2010/main" val="66135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577B2-CA95-7760-CFBB-9E4350FAF9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32384-064E-86DC-93DE-D1D582B99E4C}"/>
              </a:ext>
            </a:extLst>
          </p:cNvPr>
          <p:cNvSpPr>
            <a:spLocks noGrp="1"/>
          </p:cNvSpPr>
          <p:nvPr>
            <p:ph type="title"/>
          </p:nvPr>
        </p:nvSpPr>
        <p:spPr>
          <a:xfrm>
            <a:off x="594360" y="198408"/>
            <a:ext cx="10972800" cy="1574317"/>
          </a:xfrm>
        </p:spPr>
        <p:txBody>
          <a:bodyPr anchor="b">
            <a:normAutofit/>
          </a:bodyPr>
          <a:lstStyle/>
          <a:p>
            <a:r>
              <a:rPr lang="en-US" dirty="0"/>
              <a:t>SARIMA Model: Forecasting</a:t>
            </a:r>
          </a:p>
        </p:txBody>
      </p:sp>
      <p:pic>
        <p:nvPicPr>
          <p:cNvPr id="4" name="Picture 3">
            <a:extLst>
              <a:ext uri="{FF2B5EF4-FFF2-40B4-BE49-F238E27FC236}">
                <a16:creationId xmlns:a16="http://schemas.microsoft.com/office/drawing/2014/main" id="{F628342A-2219-EE9D-EFA2-512BF67A9C7A}"/>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16" name="Content Placeholder 3">
            <a:extLst>
              <a:ext uri="{FF2B5EF4-FFF2-40B4-BE49-F238E27FC236}">
                <a16:creationId xmlns:a16="http://schemas.microsoft.com/office/drawing/2014/main" id="{F89EBAB9-F2BB-DC2B-5753-336E9C462AFE}"/>
              </a:ext>
            </a:extLst>
          </p:cNvPr>
          <p:cNvSpPr>
            <a:spLocks noGrp="1"/>
          </p:cNvSpPr>
          <p:nvPr>
            <p:ph sz="quarter" idx="14"/>
          </p:nvPr>
        </p:nvSpPr>
        <p:spPr>
          <a:xfrm>
            <a:off x="7620000" y="2676525"/>
            <a:ext cx="3947160" cy="3597470"/>
          </a:xfrm>
        </p:spPr>
        <p:txBody>
          <a:bodyPr/>
          <a:lstStyle/>
          <a:p>
            <a:r>
              <a:rPr lang="en-US" dirty="0"/>
              <a:t>Retains the weekly patterns</a:t>
            </a:r>
          </a:p>
        </p:txBody>
      </p:sp>
      <p:pic>
        <p:nvPicPr>
          <p:cNvPr id="8" name="Picture 7">
            <a:extLst>
              <a:ext uri="{FF2B5EF4-FFF2-40B4-BE49-F238E27FC236}">
                <a16:creationId xmlns:a16="http://schemas.microsoft.com/office/drawing/2014/main" id="{E512AB12-3B9E-5D43-EB19-E145F2CE025B}"/>
              </a:ext>
            </a:extLst>
          </p:cNvPr>
          <p:cNvPicPr>
            <a:picLocks noChangeAspect="1"/>
          </p:cNvPicPr>
          <p:nvPr/>
        </p:nvPicPr>
        <p:blipFill>
          <a:blip r:embed="rId4"/>
          <a:stretch>
            <a:fillRect/>
          </a:stretch>
        </p:blipFill>
        <p:spPr>
          <a:xfrm>
            <a:off x="6427845" y="3585962"/>
            <a:ext cx="5436339" cy="1778594"/>
          </a:xfrm>
          <a:prstGeom prst="rect">
            <a:avLst/>
          </a:prstGeom>
        </p:spPr>
      </p:pic>
    </p:spTree>
    <p:extLst>
      <p:ext uri="{BB962C8B-B14F-4D97-AF65-F5344CB8AC3E}">
        <p14:creationId xmlns:p14="http://schemas.microsoft.com/office/powerpoint/2010/main" val="142599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7092-999C-43C0-7DFD-0B7EF5AD6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714B75-ECCB-00C5-5337-F646A9C75E72}"/>
              </a:ext>
            </a:extLst>
          </p:cNvPr>
          <p:cNvSpPr>
            <a:spLocks noGrp="1"/>
          </p:cNvSpPr>
          <p:nvPr>
            <p:ph type="title"/>
          </p:nvPr>
        </p:nvSpPr>
        <p:spPr>
          <a:xfrm>
            <a:off x="594360" y="198408"/>
            <a:ext cx="10972800" cy="1574317"/>
          </a:xfrm>
        </p:spPr>
        <p:txBody>
          <a:bodyPr anchor="b">
            <a:normAutofit/>
          </a:bodyPr>
          <a:lstStyle/>
          <a:p>
            <a:r>
              <a:rPr lang="en-US" dirty="0"/>
              <a:t>Regression Model</a:t>
            </a:r>
          </a:p>
        </p:txBody>
      </p:sp>
      <p:sp>
        <p:nvSpPr>
          <p:cNvPr id="16" name="Content Placeholder 3">
            <a:extLst>
              <a:ext uri="{FF2B5EF4-FFF2-40B4-BE49-F238E27FC236}">
                <a16:creationId xmlns:a16="http://schemas.microsoft.com/office/drawing/2014/main" id="{37127251-9433-FC92-0D77-887BAFCC72C5}"/>
              </a:ext>
            </a:extLst>
          </p:cNvPr>
          <p:cNvSpPr>
            <a:spLocks noGrp="1"/>
          </p:cNvSpPr>
          <p:nvPr>
            <p:ph sz="quarter" idx="14"/>
          </p:nvPr>
        </p:nvSpPr>
        <p:spPr>
          <a:xfrm>
            <a:off x="7212419" y="2687157"/>
            <a:ext cx="3947160" cy="3597470"/>
          </a:xfrm>
        </p:spPr>
        <p:txBody>
          <a:bodyPr/>
          <a:lstStyle/>
          <a:p>
            <a:r>
              <a:rPr lang="en-US" dirty="0"/>
              <a:t>These 4 circled sections of the plot seem to be different time series, so we created different indicators for them</a:t>
            </a:r>
          </a:p>
          <a:p>
            <a:r>
              <a:rPr lang="en-US" dirty="0"/>
              <a:t>The first dip is presumable from COVID, although it’s about 3 months after lockdowns started</a:t>
            </a:r>
          </a:p>
        </p:txBody>
      </p:sp>
      <p:pic>
        <p:nvPicPr>
          <p:cNvPr id="3" name="Picture 2">
            <a:extLst>
              <a:ext uri="{FF2B5EF4-FFF2-40B4-BE49-F238E27FC236}">
                <a16:creationId xmlns:a16="http://schemas.microsoft.com/office/drawing/2014/main" id="{B3546D10-88F2-310F-01AD-722CA2C310C6}"/>
              </a:ext>
            </a:extLst>
          </p:cNvPr>
          <p:cNvPicPr>
            <a:picLocks noChangeAspect="1"/>
          </p:cNvPicPr>
          <p:nvPr/>
        </p:nvPicPr>
        <p:blipFill>
          <a:blip r:embed="rId3"/>
          <a:srcRect l="55923" t="8455" r="4489" b="3695"/>
          <a:stretch/>
        </p:blipFill>
        <p:spPr>
          <a:xfrm>
            <a:off x="1913862" y="2466415"/>
            <a:ext cx="3060014" cy="4193177"/>
          </a:xfrm>
          <a:prstGeom prst="rect">
            <a:avLst/>
          </a:prstGeom>
          <a:noFill/>
        </p:spPr>
      </p:pic>
      <p:sp>
        <p:nvSpPr>
          <p:cNvPr id="13" name="Oval 12">
            <a:extLst>
              <a:ext uri="{FF2B5EF4-FFF2-40B4-BE49-F238E27FC236}">
                <a16:creationId xmlns:a16="http://schemas.microsoft.com/office/drawing/2014/main" id="{1A3CA0F3-AF74-4DE4-A5A9-3ECB434F6C83}"/>
              </a:ext>
            </a:extLst>
          </p:cNvPr>
          <p:cNvSpPr/>
          <p:nvPr/>
        </p:nvSpPr>
        <p:spPr>
          <a:xfrm>
            <a:off x="2243110" y="5390706"/>
            <a:ext cx="755272" cy="760663"/>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
        <p:nvSpPr>
          <p:cNvPr id="11" name="Oval 10">
            <a:extLst>
              <a:ext uri="{FF2B5EF4-FFF2-40B4-BE49-F238E27FC236}">
                <a16:creationId xmlns:a16="http://schemas.microsoft.com/office/drawing/2014/main" id="{A7CA6127-4D4A-9518-EE66-EDA460E18986}"/>
              </a:ext>
            </a:extLst>
          </p:cNvPr>
          <p:cNvSpPr/>
          <p:nvPr/>
        </p:nvSpPr>
        <p:spPr>
          <a:xfrm rot="695899">
            <a:off x="2306905" y="3030280"/>
            <a:ext cx="1021085" cy="2205644"/>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
        <p:nvSpPr>
          <p:cNvPr id="12" name="Oval 11">
            <a:extLst>
              <a:ext uri="{FF2B5EF4-FFF2-40B4-BE49-F238E27FC236}">
                <a16:creationId xmlns:a16="http://schemas.microsoft.com/office/drawing/2014/main" id="{054C7722-502B-DF13-70C6-7C83A354825F}"/>
              </a:ext>
            </a:extLst>
          </p:cNvPr>
          <p:cNvSpPr/>
          <p:nvPr/>
        </p:nvSpPr>
        <p:spPr>
          <a:xfrm rot="1983835">
            <a:off x="3265743" y="3254884"/>
            <a:ext cx="1461959" cy="2543354"/>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
        <p:nvSpPr>
          <p:cNvPr id="15" name="Oval 14">
            <a:extLst>
              <a:ext uri="{FF2B5EF4-FFF2-40B4-BE49-F238E27FC236}">
                <a16:creationId xmlns:a16="http://schemas.microsoft.com/office/drawing/2014/main" id="{484AA2AD-91E0-9A2F-28E8-EE43209DFCB0}"/>
              </a:ext>
            </a:extLst>
          </p:cNvPr>
          <p:cNvSpPr/>
          <p:nvPr/>
        </p:nvSpPr>
        <p:spPr>
          <a:xfrm>
            <a:off x="4440807" y="5001159"/>
            <a:ext cx="755272" cy="760663"/>
          </a:xfrm>
          <a:prstGeom prst="ellipse">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s-ES">
              <a:solidFill>
                <a:srgbClr val="E71224"/>
              </a:solidFill>
            </a:endParaRPr>
          </a:p>
        </p:txBody>
      </p:sp>
    </p:spTree>
    <p:extLst>
      <p:ext uri="{BB962C8B-B14F-4D97-AF65-F5344CB8AC3E}">
        <p14:creationId xmlns:p14="http://schemas.microsoft.com/office/powerpoint/2010/main" val="370470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BC238-20B2-6F5C-AC72-EB3F94BA3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31DDF7-77A7-844A-6ED1-A75F0F2FDE4E}"/>
              </a:ext>
            </a:extLst>
          </p:cNvPr>
          <p:cNvSpPr>
            <a:spLocks noGrp="1"/>
          </p:cNvSpPr>
          <p:nvPr>
            <p:ph type="title"/>
          </p:nvPr>
        </p:nvSpPr>
        <p:spPr>
          <a:xfrm>
            <a:off x="594360" y="198408"/>
            <a:ext cx="10972800" cy="1574317"/>
          </a:xfrm>
        </p:spPr>
        <p:txBody>
          <a:bodyPr anchor="b">
            <a:normAutofit/>
          </a:bodyPr>
          <a:lstStyle/>
          <a:p>
            <a:r>
              <a:rPr lang="en-US" dirty="0"/>
              <a:t>Regression Model</a:t>
            </a:r>
          </a:p>
        </p:txBody>
      </p:sp>
      <p:pic>
        <p:nvPicPr>
          <p:cNvPr id="14" name="Picture 13" descr="A screenshot of a computer program&#10;&#10;AI-generated content may be incorrect.">
            <a:extLst>
              <a:ext uri="{FF2B5EF4-FFF2-40B4-BE49-F238E27FC236}">
                <a16:creationId xmlns:a16="http://schemas.microsoft.com/office/drawing/2014/main" id="{6894FA14-D304-9FF8-1171-06F2D7E039F6}"/>
              </a:ext>
            </a:extLst>
          </p:cNvPr>
          <p:cNvPicPr>
            <a:picLocks noChangeAspect="1"/>
          </p:cNvPicPr>
          <p:nvPr/>
        </p:nvPicPr>
        <p:blipFill>
          <a:blip r:embed="rId3"/>
          <a:stretch>
            <a:fillRect/>
          </a:stretch>
        </p:blipFill>
        <p:spPr>
          <a:xfrm>
            <a:off x="651761" y="2676525"/>
            <a:ext cx="5634273" cy="3597470"/>
          </a:xfrm>
          <a:prstGeom prst="rect">
            <a:avLst/>
          </a:prstGeom>
          <a:noFill/>
        </p:spPr>
      </p:pic>
      <p:sp>
        <p:nvSpPr>
          <p:cNvPr id="16" name="Content Placeholder 3">
            <a:extLst>
              <a:ext uri="{FF2B5EF4-FFF2-40B4-BE49-F238E27FC236}">
                <a16:creationId xmlns:a16="http://schemas.microsoft.com/office/drawing/2014/main" id="{812835B5-1DBF-5FFB-F7FC-79606B597627}"/>
              </a:ext>
            </a:extLst>
          </p:cNvPr>
          <p:cNvSpPr>
            <a:spLocks noGrp="1"/>
          </p:cNvSpPr>
          <p:nvPr>
            <p:ph sz="quarter" idx="14"/>
          </p:nvPr>
        </p:nvSpPr>
        <p:spPr>
          <a:xfrm>
            <a:off x="7620000" y="2676525"/>
            <a:ext cx="3947160" cy="3597470"/>
          </a:xfrm>
        </p:spPr>
        <p:txBody>
          <a:bodyPr>
            <a:normAutofit/>
          </a:bodyPr>
          <a:lstStyle/>
          <a:p>
            <a:r>
              <a:rPr lang="en-US" sz="1400" dirty="0"/>
              <a:t>We were interested in the following variables:</a:t>
            </a:r>
          </a:p>
          <a:p>
            <a:pPr lvl="1"/>
            <a:r>
              <a:rPr lang="en-US" sz="1400" dirty="0"/>
              <a:t>Time (centered)</a:t>
            </a:r>
          </a:p>
          <a:p>
            <a:pPr lvl="1"/>
            <a:r>
              <a:rPr lang="en-US" sz="1400" dirty="0"/>
              <a:t>Time squared (centered)</a:t>
            </a:r>
          </a:p>
          <a:p>
            <a:pPr lvl="1"/>
            <a:r>
              <a:rPr lang="en-US" sz="1400" dirty="0"/>
              <a:t>Indicators for day of the week (ind1 through ind6)</a:t>
            </a:r>
          </a:p>
          <a:p>
            <a:pPr lvl="1"/>
            <a:r>
              <a:rPr lang="en-US" sz="1400" dirty="0"/>
              <a:t>Whether the data was from post-June 2020</a:t>
            </a:r>
          </a:p>
          <a:p>
            <a:pPr lvl="1"/>
            <a:r>
              <a:rPr lang="en-US" sz="1400" dirty="0"/>
              <a:t>Whether the data was from post-September 2020</a:t>
            </a:r>
          </a:p>
          <a:p>
            <a:pPr lvl="1"/>
            <a:r>
              <a:rPr lang="en-US" sz="1400" dirty="0"/>
              <a:t>Whether the data was from post-January 2023</a:t>
            </a:r>
          </a:p>
        </p:txBody>
      </p:sp>
    </p:spTree>
    <p:extLst>
      <p:ext uri="{BB962C8B-B14F-4D97-AF65-F5344CB8AC3E}">
        <p14:creationId xmlns:p14="http://schemas.microsoft.com/office/powerpoint/2010/main" val="157642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D2717-F142-D7F8-B0BB-F6DA29F0A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8751E-C5BF-0F52-5095-5333ACA4534A}"/>
              </a:ext>
            </a:extLst>
          </p:cNvPr>
          <p:cNvSpPr>
            <a:spLocks noGrp="1"/>
          </p:cNvSpPr>
          <p:nvPr>
            <p:ph type="title"/>
          </p:nvPr>
        </p:nvSpPr>
        <p:spPr>
          <a:xfrm>
            <a:off x="594360" y="198408"/>
            <a:ext cx="10972800" cy="1574317"/>
          </a:xfrm>
        </p:spPr>
        <p:txBody>
          <a:bodyPr anchor="b">
            <a:normAutofit/>
          </a:bodyPr>
          <a:lstStyle/>
          <a:p>
            <a:r>
              <a:rPr lang="en-US" dirty="0"/>
              <a:t>Regression Model</a:t>
            </a:r>
          </a:p>
        </p:txBody>
      </p:sp>
      <p:pic>
        <p:nvPicPr>
          <p:cNvPr id="4" name="Picture 3" descr="A graph of a number of objects&#10;&#10;AI-generated content may be incorrect.">
            <a:extLst>
              <a:ext uri="{FF2B5EF4-FFF2-40B4-BE49-F238E27FC236}">
                <a16:creationId xmlns:a16="http://schemas.microsoft.com/office/drawing/2014/main" id="{5E6DB1A3-077F-063B-311E-A71670B5CCB3}"/>
              </a:ext>
            </a:extLst>
          </p:cNvPr>
          <p:cNvPicPr>
            <a:picLocks noChangeAspect="1"/>
          </p:cNvPicPr>
          <p:nvPr/>
        </p:nvPicPr>
        <p:blipFill>
          <a:blip r:embed="rId3"/>
          <a:srcRect r="1360" b="2"/>
          <a:stretch/>
        </p:blipFill>
        <p:spPr>
          <a:xfrm>
            <a:off x="6461565" y="2865237"/>
            <a:ext cx="5105595" cy="3196106"/>
          </a:xfrm>
          <a:prstGeom prst="rect">
            <a:avLst/>
          </a:prstGeom>
          <a:noFill/>
        </p:spPr>
      </p:pic>
      <p:pic>
        <p:nvPicPr>
          <p:cNvPr id="9" name="Picture 8">
            <a:extLst>
              <a:ext uri="{FF2B5EF4-FFF2-40B4-BE49-F238E27FC236}">
                <a16:creationId xmlns:a16="http://schemas.microsoft.com/office/drawing/2014/main" id="{94A6F4B1-99B9-3171-C345-266733F400B1}"/>
              </a:ext>
            </a:extLst>
          </p:cNvPr>
          <p:cNvPicPr>
            <a:picLocks noChangeAspect="1"/>
          </p:cNvPicPr>
          <p:nvPr/>
        </p:nvPicPr>
        <p:blipFill>
          <a:blip r:embed="rId4"/>
          <a:stretch>
            <a:fillRect/>
          </a:stretch>
        </p:blipFill>
        <p:spPr>
          <a:xfrm>
            <a:off x="366974" y="2641953"/>
            <a:ext cx="5540678" cy="3419390"/>
          </a:xfrm>
          <a:prstGeom prst="rect">
            <a:avLst/>
          </a:prstGeom>
        </p:spPr>
      </p:pic>
    </p:spTree>
    <p:extLst>
      <p:ext uri="{BB962C8B-B14F-4D97-AF65-F5344CB8AC3E}">
        <p14:creationId xmlns:p14="http://schemas.microsoft.com/office/powerpoint/2010/main" val="197181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07649-BE6E-AE5F-E6DB-5C98086D1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D6BC92-0420-A32E-84ED-798B9F662D79}"/>
              </a:ext>
            </a:extLst>
          </p:cNvPr>
          <p:cNvSpPr>
            <a:spLocks noGrp="1"/>
          </p:cNvSpPr>
          <p:nvPr>
            <p:ph type="title"/>
          </p:nvPr>
        </p:nvSpPr>
        <p:spPr>
          <a:xfrm>
            <a:off x="594360" y="198408"/>
            <a:ext cx="10972800" cy="1574317"/>
          </a:xfrm>
        </p:spPr>
        <p:txBody>
          <a:bodyPr anchor="b">
            <a:normAutofit/>
          </a:bodyPr>
          <a:lstStyle/>
          <a:p>
            <a:r>
              <a:rPr lang="en-US" dirty="0"/>
              <a:t>Regression Model</a:t>
            </a:r>
          </a:p>
        </p:txBody>
      </p:sp>
      <p:pic>
        <p:nvPicPr>
          <p:cNvPr id="5" name="Picture 4">
            <a:extLst>
              <a:ext uri="{FF2B5EF4-FFF2-40B4-BE49-F238E27FC236}">
                <a16:creationId xmlns:a16="http://schemas.microsoft.com/office/drawing/2014/main" id="{F95801A6-5D98-CC4E-3EE6-829E53C5F663}"/>
              </a:ext>
            </a:extLst>
          </p:cNvPr>
          <p:cNvPicPr>
            <a:picLocks noChangeAspect="1"/>
          </p:cNvPicPr>
          <p:nvPr/>
        </p:nvPicPr>
        <p:blipFill>
          <a:blip r:embed="rId3"/>
          <a:srcRect l="1358" r="2" b="2"/>
          <a:stretch/>
        </p:blipFill>
        <p:spPr>
          <a:xfrm>
            <a:off x="595523" y="2676525"/>
            <a:ext cx="5746750" cy="3597470"/>
          </a:xfrm>
          <a:prstGeom prst="rect">
            <a:avLst/>
          </a:prstGeom>
          <a:noFill/>
        </p:spPr>
      </p:pic>
      <p:pic>
        <p:nvPicPr>
          <p:cNvPr id="9" name="Picture 8">
            <a:extLst>
              <a:ext uri="{FF2B5EF4-FFF2-40B4-BE49-F238E27FC236}">
                <a16:creationId xmlns:a16="http://schemas.microsoft.com/office/drawing/2014/main" id="{DE6D3662-F205-46B1-9D00-E85C87C2A22C}"/>
              </a:ext>
            </a:extLst>
          </p:cNvPr>
          <p:cNvPicPr>
            <a:picLocks noChangeAspect="1"/>
          </p:cNvPicPr>
          <p:nvPr/>
        </p:nvPicPr>
        <p:blipFill>
          <a:blip r:embed="rId4"/>
          <a:stretch>
            <a:fillRect/>
          </a:stretch>
        </p:blipFill>
        <p:spPr>
          <a:xfrm>
            <a:off x="6809462" y="2885503"/>
            <a:ext cx="4639091" cy="3179513"/>
          </a:xfrm>
          <a:prstGeom prst="rect">
            <a:avLst/>
          </a:prstGeom>
        </p:spPr>
      </p:pic>
    </p:spTree>
    <p:extLst>
      <p:ext uri="{BB962C8B-B14F-4D97-AF65-F5344CB8AC3E}">
        <p14:creationId xmlns:p14="http://schemas.microsoft.com/office/powerpoint/2010/main" val="359014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F5880-EB22-8E24-FF5C-46C89B83D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1999D-BB89-A5D8-F329-1B71D97E2AE4}"/>
              </a:ext>
            </a:extLst>
          </p:cNvPr>
          <p:cNvSpPr>
            <a:spLocks noGrp="1"/>
          </p:cNvSpPr>
          <p:nvPr>
            <p:ph type="title"/>
          </p:nvPr>
        </p:nvSpPr>
        <p:spPr>
          <a:xfrm>
            <a:off x="594360" y="198408"/>
            <a:ext cx="10972800" cy="1574317"/>
          </a:xfrm>
        </p:spPr>
        <p:txBody>
          <a:bodyPr anchor="b">
            <a:normAutofit/>
          </a:bodyPr>
          <a:lstStyle/>
          <a:p>
            <a:r>
              <a:rPr lang="en-US" dirty="0"/>
              <a:t>Regression Model: Forecasting</a:t>
            </a:r>
          </a:p>
        </p:txBody>
      </p:sp>
      <p:pic>
        <p:nvPicPr>
          <p:cNvPr id="5" name="Picture 4">
            <a:extLst>
              <a:ext uri="{FF2B5EF4-FFF2-40B4-BE49-F238E27FC236}">
                <a16:creationId xmlns:a16="http://schemas.microsoft.com/office/drawing/2014/main" id="{93176417-1706-3BEF-BE02-098153CB8D8E}"/>
              </a:ext>
            </a:extLst>
          </p:cNvPr>
          <p:cNvPicPr>
            <a:picLocks noChangeAspect="1"/>
          </p:cNvPicPr>
          <p:nvPr/>
        </p:nvPicPr>
        <p:blipFill>
          <a:blip r:embed="rId3"/>
          <a:stretch>
            <a:fillRect/>
          </a:stretch>
        </p:blipFill>
        <p:spPr>
          <a:xfrm>
            <a:off x="379616" y="2548008"/>
            <a:ext cx="5904226" cy="3643751"/>
          </a:xfrm>
          <a:prstGeom prst="rect">
            <a:avLst/>
          </a:prstGeom>
        </p:spPr>
      </p:pic>
      <p:pic>
        <p:nvPicPr>
          <p:cNvPr id="9" name="Picture 8">
            <a:extLst>
              <a:ext uri="{FF2B5EF4-FFF2-40B4-BE49-F238E27FC236}">
                <a16:creationId xmlns:a16="http://schemas.microsoft.com/office/drawing/2014/main" id="{67F21314-1B9F-6CC8-040F-562CBF1BA9C3}"/>
              </a:ext>
            </a:extLst>
          </p:cNvPr>
          <p:cNvPicPr>
            <a:picLocks noChangeAspect="1"/>
          </p:cNvPicPr>
          <p:nvPr/>
        </p:nvPicPr>
        <p:blipFill>
          <a:blip r:embed="rId4"/>
          <a:stretch>
            <a:fillRect/>
          </a:stretch>
        </p:blipFill>
        <p:spPr>
          <a:xfrm>
            <a:off x="6423103" y="3420694"/>
            <a:ext cx="5305562" cy="1898377"/>
          </a:xfrm>
          <a:prstGeom prst="rect">
            <a:avLst/>
          </a:prstGeom>
        </p:spPr>
      </p:pic>
    </p:spTree>
    <p:extLst>
      <p:ext uri="{BB962C8B-B14F-4D97-AF65-F5344CB8AC3E}">
        <p14:creationId xmlns:p14="http://schemas.microsoft.com/office/powerpoint/2010/main" val="1243336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6ECF2-378D-3EF3-3EFE-33095974F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2C2A96-8046-3AE3-F816-FC6DCB6B3D9A}"/>
              </a:ext>
            </a:extLst>
          </p:cNvPr>
          <p:cNvSpPr>
            <a:spLocks noGrp="1"/>
          </p:cNvSpPr>
          <p:nvPr>
            <p:ph type="title"/>
          </p:nvPr>
        </p:nvSpPr>
        <p:spPr>
          <a:xfrm>
            <a:off x="594360" y="102875"/>
            <a:ext cx="10873740" cy="1680205"/>
          </a:xfrm>
        </p:spPr>
        <p:txBody>
          <a:bodyPr anchor="b">
            <a:normAutofit/>
          </a:bodyPr>
          <a:lstStyle/>
          <a:p>
            <a:r>
              <a:rPr lang="en-US" dirty="0"/>
              <a:t>State Accident Trends</a:t>
            </a:r>
          </a:p>
        </p:txBody>
      </p:sp>
      <p:pic>
        <p:nvPicPr>
          <p:cNvPr id="6" name="Picture 5" descr="A map of the united states&#10;&#10;AI-generated content may be incorrect.">
            <a:extLst>
              <a:ext uri="{FF2B5EF4-FFF2-40B4-BE49-F238E27FC236}">
                <a16:creationId xmlns:a16="http://schemas.microsoft.com/office/drawing/2014/main" id="{819C7599-129A-09CA-A786-E21D968FE97B}"/>
              </a:ext>
            </a:extLst>
          </p:cNvPr>
          <p:cNvPicPr>
            <a:picLocks noChangeAspect="1"/>
          </p:cNvPicPr>
          <p:nvPr/>
        </p:nvPicPr>
        <p:blipFill>
          <a:blip r:embed="rId3"/>
          <a:stretch>
            <a:fillRect/>
          </a:stretch>
        </p:blipFill>
        <p:spPr>
          <a:xfrm>
            <a:off x="4051006" y="2282008"/>
            <a:ext cx="6507252" cy="4018228"/>
          </a:xfrm>
          <a:prstGeom prst="rect">
            <a:avLst/>
          </a:prstGeom>
          <a:noFill/>
        </p:spPr>
      </p:pic>
    </p:spTree>
    <p:extLst>
      <p:ext uri="{BB962C8B-B14F-4D97-AF65-F5344CB8AC3E}">
        <p14:creationId xmlns:p14="http://schemas.microsoft.com/office/powerpoint/2010/main" val="323557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B69-CC2A-4F6B-05C2-868BA8F1E8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3483879-9049-7778-97B9-696CF3365866}"/>
              </a:ext>
            </a:extLst>
          </p:cNvPr>
          <p:cNvSpPr>
            <a:spLocks noGrp="1"/>
          </p:cNvSpPr>
          <p:nvPr>
            <p:ph sz="quarter" idx="13"/>
          </p:nvPr>
        </p:nvSpPr>
        <p:spPr/>
        <p:txBody>
          <a:bodyPr>
            <a:normAutofit lnSpcReduction="10000"/>
          </a:bodyPr>
          <a:lstStyle/>
          <a:p>
            <a:r>
              <a:rPr lang="en-US" dirty="0"/>
              <a:t>Introduction</a:t>
            </a:r>
          </a:p>
          <a:p>
            <a:r>
              <a:rPr lang="en-US" dirty="0"/>
              <a:t>Data Overview</a:t>
            </a:r>
          </a:p>
          <a:p>
            <a:r>
              <a:rPr lang="en-US" dirty="0"/>
              <a:t>Initial Data Exploration</a:t>
            </a:r>
          </a:p>
          <a:p>
            <a:r>
              <a:rPr lang="en-US" dirty="0"/>
              <a:t>SARIMA Model</a:t>
            </a:r>
          </a:p>
          <a:p>
            <a:r>
              <a:rPr lang="en-US" dirty="0"/>
              <a:t>Regression Model</a:t>
            </a:r>
          </a:p>
          <a:p>
            <a:r>
              <a:rPr lang="en-US" dirty="0"/>
              <a:t>Further Data Investigation</a:t>
            </a:r>
          </a:p>
          <a:p>
            <a:r>
              <a:rPr lang="en-US" dirty="0"/>
              <a:t>Conclusion</a:t>
            </a:r>
          </a:p>
          <a:p>
            <a:endParaRPr lang="en-US" dirty="0"/>
          </a:p>
        </p:txBody>
      </p:sp>
    </p:spTree>
    <p:extLst>
      <p:ext uri="{BB962C8B-B14F-4D97-AF65-F5344CB8AC3E}">
        <p14:creationId xmlns:p14="http://schemas.microsoft.com/office/powerpoint/2010/main" val="105666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State Accident Trends</a:t>
            </a:r>
          </a:p>
        </p:txBody>
      </p:sp>
      <p:pic>
        <p:nvPicPr>
          <p:cNvPr id="15" name="Picture 14">
            <a:extLst>
              <a:ext uri="{FF2B5EF4-FFF2-40B4-BE49-F238E27FC236}">
                <a16:creationId xmlns:a16="http://schemas.microsoft.com/office/drawing/2014/main" id="{D4BD57E6-630A-984B-D07E-11AC36C5DF93}"/>
              </a:ext>
            </a:extLst>
          </p:cNvPr>
          <p:cNvPicPr>
            <a:picLocks noChangeAspect="1"/>
          </p:cNvPicPr>
          <p:nvPr/>
        </p:nvPicPr>
        <p:blipFill>
          <a:blip r:embed="rId3"/>
          <a:stretch>
            <a:fillRect/>
          </a:stretch>
        </p:blipFill>
        <p:spPr>
          <a:xfrm>
            <a:off x="315559" y="2283724"/>
            <a:ext cx="5652923" cy="3488661"/>
          </a:xfrm>
          <a:prstGeom prst="rect">
            <a:avLst/>
          </a:prstGeom>
          <a:ln>
            <a:solidFill>
              <a:schemeClr val="bg1"/>
            </a:solidFill>
          </a:ln>
        </p:spPr>
      </p:pic>
      <p:pic>
        <p:nvPicPr>
          <p:cNvPr id="17" name="Picture 16">
            <a:extLst>
              <a:ext uri="{FF2B5EF4-FFF2-40B4-BE49-F238E27FC236}">
                <a16:creationId xmlns:a16="http://schemas.microsoft.com/office/drawing/2014/main" id="{37557FBD-A6C4-56DE-EDA3-136A0BD35CF7}"/>
              </a:ext>
            </a:extLst>
          </p:cNvPr>
          <p:cNvPicPr>
            <a:picLocks noChangeAspect="1"/>
          </p:cNvPicPr>
          <p:nvPr/>
        </p:nvPicPr>
        <p:blipFill>
          <a:blip r:embed="rId4"/>
          <a:stretch>
            <a:fillRect/>
          </a:stretch>
        </p:blipFill>
        <p:spPr>
          <a:xfrm>
            <a:off x="5968483" y="2283725"/>
            <a:ext cx="5652924" cy="3488662"/>
          </a:xfrm>
          <a:prstGeom prst="rect">
            <a:avLst/>
          </a:prstGeom>
          <a:ln>
            <a:solidFill>
              <a:schemeClr val="bg1"/>
            </a:solidFill>
          </a:ln>
        </p:spPr>
      </p:pic>
    </p:spTree>
    <p:extLst>
      <p:ext uri="{BB962C8B-B14F-4D97-AF65-F5344CB8AC3E}">
        <p14:creationId xmlns:p14="http://schemas.microsoft.com/office/powerpoint/2010/main" val="334668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E42D2-E000-1858-D516-7B3DBD4A7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C3B43-2BEF-191B-3819-6CA6E618F387}"/>
              </a:ext>
            </a:extLst>
          </p:cNvPr>
          <p:cNvSpPr>
            <a:spLocks noGrp="1"/>
          </p:cNvSpPr>
          <p:nvPr>
            <p:ph type="title"/>
          </p:nvPr>
        </p:nvSpPr>
        <p:spPr>
          <a:xfrm>
            <a:off x="594360" y="189572"/>
            <a:ext cx="6787747" cy="1593507"/>
          </a:xfrm>
        </p:spPr>
        <p:txBody>
          <a:bodyPr/>
          <a:lstStyle/>
          <a:p>
            <a:r>
              <a:rPr lang="en-US" dirty="0"/>
              <a:t>State Accident Trends</a:t>
            </a:r>
          </a:p>
        </p:txBody>
      </p:sp>
      <p:pic>
        <p:nvPicPr>
          <p:cNvPr id="6" name="Picture 5">
            <a:extLst>
              <a:ext uri="{FF2B5EF4-FFF2-40B4-BE49-F238E27FC236}">
                <a16:creationId xmlns:a16="http://schemas.microsoft.com/office/drawing/2014/main" id="{C72EBA39-3BB4-CD17-EBEA-7C29992317FC}"/>
              </a:ext>
            </a:extLst>
          </p:cNvPr>
          <p:cNvPicPr>
            <a:picLocks noChangeAspect="1"/>
          </p:cNvPicPr>
          <p:nvPr/>
        </p:nvPicPr>
        <p:blipFill>
          <a:blip r:embed="rId3"/>
          <a:stretch>
            <a:fillRect/>
          </a:stretch>
        </p:blipFill>
        <p:spPr>
          <a:xfrm>
            <a:off x="315559" y="2283724"/>
            <a:ext cx="5652923" cy="3488661"/>
          </a:xfrm>
          <a:prstGeom prst="rect">
            <a:avLst/>
          </a:prstGeom>
          <a:ln>
            <a:solidFill>
              <a:schemeClr val="bg1"/>
            </a:solidFill>
          </a:ln>
        </p:spPr>
      </p:pic>
      <p:pic>
        <p:nvPicPr>
          <p:cNvPr id="7" name="Picture 6">
            <a:extLst>
              <a:ext uri="{FF2B5EF4-FFF2-40B4-BE49-F238E27FC236}">
                <a16:creationId xmlns:a16="http://schemas.microsoft.com/office/drawing/2014/main" id="{36B39201-7E49-6CB7-2434-861CAA47A1F0}"/>
              </a:ext>
            </a:extLst>
          </p:cNvPr>
          <p:cNvPicPr>
            <a:picLocks noChangeAspect="1"/>
          </p:cNvPicPr>
          <p:nvPr/>
        </p:nvPicPr>
        <p:blipFill>
          <a:blip r:embed="rId4"/>
          <a:stretch>
            <a:fillRect/>
          </a:stretch>
        </p:blipFill>
        <p:spPr>
          <a:xfrm>
            <a:off x="5968482" y="2283724"/>
            <a:ext cx="5652923" cy="3488661"/>
          </a:xfrm>
          <a:prstGeom prst="rect">
            <a:avLst/>
          </a:prstGeom>
          <a:ln>
            <a:solidFill>
              <a:schemeClr val="bg1"/>
            </a:solidFill>
          </a:ln>
        </p:spPr>
      </p:pic>
    </p:spTree>
    <p:extLst>
      <p:ext uri="{BB962C8B-B14F-4D97-AF65-F5344CB8AC3E}">
        <p14:creationId xmlns:p14="http://schemas.microsoft.com/office/powerpoint/2010/main" val="577161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E76B9-8EEA-DDBC-4648-D09FD7CF9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BD335-209F-E561-9415-1722E82EF351}"/>
              </a:ext>
            </a:extLst>
          </p:cNvPr>
          <p:cNvSpPr>
            <a:spLocks noGrp="1"/>
          </p:cNvSpPr>
          <p:nvPr>
            <p:ph type="title"/>
          </p:nvPr>
        </p:nvSpPr>
        <p:spPr>
          <a:xfrm>
            <a:off x="594360" y="189572"/>
            <a:ext cx="6787747" cy="1593507"/>
          </a:xfrm>
        </p:spPr>
        <p:txBody>
          <a:bodyPr/>
          <a:lstStyle/>
          <a:p>
            <a:r>
              <a:rPr lang="en-US" dirty="0"/>
              <a:t>State Accident Trends</a:t>
            </a:r>
          </a:p>
        </p:txBody>
      </p:sp>
      <p:pic>
        <p:nvPicPr>
          <p:cNvPr id="6" name="Picture 5">
            <a:extLst>
              <a:ext uri="{FF2B5EF4-FFF2-40B4-BE49-F238E27FC236}">
                <a16:creationId xmlns:a16="http://schemas.microsoft.com/office/drawing/2014/main" id="{56A347F7-434D-4086-D596-18CBA7547B37}"/>
              </a:ext>
            </a:extLst>
          </p:cNvPr>
          <p:cNvPicPr>
            <a:picLocks noChangeAspect="1"/>
          </p:cNvPicPr>
          <p:nvPr/>
        </p:nvPicPr>
        <p:blipFill>
          <a:blip r:embed="rId3"/>
          <a:stretch>
            <a:fillRect/>
          </a:stretch>
        </p:blipFill>
        <p:spPr>
          <a:xfrm>
            <a:off x="315560" y="2283724"/>
            <a:ext cx="5652922" cy="3488660"/>
          </a:xfrm>
          <a:prstGeom prst="rect">
            <a:avLst/>
          </a:prstGeom>
          <a:ln>
            <a:solidFill>
              <a:schemeClr val="bg1"/>
            </a:solidFill>
          </a:ln>
        </p:spPr>
      </p:pic>
      <p:pic>
        <p:nvPicPr>
          <p:cNvPr id="7" name="Picture 6">
            <a:extLst>
              <a:ext uri="{FF2B5EF4-FFF2-40B4-BE49-F238E27FC236}">
                <a16:creationId xmlns:a16="http://schemas.microsoft.com/office/drawing/2014/main" id="{9AC8A285-EF81-31BE-F68C-866FD91480AF}"/>
              </a:ext>
            </a:extLst>
          </p:cNvPr>
          <p:cNvPicPr>
            <a:picLocks noChangeAspect="1"/>
          </p:cNvPicPr>
          <p:nvPr/>
        </p:nvPicPr>
        <p:blipFill>
          <a:blip r:embed="rId4"/>
          <a:stretch>
            <a:fillRect/>
          </a:stretch>
        </p:blipFill>
        <p:spPr>
          <a:xfrm>
            <a:off x="5968482" y="2283724"/>
            <a:ext cx="5652921" cy="3488660"/>
          </a:xfrm>
          <a:prstGeom prst="rect">
            <a:avLst/>
          </a:prstGeom>
          <a:ln>
            <a:solidFill>
              <a:schemeClr val="bg1"/>
            </a:solidFill>
          </a:ln>
        </p:spPr>
      </p:pic>
    </p:spTree>
    <p:extLst>
      <p:ext uri="{BB962C8B-B14F-4D97-AF65-F5344CB8AC3E}">
        <p14:creationId xmlns:p14="http://schemas.microsoft.com/office/powerpoint/2010/main" val="315206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C40C-D6D9-0B51-0A52-0DA776BCE6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114BA-AEFF-04EA-CC34-287E2776F835}"/>
              </a:ext>
            </a:extLst>
          </p:cNvPr>
          <p:cNvSpPr>
            <a:spLocks noGrp="1"/>
          </p:cNvSpPr>
          <p:nvPr>
            <p:ph type="title"/>
          </p:nvPr>
        </p:nvSpPr>
        <p:spPr>
          <a:xfrm>
            <a:off x="594360" y="189572"/>
            <a:ext cx="6787747" cy="1593507"/>
          </a:xfrm>
        </p:spPr>
        <p:txBody>
          <a:bodyPr/>
          <a:lstStyle/>
          <a:p>
            <a:r>
              <a:rPr lang="en-US" dirty="0"/>
              <a:t>State Accident Trends</a:t>
            </a:r>
          </a:p>
        </p:txBody>
      </p:sp>
      <p:pic>
        <p:nvPicPr>
          <p:cNvPr id="6" name="Picture 5">
            <a:extLst>
              <a:ext uri="{FF2B5EF4-FFF2-40B4-BE49-F238E27FC236}">
                <a16:creationId xmlns:a16="http://schemas.microsoft.com/office/drawing/2014/main" id="{46CE2F63-00D3-995C-5957-01DDFCF2A3C1}"/>
              </a:ext>
            </a:extLst>
          </p:cNvPr>
          <p:cNvPicPr>
            <a:picLocks noChangeAspect="1"/>
          </p:cNvPicPr>
          <p:nvPr/>
        </p:nvPicPr>
        <p:blipFill>
          <a:blip r:embed="rId3"/>
          <a:stretch>
            <a:fillRect/>
          </a:stretch>
        </p:blipFill>
        <p:spPr>
          <a:xfrm>
            <a:off x="315559" y="2283722"/>
            <a:ext cx="5652924" cy="3488661"/>
          </a:xfrm>
          <a:prstGeom prst="rect">
            <a:avLst/>
          </a:prstGeom>
          <a:ln>
            <a:solidFill>
              <a:schemeClr val="bg1"/>
            </a:solidFill>
          </a:ln>
        </p:spPr>
      </p:pic>
      <p:pic>
        <p:nvPicPr>
          <p:cNvPr id="7" name="Picture 6">
            <a:extLst>
              <a:ext uri="{FF2B5EF4-FFF2-40B4-BE49-F238E27FC236}">
                <a16:creationId xmlns:a16="http://schemas.microsoft.com/office/drawing/2014/main" id="{2D0B0B57-47C6-FF82-E95A-9E0917811D9B}"/>
              </a:ext>
            </a:extLst>
          </p:cNvPr>
          <p:cNvPicPr>
            <a:picLocks noChangeAspect="1"/>
          </p:cNvPicPr>
          <p:nvPr/>
        </p:nvPicPr>
        <p:blipFill>
          <a:blip r:embed="rId4"/>
          <a:stretch>
            <a:fillRect/>
          </a:stretch>
        </p:blipFill>
        <p:spPr>
          <a:xfrm>
            <a:off x="5968483" y="2283722"/>
            <a:ext cx="5652924" cy="3488661"/>
          </a:xfrm>
          <a:prstGeom prst="rect">
            <a:avLst/>
          </a:prstGeom>
          <a:ln>
            <a:solidFill>
              <a:schemeClr val="bg1"/>
            </a:solidFill>
          </a:ln>
        </p:spPr>
      </p:pic>
    </p:spTree>
    <p:extLst>
      <p:ext uri="{BB962C8B-B14F-4D97-AF65-F5344CB8AC3E}">
        <p14:creationId xmlns:p14="http://schemas.microsoft.com/office/powerpoint/2010/main" val="63641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514B9-0275-C363-D2F1-2203559BC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F0E9C-4454-AE97-0A1F-623128500163}"/>
              </a:ext>
            </a:extLst>
          </p:cNvPr>
          <p:cNvSpPr>
            <a:spLocks noGrp="1"/>
          </p:cNvSpPr>
          <p:nvPr>
            <p:ph type="title"/>
          </p:nvPr>
        </p:nvSpPr>
        <p:spPr/>
        <p:txBody>
          <a:bodyPr/>
          <a:lstStyle/>
          <a:p>
            <a:r>
              <a:rPr lang="en-US" dirty="0"/>
              <a:t>Limitations and Further Considerations</a:t>
            </a:r>
          </a:p>
        </p:txBody>
      </p:sp>
      <p:sp>
        <p:nvSpPr>
          <p:cNvPr id="3" name="Content Placeholder 2">
            <a:extLst>
              <a:ext uri="{FF2B5EF4-FFF2-40B4-BE49-F238E27FC236}">
                <a16:creationId xmlns:a16="http://schemas.microsoft.com/office/drawing/2014/main" id="{27FF372E-7094-517E-0F19-5EA7D303238F}"/>
              </a:ext>
            </a:extLst>
          </p:cNvPr>
          <p:cNvSpPr>
            <a:spLocks noGrp="1"/>
          </p:cNvSpPr>
          <p:nvPr>
            <p:ph sz="quarter" idx="13"/>
          </p:nvPr>
        </p:nvSpPr>
        <p:spPr/>
        <p:txBody>
          <a:bodyPr>
            <a:normAutofit fontScale="77500" lnSpcReduction="20000"/>
          </a:bodyPr>
          <a:lstStyle/>
          <a:p>
            <a:r>
              <a:rPr lang="en-US" dirty="0"/>
              <a:t>Data collection had many dates with either no accidents or 1 accident (likely a placeholder) recorded</a:t>
            </a:r>
          </a:p>
          <a:p>
            <a:r>
              <a:rPr lang="en-US" dirty="0"/>
              <a:t>Many states had years where no accidents were recorded</a:t>
            </a:r>
          </a:p>
          <a:p>
            <a:pPr lvl="1"/>
            <a:r>
              <a:rPr lang="en-US" dirty="0"/>
              <a:t>In fact, Delaware, Maine, Mississippi, New Hampshire, North Dakota, Oklahoma, and South Dakota all have 0 reported total accidents</a:t>
            </a:r>
          </a:p>
          <a:p>
            <a:r>
              <a:rPr lang="en-US" dirty="0"/>
              <a:t>The many jumps in accidents resulted in very concerning Normal Q-Q plots</a:t>
            </a:r>
          </a:p>
          <a:p>
            <a:r>
              <a:rPr lang="en-US" dirty="0"/>
              <a:t>If more time, run SARIMA model only on states where there is data for each year</a:t>
            </a:r>
          </a:p>
          <a:p>
            <a:r>
              <a:rPr lang="en-US" dirty="0"/>
              <a:t>Explore more of the other predictors (like temperature, weather conditions, time zone, etc.) and their relationships with number of daily accidents, as well as interactions between predictors</a:t>
            </a:r>
          </a:p>
        </p:txBody>
      </p:sp>
    </p:spTree>
    <p:extLst>
      <p:ext uri="{BB962C8B-B14F-4D97-AF65-F5344CB8AC3E}">
        <p14:creationId xmlns:p14="http://schemas.microsoft.com/office/powerpoint/2010/main" val="37787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2B24F-E22B-4D6E-2FE0-93531795C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12CEE-8534-2478-C0B8-D770D503AE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3CA54A-F501-7787-EE1C-255A69D1E505}"/>
              </a:ext>
            </a:extLst>
          </p:cNvPr>
          <p:cNvSpPr>
            <a:spLocks noGrp="1"/>
          </p:cNvSpPr>
          <p:nvPr>
            <p:ph sz="quarter" idx="13"/>
          </p:nvPr>
        </p:nvSpPr>
        <p:spPr/>
        <p:txBody>
          <a:bodyPr>
            <a:normAutofit fontScale="92500" lnSpcReduction="20000"/>
          </a:bodyPr>
          <a:lstStyle/>
          <a:p>
            <a:r>
              <a:rPr lang="en-US" dirty="0"/>
              <a:t>The SARIMA (5,0,4,1,0,1) model with s=7 and no indicators was the best at predicting total daily accidents</a:t>
            </a:r>
          </a:p>
          <a:p>
            <a:r>
              <a:rPr lang="en-US" dirty="0"/>
              <a:t>Weekdays tend to have more accidents than the weekend</a:t>
            </a:r>
          </a:p>
          <a:p>
            <a:r>
              <a:rPr lang="en-US" dirty="0"/>
              <a:t>As time goes on and driving becomes more popular, more accidents will tend to occur</a:t>
            </a:r>
          </a:p>
          <a:p>
            <a:r>
              <a:rPr lang="en-US" dirty="0"/>
              <a:t>California and New York seem to have the most accidents in the United States</a:t>
            </a:r>
          </a:p>
          <a:p>
            <a:pPr lvl="1"/>
            <a:r>
              <a:rPr lang="en-US" dirty="0"/>
              <a:t>Overall, states that are more populated and have more drivers will have more accidents</a:t>
            </a:r>
          </a:p>
        </p:txBody>
      </p:sp>
    </p:spTree>
    <p:extLst>
      <p:ext uri="{BB962C8B-B14F-4D97-AF65-F5344CB8AC3E}">
        <p14:creationId xmlns:p14="http://schemas.microsoft.com/office/powerpoint/2010/main" val="360390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Any questions?</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A07DA-E6A8-11E6-F3E3-B739E3BCE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1461F-BA49-5ED5-71F6-90F45764BA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78AFDC1-8181-7190-A7F2-D17A90FA5147}"/>
              </a:ext>
            </a:extLst>
          </p:cNvPr>
          <p:cNvSpPr>
            <a:spLocks noGrp="1"/>
          </p:cNvSpPr>
          <p:nvPr>
            <p:ph sz="quarter" idx="13"/>
          </p:nvPr>
        </p:nvSpPr>
        <p:spPr/>
        <p:txBody>
          <a:bodyPr>
            <a:normAutofit fontScale="77500" lnSpcReduction="20000"/>
          </a:bodyPr>
          <a:lstStyle/>
          <a:p>
            <a:r>
              <a:rPr lang="en-US" dirty="0"/>
              <a:t>Dataset originates from two papers by researchers at Ohio State University</a:t>
            </a:r>
          </a:p>
          <a:p>
            <a:r>
              <a:rPr lang="en-US" dirty="0"/>
              <a:t>About 7.7 million accident records from a countrywide car accident dataset</a:t>
            </a:r>
          </a:p>
          <a:p>
            <a:pPr lvl="1"/>
            <a:r>
              <a:rPr lang="en-US" dirty="0"/>
              <a:t>Some variables include state, time zone, temperature, weather, features of the road (exits, roundabouts, etc.)</a:t>
            </a:r>
          </a:p>
          <a:p>
            <a:r>
              <a:rPr lang="en-US" dirty="0"/>
              <a:t>Data collected from February 2016 through March 2023 using MapQuest Traffic and Microsoft Bing Map Traffic</a:t>
            </a:r>
          </a:p>
          <a:p>
            <a:r>
              <a:rPr lang="en-US" dirty="0"/>
              <a:t>APIs from these sites are captured using various entities like departments of transportation, law enforcement agencies, and traffic cameras and sensors</a:t>
            </a:r>
          </a:p>
          <a:p>
            <a:r>
              <a:rPr lang="en-US" dirty="0"/>
              <a:t>Data was pulled every 90 seconds from 6am-11pm, and every 150 seconds from 11pm-6am</a:t>
            </a:r>
          </a:p>
        </p:txBody>
      </p:sp>
    </p:spTree>
    <p:extLst>
      <p:ext uri="{BB962C8B-B14F-4D97-AF65-F5344CB8AC3E}">
        <p14:creationId xmlns:p14="http://schemas.microsoft.com/office/powerpoint/2010/main" val="177009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94360" y="198408"/>
            <a:ext cx="10972800" cy="1574317"/>
          </a:xfrm>
        </p:spPr>
        <p:txBody>
          <a:bodyPr anchor="b">
            <a:normAutofit/>
          </a:bodyPr>
          <a:lstStyle/>
          <a:p>
            <a:r>
              <a:rPr lang="en-US" dirty="0"/>
              <a:t>Data Overview</a:t>
            </a:r>
          </a:p>
        </p:txBody>
      </p:sp>
      <p:pic>
        <p:nvPicPr>
          <p:cNvPr id="7" name="Picture 6">
            <a:extLst>
              <a:ext uri="{FF2B5EF4-FFF2-40B4-BE49-F238E27FC236}">
                <a16:creationId xmlns:a16="http://schemas.microsoft.com/office/drawing/2014/main" id="{7350BC22-14E6-2C34-1121-0FD69E99D403}"/>
              </a:ext>
            </a:extLst>
          </p:cNvPr>
          <p:cNvPicPr>
            <a:picLocks noChangeAspect="1"/>
          </p:cNvPicPr>
          <p:nvPr/>
        </p:nvPicPr>
        <p:blipFill>
          <a:blip r:embed="rId3"/>
          <a:srcRect l="1358" r="2" b="2"/>
          <a:stretch/>
        </p:blipFill>
        <p:spPr>
          <a:xfrm>
            <a:off x="595523" y="2676525"/>
            <a:ext cx="5746750" cy="3597470"/>
          </a:xfrm>
          <a:prstGeom prst="rect">
            <a:avLst/>
          </a:prstGeom>
          <a:noFill/>
        </p:spPr>
      </p:pic>
      <p:sp>
        <p:nvSpPr>
          <p:cNvPr id="3" name="Text Placeholder 2">
            <a:extLst>
              <a:ext uri="{FF2B5EF4-FFF2-40B4-BE49-F238E27FC236}">
                <a16:creationId xmlns:a16="http://schemas.microsoft.com/office/drawing/2014/main" id="{0E02AE9C-BA1D-195E-3B93-A5A0CC03D8F3}"/>
              </a:ext>
            </a:extLst>
          </p:cNvPr>
          <p:cNvSpPr>
            <a:spLocks noGrp="1"/>
          </p:cNvSpPr>
          <p:nvPr>
            <p:ph sz="quarter" idx="14"/>
          </p:nvPr>
        </p:nvSpPr>
        <p:spPr>
          <a:xfrm>
            <a:off x="7620000" y="2676525"/>
            <a:ext cx="3947160" cy="3597470"/>
          </a:xfrm>
        </p:spPr>
        <p:txBody>
          <a:bodyPr>
            <a:normAutofit/>
          </a:bodyPr>
          <a:lstStyle/>
          <a:p>
            <a:r>
              <a:rPr lang="en-US" dirty="0"/>
              <a:t>There seems to be a dip in total accidents around June 2020, with a stark jump in September of 2020</a:t>
            </a:r>
          </a:p>
          <a:p>
            <a:r>
              <a:rPr lang="en-US" dirty="0"/>
              <a:t>March of 2021 seems to return to a similar trend as the data before the 2020 jumps</a:t>
            </a:r>
          </a:p>
          <a:p>
            <a:r>
              <a:rPr lang="en-US" dirty="0"/>
              <a:t>Finally, there is a steep decrease in accidents in 2023</a:t>
            </a:r>
          </a:p>
        </p:txBody>
      </p:sp>
    </p:spTree>
    <p:extLst>
      <p:ext uri="{BB962C8B-B14F-4D97-AF65-F5344CB8AC3E}">
        <p14:creationId xmlns:p14="http://schemas.microsoft.com/office/powerpoint/2010/main" val="14408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9D529-A551-F5CE-C602-598C1ED05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9F1CD-5D18-AFE1-E0A8-762C08790D91}"/>
              </a:ext>
            </a:extLst>
          </p:cNvPr>
          <p:cNvSpPr>
            <a:spLocks noGrp="1"/>
          </p:cNvSpPr>
          <p:nvPr>
            <p:ph type="title"/>
          </p:nvPr>
        </p:nvSpPr>
        <p:spPr>
          <a:xfrm>
            <a:off x="594360" y="198408"/>
            <a:ext cx="10972800" cy="1574317"/>
          </a:xfrm>
        </p:spPr>
        <p:txBody>
          <a:bodyPr anchor="b">
            <a:normAutofit/>
          </a:bodyPr>
          <a:lstStyle/>
          <a:p>
            <a:r>
              <a:rPr lang="en-US" dirty="0"/>
              <a:t>Data Overview</a:t>
            </a:r>
          </a:p>
        </p:txBody>
      </p:sp>
      <p:pic>
        <p:nvPicPr>
          <p:cNvPr id="5" name="Picture 4" descr="A graph of a graph with numbers and lines&#10;&#10;AI-generated content may be incorrect.">
            <a:extLst>
              <a:ext uri="{FF2B5EF4-FFF2-40B4-BE49-F238E27FC236}">
                <a16:creationId xmlns:a16="http://schemas.microsoft.com/office/drawing/2014/main" id="{375B727D-2C93-EFCB-71AC-88B9F2413C8F}"/>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3" name="Text Placeholder 2">
            <a:extLst>
              <a:ext uri="{FF2B5EF4-FFF2-40B4-BE49-F238E27FC236}">
                <a16:creationId xmlns:a16="http://schemas.microsoft.com/office/drawing/2014/main" id="{9E977A6D-88A7-B549-13DC-7219DC13E714}"/>
              </a:ext>
            </a:extLst>
          </p:cNvPr>
          <p:cNvSpPr>
            <a:spLocks noGrp="1"/>
          </p:cNvSpPr>
          <p:nvPr>
            <p:ph sz="quarter" idx="14"/>
          </p:nvPr>
        </p:nvSpPr>
        <p:spPr>
          <a:xfrm>
            <a:off x="7620000" y="2676525"/>
            <a:ext cx="3947160" cy="3597470"/>
          </a:xfrm>
        </p:spPr>
        <p:txBody>
          <a:bodyPr>
            <a:normAutofit/>
          </a:bodyPr>
          <a:lstStyle/>
          <a:p>
            <a:r>
              <a:rPr lang="en-US" dirty="0"/>
              <a:t>Looking at the weekly patterns in March 2019, we see a lower amount of total accidents on the weekend than we do during the week</a:t>
            </a:r>
          </a:p>
        </p:txBody>
      </p:sp>
    </p:spTree>
    <p:extLst>
      <p:ext uri="{BB962C8B-B14F-4D97-AF65-F5344CB8AC3E}">
        <p14:creationId xmlns:p14="http://schemas.microsoft.com/office/powerpoint/2010/main" val="180662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EB7F-A965-4603-4BAD-B44D5DCBD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B00B5-3214-C4D0-968E-F00969C52B1A}"/>
              </a:ext>
            </a:extLst>
          </p:cNvPr>
          <p:cNvSpPr>
            <a:spLocks noGrp="1"/>
          </p:cNvSpPr>
          <p:nvPr>
            <p:ph type="title"/>
          </p:nvPr>
        </p:nvSpPr>
        <p:spPr>
          <a:xfrm>
            <a:off x="594360" y="198408"/>
            <a:ext cx="10972800" cy="1574317"/>
          </a:xfrm>
        </p:spPr>
        <p:txBody>
          <a:bodyPr anchor="b">
            <a:normAutofit/>
          </a:bodyPr>
          <a:lstStyle/>
          <a:p>
            <a:r>
              <a:rPr lang="en-US" dirty="0"/>
              <a:t>Initial Data Exploration</a:t>
            </a:r>
          </a:p>
        </p:txBody>
      </p:sp>
      <p:pic>
        <p:nvPicPr>
          <p:cNvPr id="5" name="Picture 4">
            <a:extLst>
              <a:ext uri="{FF2B5EF4-FFF2-40B4-BE49-F238E27FC236}">
                <a16:creationId xmlns:a16="http://schemas.microsoft.com/office/drawing/2014/main" id="{5EDA2A21-1325-C537-19BF-014663C19C1A}"/>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3" name="Text Placeholder 2">
            <a:extLst>
              <a:ext uri="{FF2B5EF4-FFF2-40B4-BE49-F238E27FC236}">
                <a16:creationId xmlns:a16="http://schemas.microsoft.com/office/drawing/2014/main" id="{E813ADEF-9ADC-E48A-4F9D-DC0E74F62E58}"/>
              </a:ext>
            </a:extLst>
          </p:cNvPr>
          <p:cNvSpPr>
            <a:spLocks noGrp="1"/>
          </p:cNvSpPr>
          <p:nvPr>
            <p:ph sz="quarter" idx="14"/>
          </p:nvPr>
        </p:nvSpPr>
        <p:spPr>
          <a:xfrm>
            <a:off x="7620000" y="2676525"/>
            <a:ext cx="3947160" cy="3597470"/>
          </a:xfrm>
        </p:spPr>
        <p:txBody>
          <a:bodyPr>
            <a:normAutofit/>
          </a:bodyPr>
          <a:lstStyle/>
          <a:p>
            <a:r>
              <a:rPr lang="en-US" dirty="0"/>
              <a:t>38 total missing values</a:t>
            </a:r>
          </a:p>
        </p:txBody>
      </p:sp>
    </p:spTree>
    <p:extLst>
      <p:ext uri="{BB962C8B-B14F-4D97-AF65-F5344CB8AC3E}">
        <p14:creationId xmlns:p14="http://schemas.microsoft.com/office/powerpoint/2010/main" val="154942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015B6-81A3-E4AE-DC03-BCC7A82DC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B66EC-AD56-2B52-A1E2-3FAB09D50E97}"/>
              </a:ext>
            </a:extLst>
          </p:cNvPr>
          <p:cNvSpPr>
            <a:spLocks noGrp="1"/>
          </p:cNvSpPr>
          <p:nvPr>
            <p:ph type="title"/>
          </p:nvPr>
        </p:nvSpPr>
        <p:spPr>
          <a:xfrm>
            <a:off x="594360" y="198408"/>
            <a:ext cx="10972800" cy="1574317"/>
          </a:xfrm>
        </p:spPr>
        <p:txBody>
          <a:bodyPr anchor="b">
            <a:normAutofit/>
          </a:bodyPr>
          <a:lstStyle/>
          <a:p>
            <a:r>
              <a:rPr lang="en-US" dirty="0"/>
              <a:t>Initial Data Exploration</a:t>
            </a:r>
          </a:p>
        </p:txBody>
      </p:sp>
      <p:pic>
        <p:nvPicPr>
          <p:cNvPr id="4" name="Picture 3">
            <a:extLst>
              <a:ext uri="{FF2B5EF4-FFF2-40B4-BE49-F238E27FC236}">
                <a16:creationId xmlns:a16="http://schemas.microsoft.com/office/drawing/2014/main" id="{6BEEEF95-1ED3-0E71-131E-A84A0ECBCC6D}"/>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3" name="Text Placeholder 2">
            <a:extLst>
              <a:ext uri="{FF2B5EF4-FFF2-40B4-BE49-F238E27FC236}">
                <a16:creationId xmlns:a16="http://schemas.microsoft.com/office/drawing/2014/main" id="{940C23EB-40D4-C835-0BD7-86007F07B8A5}"/>
              </a:ext>
            </a:extLst>
          </p:cNvPr>
          <p:cNvSpPr>
            <a:spLocks noGrp="1"/>
          </p:cNvSpPr>
          <p:nvPr>
            <p:ph sz="quarter" idx="14"/>
          </p:nvPr>
        </p:nvSpPr>
        <p:spPr>
          <a:xfrm>
            <a:off x="7620000" y="2676525"/>
            <a:ext cx="3947160" cy="3597470"/>
          </a:xfrm>
        </p:spPr>
        <p:txBody>
          <a:bodyPr>
            <a:normAutofit/>
          </a:bodyPr>
          <a:lstStyle/>
          <a:p>
            <a:r>
              <a:rPr lang="en-US" dirty="0"/>
              <a:t>Initial spike in PACF at Lag 1</a:t>
            </a:r>
          </a:p>
          <a:p>
            <a:r>
              <a:rPr lang="en-US" dirty="0"/>
              <a:t>Spikes in ACF every 7 lags, indicating a weekly trend (seasonal trend of period 7)</a:t>
            </a:r>
          </a:p>
        </p:txBody>
      </p:sp>
    </p:spTree>
    <p:extLst>
      <p:ext uri="{BB962C8B-B14F-4D97-AF65-F5344CB8AC3E}">
        <p14:creationId xmlns:p14="http://schemas.microsoft.com/office/powerpoint/2010/main" val="239758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6E384-BF42-9D49-BC1C-994CBF2F6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2AC37-EDFC-B21F-17FF-E25D8F7C8231}"/>
              </a:ext>
            </a:extLst>
          </p:cNvPr>
          <p:cNvSpPr>
            <a:spLocks noGrp="1"/>
          </p:cNvSpPr>
          <p:nvPr>
            <p:ph type="title"/>
          </p:nvPr>
        </p:nvSpPr>
        <p:spPr>
          <a:xfrm>
            <a:off x="594360" y="198408"/>
            <a:ext cx="10972800" cy="1574317"/>
          </a:xfrm>
        </p:spPr>
        <p:txBody>
          <a:bodyPr anchor="b">
            <a:normAutofit/>
          </a:bodyPr>
          <a:lstStyle/>
          <a:p>
            <a:r>
              <a:rPr lang="en-US" dirty="0"/>
              <a:t>Scaled Periodogram</a:t>
            </a:r>
          </a:p>
        </p:txBody>
      </p:sp>
      <p:pic>
        <p:nvPicPr>
          <p:cNvPr id="5" name="Picture 4">
            <a:extLst>
              <a:ext uri="{FF2B5EF4-FFF2-40B4-BE49-F238E27FC236}">
                <a16:creationId xmlns:a16="http://schemas.microsoft.com/office/drawing/2014/main" id="{CC820724-58C0-878C-353E-D61DF3DD6ABD}"/>
              </a:ext>
            </a:extLst>
          </p:cNvPr>
          <p:cNvPicPr>
            <a:picLocks noChangeAspect="1"/>
          </p:cNvPicPr>
          <p:nvPr/>
        </p:nvPicPr>
        <p:blipFill>
          <a:blip r:embed="rId3"/>
          <a:stretch>
            <a:fillRect/>
          </a:stretch>
        </p:blipFill>
        <p:spPr>
          <a:xfrm>
            <a:off x="595523" y="2700951"/>
            <a:ext cx="5746750" cy="3548617"/>
          </a:xfrm>
          <a:prstGeom prst="rect">
            <a:avLst/>
          </a:prstGeom>
          <a:noFill/>
        </p:spPr>
      </p:pic>
      <p:sp>
        <p:nvSpPr>
          <p:cNvPr id="3" name="Text Placeholder 2">
            <a:extLst>
              <a:ext uri="{FF2B5EF4-FFF2-40B4-BE49-F238E27FC236}">
                <a16:creationId xmlns:a16="http://schemas.microsoft.com/office/drawing/2014/main" id="{6B1CDEC7-4068-E5BC-09E3-153B7BB84EA5}"/>
              </a:ext>
            </a:extLst>
          </p:cNvPr>
          <p:cNvSpPr>
            <a:spLocks noGrp="1"/>
          </p:cNvSpPr>
          <p:nvPr>
            <p:ph sz="quarter" idx="14"/>
          </p:nvPr>
        </p:nvSpPr>
        <p:spPr>
          <a:xfrm>
            <a:off x="7620000" y="2676525"/>
            <a:ext cx="3947160" cy="3597470"/>
          </a:xfrm>
        </p:spPr>
        <p:txBody>
          <a:bodyPr>
            <a:normAutofit/>
          </a:bodyPr>
          <a:lstStyle/>
          <a:p>
            <a:r>
              <a:rPr lang="en-US" dirty="0"/>
              <a:t>Looking at the scaled periodogram, we see the frequency of 1/7 have the largest value, with 2/7 having the next highest, and so on</a:t>
            </a:r>
          </a:p>
          <a:p>
            <a:pPr lvl="1"/>
            <a:r>
              <a:rPr lang="en-US" dirty="0"/>
              <a:t>Indicates seasonality of period 7</a:t>
            </a:r>
          </a:p>
        </p:txBody>
      </p:sp>
    </p:spTree>
    <p:extLst>
      <p:ext uri="{BB962C8B-B14F-4D97-AF65-F5344CB8AC3E}">
        <p14:creationId xmlns:p14="http://schemas.microsoft.com/office/powerpoint/2010/main" val="332393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53375-14AC-6680-4ECE-B0A62BE45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2DFD5-B11E-80AC-D73E-05CD597172ED}"/>
              </a:ext>
            </a:extLst>
          </p:cNvPr>
          <p:cNvSpPr>
            <a:spLocks noGrp="1"/>
          </p:cNvSpPr>
          <p:nvPr>
            <p:ph type="title"/>
          </p:nvPr>
        </p:nvSpPr>
        <p:spPr>
          <a:xfrm>
            <a:off x="594360" y="198408"/>
            <a:ext cx="10972800" cy="1574317"/>
          </a:xfrm>
        </p:spPr>
        <p:txBody>
          <a:bodyPr anchor="b">
            <a:normAutofit/>
          </a:bodyPr>
          <a:lstStyle/>
          <a:p>
            <a:r>
              <a:rPr lang="en-US" dirty="0"/>
              <a:t>Initial Data Exploration</a:t>
            </a:r>
          </a:p>
        </p:txBody>
      </p:sp>
      <p:pic>
        <p:nvPicPr>
          <p:cNvPr id="5" name="Picture 4">
            <a:extLst>
              <a:ext uri="{FF2B5EF4-FFF2-40B4-BE49-F238E27FC236}">
                <a16:creationId xmlns:a16="http://schemas.microsoft.com/office/drawing/2014/main" id="{95726D9C-D224-2E99-5FC5-A8336B06070E}"/>
              </a:ext>
            </a:extLst>
          </p:cNvPr>
          <p:cNvPicPr>
            <a:picLocks noChangeAspect="1"/>
          </p:cNvPicPr>
          <p:nvPr/>
        </p:nvPicPr>
        <p:blipFill>
          <a:blip r:embed="rId3"/>
          <a:srcRect r="1360" b="2"/>
          <a:stretch/>
        </p:blipFill>
        <p:spPr>
          <a:xfrm>
            <a:off x="595523" y="2676525"/>
            <a:ext cx="5746750" cy="3597470"/>
          </a:xfrm>
          <a:prstGeom prst="rect">
            <a:avLst/>
          </a:prstGeom>
          <a:noFill/>
        </p:spPr>
      </p:pic>
      <p:sp>
        <p:nvSpPr>
          <p:cNvPr id="3" name="Text Placeholder 2">
            <a:extLst>
              <a:ext uri="{FF2B5EF4-FFF2-40B4-BE49-F238E27FC236}">
                <a16:creationId xmlns:a16="http://schemas.microsoft.com/office/drawing/2014/main" id="{5536FD9F-C287-BDA1-7FD1-30993B64C70B}"/>
              </a:ext>
            </a:extLst>
          </p:cNvPr>
          <p:cNvSpPr>
            <a:spLocks noGrp="1"/>
          </p:cNvSpPr>
          <p:nvPr>
            <p:ph sz="quarter" idx="14"/>
          </p:nvPr>
        </p:nvSpPr>
        <p:spPr>
          <a:xfrm>
            <a:off x="7620000" y="2676525"/>
            <a:ext cx="3947160" cy="3597470"/>
          </a:xfrm>
        </p:spPr>
        <p:txBody>
          <a:bodyPr>
            <a:normAutofit/>
          </a:bodyPr>
          <a:lstStyle/>
          <a:p>
            <a:r>
              <a:rPr lang="en-US" dirty="0"/>
              <a:t>Log transformation of data reduces variability by a large margin</a:t>
            </a:r>
          </a:p>
          <a:p>
            <a:r>
              <a:rPr lang="en-US" dirty="0"/>
              <a:t>Will want to investigate the downward spikes, but a lot better time series plot than the original</a:t>
            </a:r>
          </a:p>
        </p:txBody>
      </p:sp>
    </p:spTree>
    <p:extLst>
      <p:ext uri="{BB962C8B-B14F-4D97-AF65-F5344CB8AC3E}">
        <p14:creationId xmlns:p14="http://schemas.microsoft.com/office/powerpoint/2010/main" val="233366914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{92D40BD8-1591-4E8D-AE99-4E0667F4E398}tf78853419_win32</Template>
  <TotalTime>4198</TotalTime>
  <Words>1359</Words>
  <Application>Microsoft Office PowerPoint</Application>
  <PresentationFormat>Widescreen</PresentationFormat>
  <Paragraphs>133</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Book</vt:lpstr>
      <vt:lpstr>Franklin Gothic Demi</vt:lpstr>
      <vt:lpstr>Times New Roman</vt:lpstr>
      <vt:lpstr>Custom</vt:lpstr>
      <vt:lpstr>US Accident Trends from 2016-2023</vt:lpstr>
      <vt:lpstr>Outline</vt:lpstr>
      <vt:lpstr>Introduction</vt:lpstr>
      <vt:lpstr>Data Overview</vt:lpstr>
      <vt:lpstr>Data Overview</vt:lpstr>
      <vt:lpstr>Initial Data Exploration</vt:lpstr>
      <vt:lpstr>Initial Data Exploration</vt:lpstr>
      <vt:lpstr>Scaled Periodogram</vt:lpstr>
      <vt:lpstr>Initial Data Exploration</vt:lpstr>
      <vt:lpstr>Initial Data Exploration</vt:lpstr>
      <vt:lpstr>SARIMA Model</vt:lpstr>
      <vt:lpstr>SARIMA Model</vt:lpstr>
      <vt:lpstr>SARIMA Model: Forecasting</vt:lpstr>
      <vt:lpstr>Regression Model</vt:lpstr>
      <vt:lpstr>Regression Model</vt:lpstr>
      <vt:lpstr>Regression Model</vt:lpstr>
      <vt:lpstr>Regression Model</vt:lpstr>
      <vt:lpstr>Regression Model: Forecasting</vt:lpstr>
      <vt:lpstr>State Accident Trends</vt:lpstr>
      <vt:lpstr>State Accident Trends</vt:lpstr>
      <vt:lpstr>State Accident Trends</vt:lpstr>
      <vt:lpstr>State Accident Trends</vt:lpstr>
      <vt:lpstr>State Accident Trends</vt:lpstr>
      <vt:lpstr>Limitations and Further Considerations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Coyne</dc:creator>
  <cp:lastModifiedBy>Joe Coyne</cp:lastModifiedBy>
  <cp:revision>1</cp:revision>
  <dcterms:created xsi:type="dcterms:W3CDTF">2025-04-27T21:50:55Z</dcterms:created>
  <dcterms:modified xsi:type="dcterms:W3CDTF">2025-04-30T19:49:28Z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