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2FA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9" autoAdjust="0"/>
  </p:normalViewPr>
  <p:slideViewPr>
    <p:cSldViewPr snapToGrid="0">
      <p:cViewPr varScale="1">
        <p:scale>
          <a:sx n="79" d="100"/>
          <a:sy n="79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2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7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57E5-782D-4BB9-8D49-38D30B1378B5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9B16-8B09-44B5-8419-32E3C7EBA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1578" y="328549"/>
            <a:ext cx="10515600" cy="1325563"/>
          </a:xfrm>
        </p:spPr>
        <p:txBody>
          <a:bodyPr/>
          <a:lstStyle/>
          <a:p>
            <a:r>
              <a:rPr lang="fr-FR" dirty="0" smtClean="0"/>
              <a:t>Agents x12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07974" y="1873566"/>
            <a:ext cx="1279356" cy="1940457"/>
          </a:xfrm>
          <a:prstGeom prst="rect">
            <a:avLst/>
          </a:prstGeom>
          <a:solidFill>
            <a:srgbClr val="F3B2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Estrella</a:t>
            </a:r>
            <a:r>
              <a:rPr lang="fr-FR" dirty="0" smtClean="0"/>
              <a:t> Escobar</a:t>
            </a:r>
          </a:p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07974" y="3936087"/>
            <a:ext cx="1279356" cy="1940457"/>
          </a:xfrm>
          <a:prstGeom prst="rect">
            <a:avLst/>
          </a:prstGeom>
          <a:solidFill>
            <a:srgbClr val="F3B2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Wolfram </a:t>
            </a:r>
            <a:r>
              <a:rPr lang="fr-FR" dirty="0" err="1" smtClean="0"/>
              <a:t>Weitz</a:t>
            </a:r>
            <a:endParaRPr lang="fr-FR" dirty="0" smtClean="0"/>
          </a:p>
          <a:p>
            <a:pPr algn="ctr"/>
            <a:r>
              <a:rPr lang="fr-FR" dirty="0" smtClean="0"/>
              <a:t>2 </a:t>
            </a:r>
            <a:r>
              <a:rPr lang="fr-FR" sz="1400" dirty="0" smtClean="0"/>
              <a:t>pour chaque autre agent violet parmi les agents présents en fin de partie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2739730" y="3936088"/>
            <a:ext cx="1279356" cy="1940457"/>
          </a:xfrm>
          <a:prstGeom prst="rect">
            <a:avLst/>
          </a:prstGeom>
          <a:solidFill>
            <a:srgbClr val="F3B2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Folco</a:t>
            </a:r>
            <a:r>
              <a:rPr lang="fr-FR" dirty="0" smtClean="0"/>
              <a:t> </a:t>
            </a:r>
            <a:r>
              <a:rPr lang="fr-FR" dirty="0" err="1" smtClean="0"/>
              <a:t>Figone</a:t>
            </a:r>
            <a:endParaRPr lang="fr-FR" dirty="0" smtClean="0"/>
          </a:p>
          <a:p>
            <a:pPr algn="ctr"/>
            <a:r>
              <a:rPr lang="fr-FR" dirty="0" smtClean="0"/>
              <a:t>-2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39730" y="1873565"/>
            <a:ext cx="1279356" cy="1940457"/>
          </a:xfrm>
          <a:prstGeom prst="rect">
            <a:avLst/>
          </a:prstGeom>
          <a:solidFill>
            <a:srgbClr val="F3B2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Diane Dumont</a:t>
            </a:r>
          </a:p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398646" y="1873565"/>
            <a:ext cx="1279356" cy="1940457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Yekaterina</a:t>
            </a:r>
            <a:r>
              <a:rPr lang="fr-FR" dirty="0" smtClean="0"/>
              <a:t> </a:t>
            </a:r>
            <a:r>
              <a:rPr lang="fr-FR" dirty="0" err="1" smtClean="0"/>
              <a:t>Yakovna</a:t>
            </a:r>
            <a:endParaRPr lang="fr-FR" dirty="0" smtClean="0"/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98646" y="3936086"/>
            <a:ext cx="1279356" cy="1940457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Vera </a:t>
            </a:r>
            <a:r>
              <a:rPr lang="fr-FR" dirty="0" err="1" smtClean="0"/>
              <a:t>Vasilievna</a:t>
            </a:r>
            <a:endParaRPr lang="fr-FR" dirty="0" smtClean="0"/>
          </a:p>
          <a:p>
            <a:pPr algn="ctr"/>
            <a:r>
              <a:rPr lang="fr-FR" dirty="0" smtClean="0"/>
              <a:t>1 pour chaque jeton sur cet agent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830402" y="3936087"/>
            <a:ext cx="1279356" cy="1940457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Stanislav </a:t>
            </a:r>
            <a:r>
              <a:rPr lang="fr-FR" dirty="0" err="1" smtClean="0"/>
              <a:t>Sergeyevich</a:t>
            </a:r>
            <a:endParaRPr lang="fr-FR" dirty="0" smtClean="0"/>
          </a:p>
          <a:p>
            <a:pPr algn="ctr"/>
            <a:r>
              <a:rPr lang="fr-FR" dirty="0" smtClean="0"/>
              <a:t>-3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830402" y="1873564"/>
            <a:ext cx="1279356" cy="1940457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Alexei</a:t>
            </a:r>
            <a:r>
              <a:rPr lang="fr-FR" dirty="0" smtClean="0"/>
              <a:t> </a:t>
            </a:r>
            <a:r>
              <a:rPr lang="fr-FR" dirty="0" err="1" smtClean="0"/>
              <a:t>Anatolievich</a:t>
            </a:r>
            <a:endParaRPr lang="fr-FR" dirty="0" smtClean="0"/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489318" y="1873564"/>
            <a:ext cx="1279356" cy="1940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Kevin Kemp</a:t>
            </a:r>
            <a:endParaRPr lang="fr-FR" dirty="0" smtClean="0"/>
          </a:p>
          <a:p>
            <a:pPr algn="ctr"/>
            <a:r>
              <a:rPr lang="fr-FR" dirty="0" smtClean="0"/>
              <a:t>US</a:t>
            </a:r>
          </a:p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489318" y="3936085"/>
            <a:ext cx="1279356" cy="1940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Lewis </a:t>
            </a:r>
            <a:r>
              <a:rPr lang="fr-FR" dirty="0" err="1" smtClean="0"/>
              <a:t>Loner</a:t>
            </a:r>
            <a:endParaRPr lang="fr-FR" dirty="0" smtClean="0"/>
          </a:p>
          <a:p>
            <a:pPr algn="ctr"/>
            <a:r>
              <a:rPr lang="fr-FR" dirty="0" smtClean="0"/>
              <a:t>4 / -2</a:t>
            </a:r>
          </a:p>
          <a:p>
            <a:pPr algn="ctr"/>
            <a:r>
              <a:rPr lang="fr-FR" dirty="0" smtClean="0"/>
              <a:t>Si un autre agent vert vous est loyal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921074" y="3936086"/>
            <a:ext cx="1279356" cy="1940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Cassandra Collins</a:t>
            </a:r>
          </a:p>
          <a:p>
            <a:pPr algn="ctr"/>
            <a:r>
              <a:rPr lang="fr-FR" dirty="0" smtClean="0"/>
              <a:t>US</a:t>
            </a:r>
            <a:endParaRPr lang="fr-FR" dirty="0" smtClean="0"/>
          </a:p>
          <a:p>
            <a:pPr algn="ctr"/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921074" y="1873563"/>
            <a:ext cx="1279356" cy="1940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Miriam Moore</a:t>
            </a:r>
          </a:p>
          <a:p>
            <a:pPr algn="ctr"/>
            <a:r>
              <a:rPr lang="fr-FR" dirty="0" smtClean="0"/>
              <a:t>US</a:t>
            </a:r>
            <a:endParaRPr lang="fr-FR" dirty="0" smtClean="0"/>
          </a:p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08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4694" y="1543411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Fin de carrière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Regardez secrètement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d’un agent.</a:t>
            </a:r>
          </a:p>
          <a:p>
            <a:pPr algn="ctr"/>
            <a:r>
              <a:rPr lang="fr-FR" sz="1000" dirty="0" smtClean="0"/>
              <a:t>Vous pouvez ensuite révéler ces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et récupérer immédiatement l’agent s’il vous est loyal. </a:t>
            </a:r>
            <a:endParaRPr lang="fr-FR" sz="1000" dirty="0" smtClean="0"/>
          </a:p>
          <a:p>
            <a:pPr algn="ctr"/>
            <a:r>
              <a:rPr lang="fr-FR" sz="1000" dirty="0"/>
              <a:t>Gardez cette carte devant vous, elle rapporte 1 point en fin de partie.</a:t>
            </a:r>
          </a:p>
          <a:p>
            <a:pPr algn="ctr"/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1848852" y="1543410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Surveillance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Regardez secrètement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de 2 agents.</a:t>
            </a:r>
          </a:p>
          <a:p>
            <a:pPr algn="ctr"/>
            <a:r>
              <a:rPr lang="fr-FR" sz="1000" dirty="0" smtClean="0"/>
              <a:t>Gardez cette carte devant vous, elle rapporte 1 point en fin de partie.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3433010" y="1543409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Elimination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Retirez un agent et tous ses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du plateau de jeu.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5017168" y="1543409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Déguisement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Echangez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de deux agents.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6601326" y="1543408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Accord diplomatique</a:t>
            </a:r>
            <a:endParaRPr lang="fr-FR" sz="1100" b="1" dirty="0" smtClean="0"/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Lors du prochain tour de votre adversaire sa carte action n’a aucun effet.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5484" y="1543407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Opportunité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Piochez deux cartes actions, résolvez-en une immédiatement.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9769642" y="1543406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Profil bas 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Retirez tous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d’un agent.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264694" y="3976039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Informations capitales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Attachez cette carte à un agent. Le joueur qui récupère cet agent marque 3 points. 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848852" y="3976038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Désinformation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Attachez cette carte à un agent. Le joueur qui récupère cet agent perd </a:t>
            </a:r>
            <a:r>
              <a:rPr lang="fr-FR" sz="1000" dirty="0" smtClean="0"/>
              <a:t>3 </a:t>
            </a:r>
            <a:r>
              <a:rPr lang="fr-FR" sz="1000" dirty="0" smtClean="0"/>
              <a:t>points. 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3433010" y="3976038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Contact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Ajoutez un de vos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disponible à un agent. 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5017168" y="3976037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Alerte nucléaire</a:t>
            </a:r>
          </a:p>
          <a:p>
            <a:pPr algn="ctr"/>
            <a:endParaRPr lang="fr-FR" sz="1100" b="1" dirty="0" smtClean="0"/>
          </a:p>
          <a:p>
            <a:pPr algn="ctr"/>
            <a:r>
              <a:rPr lang="fr-FR" sz="1100" dirty="0" smtClean="0"/>
              <a:t>Chaque joueur pioche une carte action et jouera un tour de plus.</a:t>
            </a:r>
            <a:endParaRPr lang="fr-FR" sz="1100" dirty="0" smtClean="0"/>
          </a:p>
          <a:p>
            <a:pPr algn="ctr"/>
            <a:endParaRPr lang="fr-FR" sz="1000" dirty="0" smtClean="0"/>
          </a:p>
          <a:p>
            <a:pPr algn="ctr"/>
            <a:r>
              <a:rPr lang="fr-FR" sz="1000" dirty="0" smtClean="0"/>
              <a:t>Gardez </a:t>
            </a:r>
            <a:r>
              <a:rPr lang="fr-FR" sz="1000" dirty="0"/>
              <a:t>cette carte devant vous, elle rapporte 1 point en fin de partie</a:t>
            </a:r>
            <a:r>
              <a:rPr lang="fr-FR" sz="1000" dirty="0" smtClean="0"/>
              <a:t>.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6601326" y="3976037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Contact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Ajoutez un de vos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disponible à un agent. 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8185484" y="3976037"/>
            <a:ext cx="1443790" cy="225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Infiltration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Remplacez </a:t>
            </a:r>
            <a:r>
              <a:rPr lang="fr-FR" sz="1000" dirty="0"/>
              <a:t>un agent </a:t>
            </a:r>
            <a:r>
              <a:rPr lang="fr-FR" sz="1000" dirty="0" smtClean="0"/>
              <a:t>du plateau de jeu par un nouvel agent au hasard du paquet agent, Transférez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de l’agent retiré au nouvel agent. </a:t>
            </a:r>
            <a:r>
              <a:rPr lang="fr-FR" sz="1000" dirty="0"/>
              <a:t>Ajoutez un de vos </a:t>
            </a:r>
            <a:r>
              <a:rPr lang="fr-FR" sz="1000" dirty="0" err="1"/>
              <a:t>tokens</a:t>
            </a:r>
            <a:r>
              <a:rPr lang="fr-FR" sz="1000" dirty="0"/>
              <a:t> disponible à </a:t>
            </a:r>
            <a:r>
              <a:rPr lang="fr-FR" sz="1000" dirty="0" smtClean="0"/>
              <a:t>cet agent</a:t>
            </a:r>
            <a:r>
              <a:rPr lang="fr-FR" sz="1000" dirty="0"/>
              <a:t>. </a:t>
            </a:r>
          </a:p>
          <a:p>
            <a:pPr algn="ctr"/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9769642" y="3976038"/>
            <a:ext cx="1443790" cy="225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Surveillance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smtClean="0"/>
              <a:t>Regardez secrètement les </a:t>
            </a:r>
            <a:r>
              <a:rPr lang="fr-FR" sz="1000" dirty="0" err="1" smtClean="0"/>
              <a:t>tokens</a:t>
            </a:r>
            <a:r>
              <a:rPr lang="fr-FR" sz="1000" dirty="0" smtClean="0"/>
              <a:t> de 2 agents.</a:t>
            </a:r>
          </a:p>
          <a:p>
            <a:pPr algn="ctr"/>
            <a:r>
              <a:rPr lang="fr-FR" sz="1000" dirty="0" smtClean="0"/>
              <a:t>Gardez cette carte devant vous, elle rapporte 1 point en fin de partie.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2525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Tokens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20842" y="1690689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66537" y="1690688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612232" y="1690688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257927" y="1690688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903622" y="1690688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565358" y="1690688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20842" y="3816268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66537" y="3816267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612232" y="3816267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257927" y="3816267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903622" y="3816267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565358" y="3816267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20842" y="2431758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966537" y="2431757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57927" y="2385070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+2 </a:t>
            </a:r>
            <a:r>
              <a:rPr lang="fr-FR" sz="800" dirty="0" smtClean="0"/>
              <a:t>PV</a:t>
            </a:r>
            <a:endParaRPr lang="fr-FR" sz="800" dirty="0"/>
          </a:p>
        </p:txBody>
      </p:sp>
      <p:sp>
        <p:nvSpPr>
          <p:cNvPr id="23" name="Ellipse 22"/>
          <p:cNvSpPr/>
          <p:nvPr/>
        </p:nvSpPr>
        <p:spPr>
          <a:xfrm>
            <a:off x="2903622" y="2385070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800" dirty="0" smtClean="0">
                <a:solidFill>
                  <a:prstClr val="black"/>
                </a:solidFill>
              </a:rPr>
              <a:t>- </a:t>
            </a:r>
            <a:r>
              <a:rPr lang="fr-FR" sz="800" dirty="0" smtClean="0">
                <a:solidFill>
                  <a:prstClr val="black"/>
                </a:solidFill>
              </a:rPr>
              <a:t>2PV</a:t>
            </a:r>
            <a:endParaRPr lang="fr-FR" sz="800" dirty="0">
              <a:solidFill>
                <a:prstClr val="black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612232" y="2405125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20842" y="4569368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966537" y="4569367"/>
            <a:ext cx="628690" cy="643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612232" y="4569367"/>
            <a:ext cx="628690" cy="64343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549317" y="2385070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549317" y="4569367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250227" y="4569367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+2 </a:t>
            </a:r>
            <a:r>
              <a:rPr lang="fr-FR" sz="800" dirty="0" smtClean="0"/>
              <a:t>PV</a:t>
            </a:r>
            <a:endParaRPr lang="fr-FR" sz="800" dirty="0"/>
          </a:p>
        </p:txBody>
      </p:sp>
      <p:sp>
        <p:nvSpPr>
          <p:cNvPr id="40" name="Ellipse 39"/>
          <p:cNvSpPr/>
          <p:nvPr/>
        </p:nvSpPr>
        <p:spPr>
          <a:xfrm>
            <a:off x="2895922" y="4569367"/>
            <a:ext cx="628690" cy="643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800" dirty="0" smtClean="0">
                <a:solidFill>
                  <a:prstClr val="black"/>
                </a:solidFill>
              </a:rPr>
              <a:t>- </a:t>
            </a:r>
            <a:r>
              <a:rPr lang="fr-FR" sz="800" dirty="0" smtClean="0">
                <a:solidFill>
                  <a:prstClr val="black"/>
                </a:solidFill>
              </a:rPr>
              <a:t>2PV</a:t>
            </a:r>
            <a:endParaRPr lang="fr-F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357</Words>
  <Application>Microsoft Office PowerPoint</Application>
  <PresentationFormat>Grand écran</PresentationFormat>
  <Paragraphs>83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Agents x12</vt:lpstr>
      <vt:lpstr>Actions</vt:lpstr>
      <vt:lpstr>Tokens</vt:lpstr>
    </vt:vector>
  </TitlesOfParts>
  <Company>VDOC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MASSOL</dc:creator>
  <cp:lastModifiedBy>Olivier MASSOL</cp:lastModifiedBy>
  <cp:revision>27</cp:revision>
  <dcterms:created xsi:type="dcterms:W3CDTF">2018-08-06T15:01:36Z</dcterms:created>
  <dcterms:modified xsi:type="dcterms:W3CDTF">2018-08-10T11:59:31Z</dcterms:modified>
</cp:coreProperties>
</file>