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Manrope SemiBold" panose="020B0604020202020204" charset="0"/>
      <p:bold r:id="rId17"/>
    </p:embeddedFont>
    <p:embeddedFont>
      <p:font typeface="Roboto Black" panose="02000000000000000000" pitchFamily="2" charset="0"/>
      <p:bold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9976"/>
    <a:srgbClr val="526AAB"/>
    <a:srgbClr val="FEF4F0"/>
    <a:srgbClr val="FEF7F4"/>
    <a:srgbClr val="FDF2ED"/>
    <a:srgbClr val="FFF9F7"/>
    <a:srgbClr val="F7F6FB"/>
    <a:srgbClr val="62BCE4"/>
    <a:srgbClr val="7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2" autoAdjust="0"/>
  </p:normalViewPr>
  <p:slideViewPr>
    <p:cSldViewPr snapToGrid="0" showGuides="1">
      <p:cViewPr varScale="1">
        <p:scale>
          <a:sx n="68" d="100"/>
          <a:sy n="68" d="100"/>
        </p:scale>
        <p:origin x="592" y="52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2024/8/7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‹#›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00A2B21-91EA-4CB5-90A3-27E505279652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</a:t>
            </a:r>
            <a:r>
              <a:rPr lang="en-US" b="0" i="0" dirty="0">
                <a:solidFill>
                  <a:srgbClr val="E06C75"/>
                </a:solidFill>
                <a:effectLst/>
                <a:latin typeface="Fira Code" panose="020B0604020202020204" pitchFamily="49" charset="0"/>
              </a:rPr>
              <a:t>Blockchain Technology: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F32BC-2938-4428-B55A-B9397C9FB849}"/>
              </a:ext>
            </a:extLst>
          </p:cNvPr>
          <p:cNvSpPr/>
          <p:nvPr/>
        </p:nvSpPr>
        <p:spPr>
          <a:xfrm>
            <a:off x="4526502" y="2967335"/>
            <a:ext cx="3139000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SemiBold Condensed" panose="020B050204020402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987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5B8A-0BFD-4BAC-9E56-A5986CCD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KE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29544-DF82-4FC1-8398-7D4B4EC452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-7" r="3748" b="-7"/>
          <a:stretch/>
        </p:blipFill>
        <p:spPr>
          <a:xfrm>
            <a:off x="5069840" y="987425"/>
            <a:ext cx="6826787" cy="5451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7254-B731-4CE5-AA71-8B9360DD8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Core Principles</a:t>
            </a:r>
          </a:p>
          <a:p>
            <a:r>
              <a:rPr lang="en-US" sz="2000" dirty="0"/>
              <a:t>How Blockchain Works</a:t>
            </a:r>
          </a:p>
          <a:p>
            <a:r>
              <a:rPr lang="en-US" sz="2000" dirty="0"/>
              <a:t>Application of Blockchain</a:t>
            </a:r>
          </a:p>
          <a:p>
            <a:r>
              <a:rPr lang="en-US" sz="2000" dirty="0"/>
              <a:t>Challenges and solution</a:t>
            </a:r>
          </a:p>
          <a:p>
            <a:r>
              <a:rPr lang="en-US" sz="2000" dirty="0"/>
              <a:t>Future Prospects</a:t>
            </a:r>
          </a:p>
          <a:p>
            <a:r>
              <a:rPr lang="en-US" sz="2000" dirty="0"/>
              <a:t>Conclusion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0930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Fira Code" panose="020B0809050000020004" pitchFamily="49" charset="0"/>
              </a:rPr>
              <a:t>- Blockchain: A decentralized, immutable digital ledger</a:t>
            </a:r>
          </a:p>
          <a:p>
            <a:r>
              <a:rPr lang="en-US" i="1" dirty="0">
                <a:effectLst/>
                <a:latin typeface="Fira Code" panose="020B0809050000020004" pitchFamily="49" charset="0"/>
              </a:rPr>
              <a:t> - Origin: Conceptualized by Satoshi Nakamoto in 2008 </a:t>
            </a:r>
          </a:p>
          <a:p>
            <a:r>
              <a:rPr lang="en-US" i="1" dirty="0">
                <a:effectLst/>
                <a:latin typeface="Fira Code" panose="020B0809050000020004" pitchFamily="49" charset="0"/>
              </a:rPr>
              <a:t>- Initially designed for Bitcoin, now with broader applications</a:t>
            </a:r>
            <a:r>
              <a:rPr lang="en-US" i="1" dirty="0"/>
              <a:t>.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Core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ira Code" panose="020B0809050000020004" pitchFamily="49" charset="0"/>
              </a:rPr>
              <a:t>- Decentralization: No central authority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Transparency: Open and verifiable transactions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Immutability: Tamper-resistant records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Fira Code" panose="020B0809050000020004" pitchFamily="49" charset="0"/>
              </a:rPr>
              <a:t> - Cryptographic security: Ensures data integrity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0" i="0" dirty="0">
                <a:effectLst/>
                <a:latin typeface="Fira Code" panose="020B0809050000020004" pitchFamily="49" charset="0"/>
              </a:rPr>
              <a:t>How Blockchain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Structure: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Blocks: Contains multiple transactions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Transactions: Record of data exchange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Hashes: Unique identifiers linking blocks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Consensus Mechanisms: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Proof of Work (</a:t>
            </a:r>
            <a:r>
              <a:rPr lang="en-US" b="0" i="0" dirty="0" err="1">
                <a:effectLst/>
                <a:latin typeface="Fira Code" panose="020B0809050000020004" pitchFamily="49" charset="0"/>
              </a:rPr>
              <a:t>PoW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Proof of Stake (</a:t>
            </a:r>
            <a:r>
              <a:rPr lang="en-US" b="0" i="0" dirty="0" err="1">
                <a:effectLst/>
                <a:latin typeface="Fira Code" panose="020B0809050000020004" pitchFamily="49" charset="0"/>
              </a:rPr>
              <a:t>PoS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Applications of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ira Code" panose="020B0809050000020004" pitchFamily="49" charset="0"/>
              </a:rPr>
              <a:t>- Finance: Cryptocurrencies, cross-border payments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Supply Chain: Traceability, accountability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Healthcare: Secure medical records, patient privacy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Government: Secure voting, transparent public records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ira Code" panose="020B0809050000020004" pitchFamily="49" charset="0"/>
              </a:rPr>
              <a:t>- Scalability issues: Layer 2 solutions, </a:t>
            </a:r>
            <a:r>
              <a:rPr lang="en-US" b="0" i="0" dirty="0" err="1">
                <a:effectLst/>
                <a:latin typeface="Fira Code" panose="020B0809050000020004" pitchFamily="49" charset="0"/>
              </a:rPr>
              <a:t>sharding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Energy consumption: </a:t>
            </a:r>
            <a:r>
              <a:rPr lang="en-US" b="0" i="0" dirty="0" err="1">
                <a:effectLst/>
                <a:latin typeface="Fira Code" panose="020B0809050000020004" pitchFamily="49" charset="0"/>
              </a:rPr>
              <a:t>PoS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, renewable energy sources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Regulatory challenges: Developing legal frameworks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Ongoing research: Quantum-resistant cryptography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ira Code" panose="020B0809050000020004" pitchFamily="49" charset="0"/>
              </a:rPr>
              <a:t>- Emerging trends: </a:t>
            </a:r>
            <a:r>
              <a:rPr lang="en-US" b="0" i="0" dirty="0" err="1">
                <a:effectLst/>
                <a:latin typeface="Fira Code" panose="020B0809050000020004" pitchFamily="49" charset="0"/>
              </a:rPr>
              <a:t>DeFi</a:t>
            </a:r>
            <a:r>
              <a:rPr lang="en-US" b="0" i="0" dirty="0">
                <a:effectLst/>
                <a:latin typeface="Fira Code" panose="020B0809050000020004" pitchFamily="49" charset="0"/>
              </a:rPr>
              <a:t>, NFTs, Web3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Integration with IoT and AI </a:t>
            </a:r>
          </a:p>
          <a:p>
            <a:r>
              <a:rPr lang="en-US" b="0" i="0" dirty="0">
                <a:effectLst/>
                <a:latin typeface="Fira Code" panose="020B0809050000020004" pitchFamily="49" charset="0"/>
              </a:rPr>
              <a:t>- Potential for revolutionizing various industries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Fira Code" panose="020B0809050000020004" pitchFamily="49" charset="0"/>
              </a:rPr>
              <a:t>- Blockchain: A transformative technology</a:t>
            </a:r>
          </a:p>
          <a:p>
            <a:pPr algn="just"/>
            <a:r>
              <a:rPr lang="en-US" b="0" i="0" dirty="0">
                <a:effectLst/>
                <a:latin typeface="Fira Code" panose="020B0809050000020004" pitchFamily="49" charset="0"/>
              </a:rPr>
              <a:t>- Potential to reshape industries and processes </a:t>
            </a:r>
          </a:p>
          <a:p>
            <a:pPr algn="just"/>
            <a:r>
              <a:rPr lang="en-US" b="0" i="0" dirty="0">
                <a:effectLst/>
                <a:latin typeface="Fira Code" panose="020B0809050000020004" pitchFamily="49" charset="0"/>
              </a:rPr>
              <a:t>- Continued innovation and adoption expected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9976"/>
      </a:accent1>
      <a:accent2>
        <a:srgbClr val="526AAB"/>
      </a:accent2>
      <a:accent3>
        <a:srgbClr val="F79976"/>
      </a:accent3>
      <a:accent4>
        <a:srgbClr val="526AAB"/>
      </a:accent4>
      <a:accent5>
        <a:srgbClr val="F79976"/>
      </a:accent5>
      <a:accent6>
        <a:srgbClr val="526AAB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 Condensed</vt:lpstr>
      <vt:lpstr>Manrope SemiBold</vt:lpstr>
      <vt:lpstr>Roboto Black</vt:lpstr>
      <vt:lpstr>Fira Code</vt:lpstr>
      <vt:lpstr>Office 主题​​</vt:lpstr>
      <vt:lpstr>Title: Blockchain Technology:</vt:lpstr>
      <vt:lpstr>Table of content</vt:lpstr>
      <vt:lpstr>Introduction</vt:lpstr>
      <vt:lpstr>Core Principles</vt:lpstr>
      <vt:lpstr>How Blockchain Works</vt:lpstr>
      <vt:lpstr>Applications of Blockchain</vt:lpstr>
      <vt:lpstr>Challenges and Solutions</vt:lpstr>
      <vt:lpstr>Future Prospects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Jackson Coyotito</cp:lastModifiedBy>
  <cp:revision>61</cp:revision>
  <dcterms:created xsi:type="dcterms:W3CDTF">2023-04-04T05:49:00Z</dcterms:created>
  <dcterms:modified xsi:type="dcterms:W3CDTF">2024-08-07T11:23:07Z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3A502FBA07CF4CD5A0E5C87DC56D68BB_11</vt:lpwstr>
  </property>
  <property fmtid="{D5CDD505-2E9C-101B-9397-08002B2CF9AE}" pid="3" name="KSOProductBuildVer">
    <vt:lpwstr>1033-12.2.0.16731</vt:lpwstr>
  </property>
</Properties>
</file>